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77" r:id="rId5"/>
    <p:sldId id="259" r:id="rId6"/>
    <p:sldId id="281" r:id="rId7"/>
    <p:sldId id="278" r:id="rId8"/>
    <p:sldId id="282" r:id="rId9"/>
    <p:sldId id="283" r:id="rId10"/>
    <p:sldId id="280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637-4DE6-981F-7DB024860EA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637-4DE6-981F-7DB024860EAB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637-4DE6-981F-7DB024860EA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637-4DE6-981F-7DB024860EAB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3637-4DE6-981F-7DB024860EAB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3637-4DE6-981F-7DB024860EAB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3637-4DE6-981F-7DB024860EAB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37-4DE6-981F-7DB02486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60887080614261"/>
          <c:y val="4.4235704552864102E-2"/>
          <c:w val="0.62192786830483293"/>
          <c:h val="0.902681449983698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4B8-4B09-9285-D6443C34162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4B8-4B09-9285-D6443C34162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4B8-4B09-9285-D6443C34162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4B8-4B09-9285-D6443C34162E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4B8-4B09-9285-D6443C34162E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4B8-4B09-9285-D6443C34162E}"/>
              </c:ext>
            </c:extLst>
          </c:dPt>
          <c:dPt>
            <c:idx val="6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4B8-4B09-9285-D6443C34162E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B8-4B09-9285-D6443C341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F2C-4546-B58C-B38E637C53B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EF2C-4546-B58C-B38E637C53B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EF2C-4546-B58C-B38E637C53B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EF2C-4546-B58C-B38E637C53B3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EF2C-4546-B58C-B38E637C53B3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EF2C-4546-B58C-B38E637C53B3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EF2C-4546-B58C-B38E637C53B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2C-4546-B58C-B38E637C5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57787005107342"/>
          <c:y val="6.3753582762780758E-2"/>
          <c:w val="0.51860532252365132"/>
          <c:h val="0.84412772693392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03C-419E-AB3A-35FF8E578D5C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03C-419E-AB3A-35FF8E578D5C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03C-419E-AB3A-35FF8E578D5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03C-419E-AB3A-35FF8E578D5C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903C-419E-AB3A-35FF8E578D5C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903C-419E-AB3A-35FF8E578D5C}"/>
              </c:ext>
            </c:extLst>
          </c:dPt>
          <c:dPt>
            <c:idx val="6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903C-419E-AB3A-35FF8E578D5C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03C-419E-AB3A-35FF8E578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E2954-4886-956B-2FDF-E990F8A8A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153675-57D5-7E44-7E75-2AF99E9A8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83DCE-29AE-011E-FCEB-C3085573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A74AD-D9B8-02D0-E180-132D891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0D926-8264-A89A-78C4-D576A76F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DD950-6BB8-C923-75BC-BCA0AD0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623FB-A1C3-BB07-4006-551D8378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1FA4B-91C0-9F32-CF84-34C2F92C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2E016-F2E0-63A1-921B-FE7C23CA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28354F-24B0-A403-173C-C8121F88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DB53A3-30B1-7E32-073B-969948E1D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BECBF-A501-FBCF-9B96-18A85309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86BBA-686D-6051-C4C2-2E46D66B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34187-A22A-6DA8-11C7-5DA94DFC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46132-254C-3F3D-92D8-5BE89BBB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F9778-6B46-7239-66A0-1807DA6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D1303-ABD3-F36D-C6C6-5BA6CDE4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DCCAD9-C0F6-6D0D-00D3-6501F47F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44C2E-7A2D-632D-4630-8C503EA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2B321-1CC3-CF45-F61A-9CD547A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6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5B100-C903-F1AE-E47B-CFF5C9CF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49D05-F6DA-80F3-D3F6-6ACAB119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6865C-06B6-37C3-7C34-33ED325A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58D20-D6FA-3F51-F334-A11EA6C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8E16A-DD4A-6D53-6FBA-A1C6C17F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5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B8D4A-CBE8-98F6-A3D7-1CB27EB3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CEC27E-7A4A-1BCB-7F2F-58446D1C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93F-E5BB-E51F-57E2-6FEAC00E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CB3682-46CE-B01F-C303-01AF1450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591AE-567C-0BE5-E92C-174FB30A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BCD83-97E3-47D2-2CAD-9F67A7A8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8EA8D-91D3-01B2-6C10-B3A7D310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A8590-B783-F032-C628-79CC637C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6D284-4B67-D5D2-A1ED-D9703041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5FB0EF-2ADC-AF96-5D8B-8A4FB155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265B6C-8B53-C1AC-3893-CA52D08CB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31C5CD-1D2A-D355-175A-AC9E1FB8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73C940-8233-A490-8877-B60F27B8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5CBA99-F584-2172-F070-4C1A17F9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0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297F7-3D3E-E067-EFA5-3827F50E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671EB-F51B-EE8A-245B-E173B21C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9E0828-5A02-32E1-B1B3-7DF9D474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93B05B-52AD-1212-AE31-5470EED6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9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667387-7128-292E-757F-33DB204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3DEC54-40F6-C0E1-482C-81398222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DFA16-864E-6B88-A82F-DE5259B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1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964EA-44F5-6FAE-C756-69CF20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8E268-3F3C-BE00-1C1C-B5154E22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5D6BCC-0B80-24A5-5D24-F4C59672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E0614-6EBA-5136-B47F-4735D454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4C760-6063-BE38-4812-82456A7A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33C3F6-859F-14A2-40E5-7B46593A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EC439-D37C-5EC1-A9E4-BE93DDBC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D0BC4F-20C8-8D02-838B-9E191962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D12F2-16B7-2C1D-42D9-8561BA9B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2BAFD-A359-640F-574B-0E2ECDF0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B7080-30A2-F374-F112-D064A159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4032C9-015B-7A16-9817-57ED55FE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7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A321ED-A868-803F-2DA4-2E02D0F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5C2E7-978C-121A-D09A-20BDFE34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8353A-E141-C06B-359C-6F4F955A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B6CB-870C-4F37-B8B6-1F904F6F90A0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8012F-36DE-DF5F-DB21-5150D7E74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CE765-009C-B996-1696-970DC98E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FC898-DC88-42E8-B483-26E18FE09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66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hyperlink" Target="https://antoiney69.github.io/tale-of-zyfron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28B642-0AEB-4380-BBB4-693818EE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5C22099-46CD-4E63-99A9-BA1D6CFD74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60174" y="5035738"/>
                </a:moveTo>
                <a:lnTo>
                  <a:pt x="2861342" y="5035738"/>
                </a:lnTo>
                <a:cubicBezTo>
                  <a:pt x="2935510" y="5035738"/>
                  <a:pt x="2991898" y="5051740"/>
                  <a:pt x="3030506" y="5083744"/>
                </a:cubicBezTo>
                <a:cubicBezTo>
                  <a:pt x="3069114" y="5115748"/>
                  <a:pt x="3088418" y="5161722"/>
                  <a:pt x="3088418" y="5221666"/>
                </a:cubicBezTo>
                <a:cubicBezTo>
                  <a:pt x="3088418" y="5280594"/>
                  <a:pt x="3069114" y="5326314"/>
                  <a:pt x="3030506" y="5358826"/>
                </a:cubicBezTo>
                <a:cubicBezTo>
                  <a:pt x="2991898" y="5391338"/>
                  <a:pt x="2935510" y="5407594"/>
                  <a:pt x="2861342" y="5407594"/>
                </a:cubicBezTo>
                <a:lnTo>
                  <a:pt x="2660174" y="5407594"/>
                </a:lnTo>
                <a:close/>
                <a:moveTo>
                  <a:pt x="1545749" y="5035738"/>
                </a:moveTo>
                <a:lnTo>
                  <a:pt x="1746917" y="5035738"/>
                </a:lnTo>
                <a:cubicBezTo>
                  <a:pt x="1821085" y="5035738"/>
                  <a:pt x="1877473" y="5051740"/>
                  <a:pt x="1916081" y="5083744"/>
                </a:cubicBezTo>
                <a:cubicBezTo>
                  <a:pt x="1954689" y="5115748"/>
                  <a:pt x="1973993" y="5161722"/>
                  <a:pt x="1973993" y="5221666"/>
                </a:cubicBezTo>
                <a:cubicBezTo>
                  <a:pt x="1973993" y="5280594"/>
                  <a:pt x="1954689" y="5326060"/>
                  <a:pt x="1916081" y="5358064"/>
                </a:cubicBezTo>
                <a:cubicBezTo>
                  <a:pt x="1877473" y="5390068"/>
                  <a:pt x="1821085" y="5406070"/>
                  <a:pt x="1746917" y="5406070"/>
                </a:cubicBezTo>
                <a:lnTo>
                  <a:pt x="1545749" y="5406070"/>
                </a:lnTo>
                <a:close/>
                <a:moveTo>
                  <a:pt x="3930047" y="5026594"/>
                </a:moveTo>
                <a:cubicBezTo>
                  <a:pt x="3993039" y="5026594"/>
                  <a:pt x="4049935" y="5041072"/>
                  <a:pt x="4100735" y="5070028"/>
                </a:cubicBezTo>
                <a:cubicBezTo>
                  <a:pt x="4151535" y="5098984"/>
                  <a:pt x="4191413" y="5139370"/>
                  <a:pt x="4220369" y="5191186"/>
                </a:cubicBezTo>
                <a:cubicBezTo>
                  <a:pt x="4249325" y="5243002"/>
                  <a:pt x="4263803" y="5301930"/>
                  <a:pt x="4263803" y="5367970"/>
                </a:cubicBezTo>
                <a:cubicBezTo>
                  <a:pt x="4263803" y="5434010"/>
                  <a:pt x="4249325" y="5492938"/>
                  <a:pt x="4220369" y="5544754"/>
                </a:cubicBezTo>
                <a:cubicBezTo>
                  <a:pt x="4191413" y="5596570"/>
                  <a:pt x="4151535" y="5636956"/>
                  <a:pt x="4100735" y="5665912"/>
                </a:cubicBezTo>
                <a:cubicBezTo>
                  <a:pt x="4049935" y="5694868"/>
                  <a:pt x="3993039" y="5709346"/>
                  <a:pt x="3930047" y="5709346"/>
                </a:cubicBezTo>
                <a:cubicBezTo>
                  <a:pt x="3867055" y="5709346"/>
                  <a:pt x="3810159" y="5694868"/>
                  <a:pt x="3759359" y="5665912"/>
                </a:cubicBezTo>
                <a:cubicBezTo>
                  <a:pt x="3708559" y="5636956"/>
                  <a:pt x="3668681" y="5596570"/>
                  <a:pt x="3639725" y="5544754"/>
                </a:cubicBezTo>
                <a:cubicBezTo>
                  <a:pt x="3610769" y="5492938"/>
                  <a:pt x="3596291" y="5434010"/>
                  <a:pt x="3596291" y="5367970"/>
                </a:cubicBezTo>
                <a:cubicBezTo>
                  <a:pt x="3596291" y="5301930"/>
                  <a:pt x="3610769" y="5243002"/>
                  <a:pt x="3639725" y="5191186"/>
                </a:cubicBezTo>
                <a:cubicBezTo>
                  <a:pt x="3668681" y="5139370"/>
                  <a:pt x="3708559" y="5098984"/>
                  <a:pt x="3759359" y="5070028"/>
                </a:cubicBezTo>
                <a:cubicBezTo>
                  <a:pt x="3810159" y="5041072"/>
                  <a:pt x="3867055" y="5026594"/>
                  <a:pt x="3930047" y="5026594"/>
                </a:cubicBezTo>
                <a:close/>
                <a:moveTo>
                  <a:pt x="7532783" y="5014402"/>
                </a:moveTo>
                <a:cubicBezTo>
                  <a:pt x="7631334" y="5014402"/>
                  <a:pt x="7729887" y="5042342"/>
                  <a:pt x="7828438" y="5098222"/>
                </a:cubicBezTo>
                <a:lnTo>
                  <a:pt x="7854177" y="5034906"/>
                </a:lnTo>
                <a:lnTo>
                  <a:pt x="8002174" y="5130226"/>
                </a:lnTo>
                <a:cubicBezTo>
                  <a:pt x="8027574" y="5094666"/>
                  <a:pt x="8059071" y="5067996"/>
                  <a:pt x="8096663" y="5050216"/>
                </a:cubicBezTo>
                <a:cubicBezTo>
                  <a:pt x="8134254" y="5032436"/>
                  <a:pt x="8176419" y="5023546"/>
                  <a:pt x="8223154" y="5023546"/>
                </a:cubicBezTo>
                <a:cubicBezTo>
                  <a:pt x="8279034" y="5023546"/>
                  <a:pt x="8321452" y="5034976"/>
                  <a:pt x="8350408" y="5057836"/>
                </a:cubicBezTo>
                <a:cubicBezTo>
                  <a:pt x="8379365" y="5080696"/>
                  <a:pt x="8393842" y="5113462"/>
                  <a:pt x="8393842" y="5156134"/>
                </a:cubicBezTo>
                <a:cubicBezTo>
                  <a:pt x="8393842" y="5185598"/>
                  <a:pt x="8386222" y="5215316"/>
                  <a:pt x="8370983" y="5245288"/>
                </a:cubicBezTo>
                <a:cubicBezTo>
                  <a:pt x="8355742" y="5275260"/>
                  <a:pt x="8326278" y="5311074"/>
                  <a:pt x="8282590" y="5352730"/>
                </a:cubicBezTo>
                <a:lnTo>
                  <a:pt x="7936245" y="5679834"/>
                </a:lnTo>
                <a:lnTo>
                  <a:pt x="7937595" y="5676390"/>
                </a:lnTo>
                <a:cubicBezTo>
                  <a:pt x="7946104" y="5648577"/>
                  <a:pt x="7950358" y="5619430"/>
                  <a:pt x="7950358" y="5588950"/>
                </a:cubicBezTo>
                <a:cubicBezTo>
                  <a:pt x="7950358" y="5517830"/>
                  <a:pt x="7931817" y="5461442"/>
                  <a:pt x="7894733" y="5419786"/>
                </a:cubicBezTo>
                <a:cubicBezTo>
                  <a:pt x="7857648" y="5378130"/>
                  <a:pt x="7813199" y="5347650"/>
                  <a:pt x="7761383" y="5328346"/>
                </a:cubicBezTo>
                <a:cubicBezTo>
                  <a:pt x="7709567" y="5309042"/>
                  <a:pt x="7643019" y="5289738"/>
                  <a:pt x="7561738" y="5270434"/>
                </a:cubicBezTo>
                <a:cubicBezTo>
                  <a:pt x="7483507" y="5253162"/>
                  <a:pt x="7425340" y="5235636"/>
                  <a:pt x="7387240" y="5217856"/>
                </a:cubicBezTo>
                <a:cubicBezTo>
                  <a:pt x="7349140" y="5200076"/>
                  <a:pt x="7330090" y="5172898"/>
                  <a:pt x="7330090" y="5136322"/>
                </a:cubicBezTo>
                <a:cubicBezTo>
                  <a:pt x="7330090" y="5099746"/>
                  <a:pt x="7346600" y="5070282"/>
                  <a:pt x="7379620" y="5047930"/>
                </a:cubicBezTo>
                <a:cubicBezTo>
                  <a:pt x="7412641" y="5025578"/>
                  <a:pt x="7463694" y="5014402"/>
                  <a:pt x="7532783" y="5014402"/>
                </a:cubicBezTo>
                <a:close/>
                <a:moveTo>
                  <a:pt x="5251736" y="4834570"/>
                </a:moveTo>
                <a:lnTo>
                  <a:pt x="5251736" y="5901370"/>
                </a:lnTo>
                <a:lnTo>
                  <a:pt x="6077743" y="5901370"/>
                </a:lnTo>
                <a:lnTo>
                  <a:pt x="6077743" y="5703250"/>
                </a:lnTo>
                <a:lnTo>
                  <a:pt x="5497100" y="5703250"/>
                </a:lnTo>
                <a:lnTo>
                  <a:pt x="5497100" y="5456362"/>
                </a:lnTo>
                <a:lnTo>
                  <a:pt x="5992400" y="5456362"/>
                </a:lnTo>
                <a:lnTo>
                  <a:pt x="5992400" y="5264338"/>
                </a:lnTo>
                <a:lnTo>
                  <a:pt x="5497100" y="5264338"/>
                </a:lnTo>
                <a:lnTo>
                  <a:pt x="5497100" y="5032690"/>
                </a:lnTo>
                <a:lnTo>
                  <a:pt x="5988590" y="5032690"/>
                </a:lnTo>
                <a:lnTo>
                  <a:pt x="5988590" y="5035738"/>
                </a:lnTo>
                <a:lnTo>
                  <a:pt x="6329965" y="5035738"/>
                </a:lnTo>
                <a:lnTo>
                  <a:pt x="6329965" y="5901370"/>
                </a:lnTo>
                <a:lnTo>
                  <a:pt x="6576854" y="5901370"/>
                </a:lnTo>
                <a:lnTo>
                  <a:pt x="6576854" y="5035738"/>
                </a:lnTo>
                <a:lnTo>
                  <a:pt x="6918229" y="5035738"/>
                </a:lnTo>
                <a:lnTo>
                  <a:pt x="6918229" y="4834570"/>
                </a:lnTo>
                <a:lnTo>
                  <a:pt x="6057931" y="4834570"/>
                </a:lnTo>
                <a:lnTo>
                  <a:pt x="5988590" y="4834570"/>
                </a:lnTo>
                <a:close/>
                <a:moveTo>
                  <a:pt x="4526312" y="4834570"/>
                </a:moveTo>
                <a:lnTo>
                  <a:pt x="4526312" y="5032690"/>
                </a:lnTo>
                <a:lnTo>
                  <a:pt x="4901216" y="5032690"/>
                </a:lnTo>
                <a:lnTo>
                  <a:pt x="4901216" y="5540182"/>
                </a:lnTo>
                <a:cubicBezTo>
                  <a:pt x="4901216" y="5658038"/>
                  <a:pt x="4850924" y="5716966"/>
                  <a:pt x="4750340" y="5716966"/>
                </a:cubicBezTo>
                <a:cubicBezTo>
                  <a:pt x="4676172" y="5716966"/>
                  <a:pt x="4610132" y="5677850"/>
                  <a:pt x="4552220" y="5599618"/>
                </a:cubicBezTo>
                <a:lnTo>
                  <a:pt x="4415061" y="5764210"/>
                </a:lnTo>
                <a:cubicBezTo>
                  <a:pt x="4453668" y="5813994"/>
                  <a:pt x="4503198" y="5852348"/>
                  <a:pt x="4563650" y="5879272"/>
                </a:cubicBezTo>
                <a:cubicBezTo>
                  <a:pt x="4624102" y="5906196"/>
                  <a:pt x="4690396" y="5919658"/>
                  <a:pt x="4762532" y="5919658"/>
                </a:cubicBezTo>
                <a:cubicBezTo>
                  <a:pt x="4888516" y="5919658"/>
                  <a:pt x="4984020" y="5886892"/>
                  <a:pt x="5049044" y="5821360"/>
                </a:cubicBezTo>
                <a:cubicBezTo>
                  <a:pt x="5114068" y="5755828"/>
                  <a:pt x="5146579" y="5657530"/>
                  <a:pt x="5146579" y="5526466"/>
                </a:cubicBezTo>
                <a:lnTo>
                  <a:pt x="5146579" y="4834570"/>
                </a:lnTo>
                <a:close/>
                <a:moveTo>
                  <a:pt x="2413286" y="4834570"/>
                </a:moveTo>
                <a:lnTo>
                  <a:pt x="2413286" y="5901370"/>
                </a:lnTo>
                <a:lnTo>
                  <a:pt x="2660174" y="5901370"/>
                </a:lnTo>
                <a:lnTo>
                  <a:pt x="2660174" y="5604190"/>
                </a:lnTo>
                <a:lnTo>
                  <a:pt x="2875058" y="5604190"/>
                </a:lnTo>
                <a:lnTo>
                  <a:pt x="2887250" y="5604190"/>
                </a:lnTo>
                <a:lnTo>
                  <a:pt x="3092990" y="5901370"/>
                </a:lnTo>
                <a:lnTo>
                  <a:pt x="3358166" y="5901370"/>
                </a:lnTo>
                <a:lnTo>
                  <a:pt x="3118898" y="5558470"/>
                </a:lnTo>
                <a:cubicBezTo>
                  <a:pt x="3189002" y="5527990"/>
                  <a:pt x="3243104" y="5484048"/>
                  <a:pt x="3281204" y="5426644"/>
                </a:cubicBezTo>
                <a:cubicBezTo>
                  <a:pt x="3319304" y="5369240"/>
                  <a:pt x="3338354" y="5300914"/>
                  <a:pt x="3338354" y="5221666"/>
                </a:cubicBezTo>
                <a:cubicBezTo>
                  <a:pt x="3338354" y="5142418"/>
                  <a:pt x="3319558" y="5073838"/>
                  <a:pt x="3281966" y="5015926"/>
                </a:cubicBezTo>
                <a:cubicBezTo>
                  <a:pt x="3244374" y="4958014"/>
                  <a:pt x="3190780" y="4913310"/>
                  <a:pt x="3121184" y="4881814"/>
                </a:cubicBezTo>
                <a:cubicBezTo>
                  <a:pt x="3051588" y="4850318"/>
                  <a:pt x="2969546" y="4834570"/>
                  <a:pt x="2875058" y="4834570"/>
                </a:cubicBezTo>
                <a:close/>
                <a:moveTo>
                  <a:pt x="1298861" y="4834570"/>
                </a:moveTo>
                <a:lnTo>
                  <a:pt x="1298861" y="5901370"/>
                </a:lnTo>
                <a:lnTo>
                  <a:pt x="1545749" y="5901370"/>
                </a:lnTo>
                <a:lnTo>
                  <a:pt x="1545749" y="5607238"/>
                </a:lnTo>
                <a:lnTo>
                  <a:pt x="1760633" y="5607238"/>
                </a:lnTo>
                <a:cubicBezTo>
                  <a:pt x="1855121" y="5607238"/>
                  <a:pt x="1937163" y="5591744"/>
                  <a:pt x="2006759" y="5560756"/>
                </a:cubicBezTo>
                <a:cubicBezTo>
                  <a:pt x="2076355" y="5529768"/>
                  <a:pt x="2129949" y="5485064"/>
                  <a:pt x="2167541" y="5426644"/>
                </a:cubicBezTo>
                <a:cubicBezTo>
                  <a:pt x="2205133" y="5368224"/>
                  <a:pt x="2223929" y="5299898"/>
                  <a:pt x="2223929" y="5221666"/>
                </a:cubicBezTo>
                <a:cubicBezTo>
                  <a:pt x="2223929" y="5142418"/>
                  <a:pt x="2205133" y="5073838"/>
                  <a:pt x="2167541" y="5015926"/>
                </a:cubicBezTo>
                <a:cubicBezTo>
                  <a:pt x="2129949" y="4958014"/>
                  <a:pt x="2076355" y="4913310"/>
                  <a:pt x="2006759" y="4881814"/>
                </a:cubicBezTo>
                <a:cubicBezTo>
                  <a:pt x="1937163" y="4850318"/>
                  <a:pt x="1855121" y="4834570"/>
                  <a:pt x="1760633" y="4834570"/>
                </a:cubicBezTo>
                <a:close/>
                <a:moveTo>
                  <a:pt x="10008140" y="4816282"/>
                </a:moveTo>
                <a:cubicBezTo>
                  <a:pt x="9913651" y="4816282"/>
                  <a:pt x="9829831" y="4833808"/>
                  <a:pt x="9756679" y="4868860"/>
                </a:cubicBezTo>
                <a:cubicBezTo>
                  <a:pt x="9683527" y="4903912"/>
                  <a:pt x="9626124" y="4952426"/>
                  <a:pt x="9584467" y="5014402"/>
                </a:cubicBezTo>
                <a:lnTo>
                  <a:pt x="9764299" y="5130226"/>
                </a:lnTo>
                <a:cubicBezTo>
                  <a:pt x="9789699" y="5094666"/>
                  <a:pt x="9821196" y="5067996"/>
                  <a:pt x="9858787" y="5050216"/>
                </a:cubicBezTo>
                <a:cubicBezTo>
                  <a:pt x="9896379" y="5032436"/>
                  <a:pt x="9938544" y="5023546"/>
                  <a:pt x="9985280" y="5023546"/>
                </a:cubicBezTo>
                <a:cubicBezTo>
                  <a:pt x="10041159" y="5023546"/>
                  <a:pt x="10083577" y="5034976"/>
                  <a:pt x="10112534" y="5057836"/>
                </a:cubicBezTo>
                <a:cubicBezTo>
                  <a:pt x="10141490" y="5080696"/>
                  <a:pt x="10155967" y="5113462"/>
                  <a:pt x="10155967" y="5156134"/>
                </a:cubicBezTo>
                <a:cubicBezTo>
                  <a:pt x="10155967" y="5185598"/>
                  <a:pt x="10148348" y="5215316"/>
                  <a:pt x="10133108" y="5245288"/>
                </a:cubicBezTo>
                <a:cubicBezTo>
                  <a:pt x="10117867" y="5275260"/>
                  <a:pt x="10088404" y="5311074"/>
                  <a:pt x="10044716" y="5352730"/>
                </a:cubicBezTo>
                <a:lnTo>
                  <a:pt x="9633236" y="5741350"/>
                </a:lnTo>
                <a:lnTo>
                  <a:pt x="9633236" y="5901370"/>
                </a:lnTo>
                <a:lnTo>
                  <a:pt x="10439431" y="5901370"/>
                </a:lnTo>
                <a:lnTo>
                  <a:pt x="10439431" y="5700202"/>
                </a:lnTo>
                <a:lnTo>
                  <a:pt x="9980708" y="5700202"/>
                </a:lnTo>
                <a:lnTo>
                  <a:pt x="10226072" y="5468554"/>
                </a:lnTo>
                <a:cubicBezTo>
                  <a:pt x="10296176" y="5403530"/>
                  <a:pt x="10343420" y="5345618"/>
                  <a:pt x="10367804" y="5294818"/>
                </a:cubicBezTo>
                <a:cubicBezTo>
                  <a:pt x="10392187" y="5244018"/>
                  <a:pt x="10404380" y="5189662"/>
                  <a:pt x="10404380" y="5131750"/>
                </a:cubicBezTo>
                <a:cubicBezTo>
                  <a:pt x="10404380" y="5067742"/>
                  <a:pt x="10387869" y="5012116"/>
                  <a:pt x="10354849" y="4964872"/>
                </a:cubicBezTo>
                <a:cubicBezTo>
                  <a:pt x="10321830" y="4917628"/>
                  <a:pt x="10275602" y="4881052"/>
                  <a:pt x="10216166" y="4855144"/>
                </a:cubicBezTo>
                <a:cubicBezTo>
                  <a:pt x="10156730" y="4829236"/>
                  <a:pt x="10087387" y="4816282"/>
                  <a:pt x="10008140" y="4816282"/>
                </a:cubicBezTo>
                <a:close/>
                <a:moveTo>
                  <a:pt x="7534306" y="4816282"/>
                </a:moveTo>
                <a:cubicBezTo>
                  <a:pt x="7436770" y="4816282"/>
                  <a:pt x="7354220" y="4831014"/>
                  <a:pt x="7286656" y="4860478"/>
                </a:cubicBezTo>
                <a:cubicBezTo>
                  <a:pt x="7219092" y="4889942"/>
                  <a:pt x="7168547" y="4929820"/>
                  <a:pt x="7135018" y="4980112"/>
                </a:cubicBezTo>
                <a:cubicBezTo>
                  <a:pt x="7101490" y="5030404"/>
                  <a:pt x="7084726" y="5086538"/>
                  <a:pt x="7084726" y="5148514"/>
                </a:cubicBezTo>
                <a:cubicBezTo>
                  <a:pt x="7084726" y="5219634"/>
                  <a:pt x="7103269" y="5276530"/>
                  <a:pt x="7140352" y="5319202"/>
                </a:cubicBezTo>
                <a:cubicBezTo>
                  <a:pt x="7177436" y="5361874"/>
                  <a:pt x="7221886" y="5392862"/>
                  <a:pt x="7273702" y="5412166"/>
                </a:cubicBezTo>
                <a:cubicBezTo>
                  <a:pt x="7325518" y="5431470"/>
                  <a:pt x="7392067" y="5450774"/>
                  <a:pt x="7473347" y="5470078"/>
                </a:cubicBezTo>
                <a:cubicBezTo>
                  <a:pt x="7526178" y="5482270"/>
                  <a:pt x="7568088" y="5493446"/>
                  <a:pt x="7599076" y="5503606"/>
                </a:cubicBezTo>
                <a:cubicBezTo>
                  <a:pt x="7630065" y="5513766"/>
                  <a:pt x="7655465" y="5527228"/>
                  <a:pt x="7675276" y="5543992"/>
                </a:cubicBezTo>
                <a:cubicBezTo>
                  <a:pt x="7695088" y="5560756"/>
                  <a:pt x="7704995" y="5581838"/>
                  <a:pt x="7704995" y="5607238"/>
                </a:cubicBezTo>
                <a:cubicBezTo>
                  <a:pt x="7704995" y="5641782"/>
                  <a:pt x="7688231" y="5669468"/>
                  <a:pt x="7654702" y="5690296"/>
                </a:cubicBezTo>
                <a:cubicBezTo>
                  <a:pt x="7621174" y="5711124"/>
                  <a:pt x="7569358" y="5721538"/>
                  <a:pt x="7499254" y="5721538"/>
                </a:cubicBezTo>
                <a:cubicBezTo>
                  <a:pt x="7436262" y="5721538"/>
                  <a:pt x="7373270" y="5711378"/>
                  <a:pt x="7310279" y="5691058"/>
                </a:cubicBezTo>
                <a:cubicBezTo>
                  <a:pt x="7247287" y="5670738"/>
                  <a:pt x="7192931" y="5643814"/>
                  <a:pt x="7147211" y="5610286"/>
                </a:cubicBezTo>
                <a:lnTo>
                  <a:pt x="7063390" y="5796214"/>
                </a:lnTo>
                <a:cubicBezTo>
                  <a:pt x="7111143" y="5832790"/>
                  <a:pt x="7174388" y="5862508"/>
                  <a:pt x="7253129" y="5885368"/>
                </a:cubicBezTo>
                <a:cubicBezTo>
                  <a:pt x="7331869" y="5908228"/>
                  <a:pt x="7413403" y="5919658"/>
                  <a:pt x="7497731" y="5919658"/>
                </a:cubicBezTo>
                <a:cubicBezTo>
                  <a:pt x="7595267" y="5919658"/>
                  <a:pt x="7678071" y="5904926"/>
                  <a:pt x="7746142" y="5875462"/>
                </a:cubicBezTo>
                <a:cubicBezTo>
                  <a:pt x="7797196" y="5853364"/>
                  <a:pt x="7838677" y="5825408"/>
                  <a:pt x="7870586" y="5791595"/>
                </a:cubicBezTo>
                <a:lnTo>
                  <a:pt x="7871111" y="5790941"/>
                </a:lnTo>
                <a:lnTo>
                  <a:pt x="7871111" y="5901370"/>
                </a:lnTo>
                <a:lnTo>
                  <a:pt x="8677306" y="5901370"/>
                </a:lnTo>
                <a:lnTo>
                  <a:pt x="8677306" y="5700202"/>
                </a:lnTo>
                <a:lnTo>
                  <a:pt x="8218583" y="5700202"/>
                </a:lnTo>
                <a:lnTo>
                  <a:pt x="8463946" y="5468554"/>
                </a:lnTo>
                <a:cubicBezTo>
                  <a:pt x="8534050" y="5403530"/>
                  <a:pt x="8581294" y="5345618"/>
                  <a:pt x="8605678" y="5294818"/>
                </a:cubicBezTo>
                <a:cubicBezTo>
                  <a:pt x="8630062" y="5244018"/>
                  <a:pt x="8642254" y="5189662"/>
                  <a:pt x="8642254" y="5131750"/>
                </a:cubicBezTo>
                <a:cubicBezTo>
                  <a:pt x="8642254" y="5067742"/>
                  <a:pt x="8625744" y="5012116"/>
                  <a:pt x="8592724" y="4964872"/>
                </a:cubicBezTo>
                <a:cubicBezTo>
                  <a:pt x="8559704" y="4917628"/>
                  <a:pt x="8513476" y="4881052"/>
                  <a:pt x="8454040" y="4855144"/>
                </a:cubicBezTo>
                <a:cubicBezTo>
                  <a:pt x="8394604" y="4829236"/>
                  <a:pt x="8325263" y="4816282"/>
                  <a:pt x="8246015" y="4816282"/>
                </a:cubicBezTo>
                <a:cubicBezTo>
                  <a:pt x="8151526" y="4816282"/>
                  <a:pt x="8067706" y="4833808"/>
                  <a:pt x="7994554" y="4868860"/>
                </a:cubicBezTo>
                <a:cubicBezTo>
                  <a:pt x="7957979" y="4886386"/>
                  <a:pt x="7925339" y="4907278"/>
                  <a:pt x="7896638" y="4931535"/>
                </a:cubicBezTo>
                <a:lnTo>
                  <a:pt x="7895911" y="4932240"/>
                </a:lnTo>
                <a:lnTo>
                  <a:pt x="7904638" y="4910770"/>
                </a:lnTo>
                <a:cubicBezTo>
                  <a:pt x="7855870" y="4880290"/>
                  <a:pt x="7798974" y="4856922"/>
                  <a:pt x="7733951" y="4840666"/>
                </a:cubicBezTo>
                <a:cubicBezTo>
                  <a:pt x="7668927" y="4824410"/>
                  <a:pt x="7602378" y="4816282"/>
                  <a:pt x="7534306" y="4816282"/>
                </a:cubicBezTo>
                <a:close/>
                <a:moveTo>
                  <a:pt x="3930047" y="4816282"/>
                </a:moveTo>
                <a:cubicBezTo>
                  <a:pt x="3819303" y="4816282"/>
                  <a:pt x="3719481" y="4840158"/>
                  <a:pt x="3630581" y="4887910"/>
                </a:cubicBezTo>
                <a:cubicBezTo>
                  <a:pt x="3541681" y="4935662"/>
                  <a:pt x="3472085" y="5001448"/>
                  <a:pt x="3421793" y="5085268"/>
                </a:cubicBezTo>
                <a:cubicBezTo>
                  <a:pt x="3371501" y="5169088"/>
                  <a:pt x="3346355" y="5263322"/>
                  <a:pt x="3346355" y="5367970"/>
                </a:cubicBezTo>
                <a:cubicBezTo>
                  <a:pt x="3346355" y="5472618"/>
                  <a:pt x="3371501" y="5566852"/>
                  <a:pt x="3421793" y="5650672"/>
                </a:cubicBezTo>
                <a:cubicBezTo>
                  <a:pt x="3472085" y="5734492"/>
                  <a:pt x="3541681" y="5800278"/>
                  <a:pt x="3630581" y="5848030"/>
                </a:cubicBezTo>
                <a:cubicBezTo>
                  <a:pt x="3719481" y="5895782"/>
                  <a:pt x="3819303" y="5919658"/>
                  <a:pt x="3930047" y="5919658"/>
                </a:cubicBezTo>
                <a:cubicBezTo>
                  <a:pt x="4040791" y="5919658"/>
                  <a:pt x="4140359" y="5895782"/>
                  <a:pt x="4228751" y="5848030"/>
                </a:cubicBezTo>
                <a:cubicBezTo>
                  <a:pt x="4317143" y="5800278"/>
                  <a:pt x="4386739" y="5734492"/>
                  <a:pt x="4437539" y="5650672"/>
                </a:cubicBezTo>
                <a:cubicBezTo>
                  <a:pt x="4488339" y="5566852"/>
                  <a:pt x="4513739" y="5472618"/>
                  <a:pt x="4513739" y="5367970"/>
                </a:cubicBezTo>
                <a:cubicBezTo>
                  <a:pt x="4513739" y="5263322"/>
                  <a:pt x="4488339" y="5169088"/>
                  <a:pt x="4437539" y="5085268"/>
                </a:cubicBezTo>
                <a:cubicBezTo>
                  <a:pt x="4386739" y="5001448"/>
                  <a:pt x="4317143" y="4935662"/>
                  <a:pt x="4228751" y="4887910"/>
                </a:cubicBezTo>
                <a:cubicBezTo>
                  <a:pt x="4140359" y="4840158"/>
                  <a:pt x="4040791" y="4816282"/>
                  <a:pt x="3930047" y="4816282"/>
                </a:cubicBezTo>
                <a:close/>
                <a:moveTo>
                  <a:pt x="10493534" y="4770562"/>
                </a:moveTo>
                <a:cubicBezTo>
                  <a:pt x="10557541" y="4883338"/>
                  <a:pt x="10604531" y="4997892"/>
                  <a:pt x="10634504" y="5114224"/>
                </a:cubicBezTo>
                <a:cubicBezTo>
                  <a:pt x="10664475" y="5230556"/>
                  <a:pt x="10679462" y="5353746"/>
                  <a:pt x="10679462" y="5483794"/>
                </a:cubicBezTo>
                <a:cubicBezTo>
                  <a:pt x="10679462" y="5613842"/>
                  <a:pt x="10664475" y="5737032"/>
                  <a:pt x="10634504" y="5853364"/>
                </a:cubicBezTo>
                <a:cubicBezTo>
                  <a:pt x="10604531" y="5969696"/>
                  <a:pt x="10557541" y="6084250"/>
                  <a:pt x="10493534" y="6197026"/>
                </a:cubicBezTo>
                <a:lnTo>
                  <a:pt x="10720609" y="6197026"/>
                </a:lnTo>
                <a:cubicBezTo>
                  <a:pt x="10783602" y="6104570"/>
                  <a:pt x="10831354" y="5997636"/>
                  <a:pt x="10863866" y="5876224"/>
                </a:cubicBezTo>
                <a:cubicBezTo>
                  <a:pt x="10896378" y="5754812"/>
                  <a:pt x="10912634" y="5624002"/>
                  <a:pt x="10912634" y="5483794"/>
                </a:cubicBezTo>
                <a:cubicBezTo>
                  <a:pt x="10912634" y="5343586"/>
                  <a:pt x="10896123" y="5212268"/>
                  <a:pt x="10863104" y="5089840"/>
                </a:cubicBezTo>
                <a:cubicBezTo>
                  <a:pt x="10830084" y="4967412"/>
                  <a:pt x="10782586" y="4860986"/>
                  <a:pt x="10720609" y="4770562"/>
                </a:cubicBezTo>
                <a:close/>
                <a:moveTo>
                  <a:pt x="9341770" y="4770562"/>
                </a:moveTo>
                <a:cubicBezTo>
                  <a:pt x="9280811" y="4862002"/>
                  <a:pt x="9233820" y="4968936"/>
                  <a:pt x="9200800" y="5091364"/>
                </a:cubicBezTo>
                <a:cubicBezTo>
                  <a:pt x="9167780" y="5213792"/>
                  <a:pt x="9151270" y="5344602"/>
                  <a:pt x="9151270" y="5483794"/>
                </a:cubicBezTo>
                <a:cubicBezTo>
                  <a:pt x="9151270" y="5622986"/>
                  <a:pt x="9167780" y="5753542"/>
                  <a:pt x="9200800" y="5875462"/>
                </a:cubicBezTo>
                <a:cubicBezTo>
                  <a:pt x="9233820" y="5997382"/>
                  <a:pt x="9280811" y="6104570"/>
                  <a:pt x="9341770" y="6197026"/>
                </a:cubicBezTo>
                <a:lnTo>
                  <a:pt x="9568846" y="6197026"/>
                </a:lnTo>
                <a:cubicBezTo>
                  <a:pt x="9504838" y="6084250"/>
                  <a:pt x="9458103" y="5969696"/>
                  <a:pt x="9428638" y="5853364"/>
                </a:cubicBezTo>
                <a:cubicBezTo>
                  <a:pt x="9399174" y="5737032"/>
                  <a:pt x="9384442" y="5613842"/>
                  <a:pt x="9384442" y="5483794"/>
                </a:cubicBezTo>
                <a:cubicBezTo>
                  <a:pt x="9384442" y="5353746"/>
                  <a:pt x="9399174" y="5230556"/>
                  <a:pt x="9428638" y="5114224"/>
                </a:cubicBezTo>
                <a:cubicBezTo>
                  <a:pt x="9458103" y="4997892"/>
                  <a:pt x="9504838" y="4883338"/>
                  <a:pt x="9568846" y="4770562"/>
                </a:cubicBezTo>
                <a:close/>
                <a:moveTo>
                  <a:pt x="7815427" y="1036685"/>
                </a:moveTo>
                <a:lnTo>
                  <a:pt x="8013138" y="1514040"/>
                </a:lnTo>
                <a:lnTo>
                  <a:pt x="7617717" y="1514040"/>
                </a:lnTo>
                <a:close/>
                <a:moveTo>
                  <a:pt x="5493176" y="985031"/>
                </a:moveTo>
                <a:lnTo>
                  <a:pt x="6120806" y="985031"/>
                </a:lnTo>
                <a:lnTo>
                  <a:pt x="6120806" y="1768748"/>
                </a:lnTo>
                <a:lnTo>
                  <a:pt x="5493176" y="1768748"/>
                </a:lnTo>
                <a:lnTo>
                  <a:pt x="5493176" y="1480198"/>
                </a:lnTo>
                <a:lnTo>
                  <a:pt x="6072057" y="1480198"/>
                </a:lnTo>
                <a:lnTo>
                  <a:pt x="6072057" y="1255770"/>
                </a:lnTo>
                <a:lnTo>
                  <a:pt x="5493176" y="1255770"/>
                </a:lnTo>
                <a:close/>
                <a:moveTo>
                  <a:pt x="10105379" y="977907"/>
                </a:moveTo>
                <a:cubicBezTo>
                  <a:pt x="10230062" y="977907"/>
                  <a:pt x="10334558" y="1026592"/>
                  <a:pt x="10418867" y="1123963"/>
                </a:cubicBezTo>
                <a:lnTo>
                  <a:pt x="10483256" y="1064527"/>
                </a:lnTo>
                <a:lnTo>
                  <a:pt x="10483256" y="1687472"/>
                </a:lnTo>
                <a:lnTo>
                  <a:pt x="10418867" y="1628036"/>
                </a:lnTo>
                <a:cubicBezTo>
                  <a:pt x="10334558" y="1726594"/>
                  <a:pt x="10230062" y="1775873"/>
                  <a:pt x="10105379" y="1775873"/>
                </a:cubicBezTo>
                <a:cubicBezTo>
                  <a:pt x="10028196" y="1775873"/>
                  <a:pt x="9959323" y="1758952"/>
                  <a:pt x="9898764" y="1725110"/>
                </a:cubicBezTo>
                <a:cubicBezTo>
                  <a:pt x="9838203" y="1691267"/>
                  <a:pt x="9791002" y="1644066"/>
                  <a:pt x="9757160" y="1583506"/>
                </a:cubicBezTo>
                <a:cubicBezTo>
                  <a:pt x="9723318" y="1522946"/>
                  <a:pt x="9706396" y="1454074"/>
                  <a:pt x="9706396" y="1376890"/>
                </a:cubicBezTo>
                <a:cubicBezTo>
                  <a:pt x="9706396" y="1299706"/>
                  <a:pt x="9723318" y="1230834"/>
                  <a:pt x="9757160" y="1170274"/>
                </a:cubicBezTo>
                <a:cubicBezTo>
                  <a:pt x="9791002" y="1109714"/>
                  <a:pt x="9838203" y="1062513"/>
                  <a:pt x="9898764" y="1028670"/>
                </a:cubicBezTo>
                <a:cubicBezTo>
                  <a:pt x="9959323" y="994828"/>
                  <a:pt x="10028196" y="977907"/>
                  <a:pt x="10105379" y="977907"/>
                </a:cubicBezTo>
                <a:close/>
                <a:moveTo>
                  <a:pt x="2590775" y="977907"/>
                </a:moveTo>
                <a:cubicBezTo>
                  <a:pt x="2664397" y="977907"/>
                  <a:pt x="2730894" y="994828"/>
                  <a:pt x="2790267" y="1028670"/>
                </a:cubicBezTo>
                <a:cubicBezTo>
                  <a:pt x="2849639" y="1062513"/>
                  <a:pt x="2896246" y="1109714"/>
                  <a:pt x="2930089" y="1170274"/>
                </a:cubicBezTo>
                <a:cubicBezTo>
                  <a:pt x="2963931" y="1230834"/>
                  <a:pt x="2980852" y="1299706"/>
                  <a:pt x="2980852" y="1376890"/>
                </a:cubicBezTo>
                <a:cubicBezTo>
                  <a:pt x="2980852" y="1454074"/>
                  <a:pt x="2963931" y="1522946"/>
                  <a:pt x="2930089" y="1583506"/>
                </a:cubicBezTo>
                <a:cubicBezTo>
                  <a:pt x="2896246" y="1644066"/>
                  <a:pt x="2849639" y="1691267"/>
                  <a:pt x="2790267" y="1725110"/>
                </a:cubicBezTo>
                <a:cubicBezTo>
                  <a:pt x="2730894" y="1758952"/>
                  <a:pt x="2664397" y="1775873"/>
                  <a:pt x="2590775" y="1775873"/>
                </a:cubicBezTo>
                <a:cubicBezTo>
                  <a:pt x="2517153" y="1775873"/>
                  <a:pt x="2450656" y="1758952"/>
                  <a:pt x="2391283" y="1725110"/>
                </a:cubicBezTo>
                <a:cubicBezTo>
                  <a:pt x="2331911" y="1691267"/>
                  <a:pt x="2285303" y="1644066"/>
                  <a:pt x="2251461" y="1583506"/>
                </a:cubicBezTo>
                <a:cubicBezTo>
                  <a:pt x="2217619" y="1522946"/>
                  <a:pt x="2200698" y="1454074"/>
                  <a:pt x="2200698" y="1376890"/>
                </a:cubicBezTo>
                <a:cubicBezTo>
                  <a:pt x="2200698" y="1299706"/>
                  <a:pt x="2217619" y="1230834"/>
                  <a:pt x="2251461" y="1170274"/>
                </a:cubicBezTo>
                <a:cubicBezTo>
                  <a:pt x="2285303" y="1109714"/>
                  <a:pt x="2331911" y="1062513"/>
                  <a:pt x="2391283" y="1028670"/>
                </a:cubicBezTo>
                <a:cubicBezTo>
                  <a:pt x="2450656" y="994828"/>
                  <a:pt x="2517153" y="977907"/>
                  <a:pt x="2590775" y="977907"/>
                </a:cubicBezTo>
                <a:close/>
                <a:moveTo>
                  <a:pt x="1591650" y="732104"/>
                </a:moveTo>
                <a:cubicBezTo>
                  <a:pt x="1477655" y="732104"/>
                  <a:pt x="1381174" y="749323"/>
                  <a:pt x="1302209" y="783759"/>
                </a:cubicBezTo>
                <a:cubicBezTo>
                  <a:pt x="1223244" y="818195"/>
                  <a:pt x="1164168" y="864802"/>
                  <a:pt x="1124982" y="923581"/>
                </a:cubicBezTo>
                <a:cubicBezTo>
                  <a:pt x="1085796" y="982360"/>
                  <a:pt x="1066203" y="1047966"/>
                  <a:pt x="1066203" y="1120401"/>
                </a:cubicBezTo>
                <a:cubicBezTo>
                  <a:pt x="1066203" y="1203522"/>
                  <a:pt x="1087874" y="1270019"/>
                  <a:pt x="1131216" y="1319892"/>
                </a:cubicBezTo>
                <a:cubicBezTo>
                  <a:pt x="1174558" y="1369765"/>
                  <a:pt x="1226509" y="1405982"/>
                  <a:pt x="1287069" y="1428544"/>
                </a:cubicBezTo>
                <a:cubicBezTo>
                  <a:pt x="1347629" y="1451106"/>
                  <a:pt x="1425407" y="1473667"/>
                  <a:pt x="1520403" y="1496229"/>
                </a:cubicBezTo>
                <a:cubicBezTo>
                  <a:pt x="1582150" y="1510478"/>
                  <a:pt x="1631133" y="1523540"/>
                  <a:pt x="1667350" y="1535414"/>
                </a:cubicBezTo>
                <a:cubicBezTo>
                  <a:pt x="1703567" y="1547289"/>
                  <a:pt x="1733253" y="1563023"/>
                  <a:pt x="1756409" y="1582616"/>
                </a:cubicBezTo>
                <a:cubicBezTo>
                  <a:pt x="1779564" y="1602209"/>
                  <a:pt x="1791141" y="1626848"/>
                  <a:pt x="1791141" y="1656534"/>
                </a:cubicBezTo>
                <a:cubicBezTo>
                  <a:pt x="1791141" y="1696908"/>
                  <a:pt x="1771549" y="1729266"/>
                  <a:pt x="1732363" y="1753608"/>
                </a:cubicBezTo>
                <a:cubicBezTo>
                  <a:pt x="1693177" y="1777951"/>
                  <a:pt x="1632617" y="1790122"/>
                  <a:pt x="1550683" y="1790122"/>
                </a:cubicBezTo>
                <a:cubicBezTo>
                  <a:pt x="1477061" y="1790122"/>
                  <a:pt x="1403439" y="1778248"/>
                  <a:pt x="1329817" y="1754499"/>
                </a:cubicBezTo>
                <a:cubicBezTo>
                  <a:pt x="1256195" y="1730750"/>
                  <a:pt x="1192667" y="1699283"/>
                  <a:pt x="1139231" y="1660097"/>
                </a:cubicBezTo>
                <a:lnTo>
                  <a:pt x="1041267" y="1877400"/>
                </a:lnTo>
                <a:cubicBezTo>
                  <a:pt x="1097077" y="1920148"/>
                  <a:pt x="1170996" y="1954881"/>
                  <a:pt x="1263023" y="1981599"/>
                </a:cubicBezTo>
                <a:cubicBezTo>
                  <a:pt x="1355051" y="2008316"/>
                  <a:pt x="1450343" y="2021675"/>
                  <a:pt x="1548902" y="2021675"/>
                </a:cubicBezTo>
                <a:cubicBezTo>
                  <a:pt x="1662897" y="2021675"/>
                  <a:pt x="1759674" y="2004457"/>
                  <a:pt x="1839233" y="1970021"/>
                </a:cubicBezTo>
                <a:cubicBezTo>
                  <a:pt x="1918792" y="1935585"/>
                  <a:pt x="1978462" y="1888978"/>
                  <a:pt x="2018241" y="1830199"/>
                </a:cubicBezTo>
                <a:cubicBezTo>
                  <a:pt x="2028186" y="1815504"/>
                  <a:pt x="2036888" y="1800420"/>
                  <a:pt x="2044347" y="1784946"/>
                </a:cubicBezTo>
                <a:lnTo>
                  <a:pt x="2046759" y="1778788"/>
                </a:lnTo>
                <a:lnTo>
                  <a:pt x="2072397" y="1808616"/>
                </a:lnTo>
                <a:cubicBezTo>
                  <a:pt x="2119710" y="1859964"/>
                  <a:pt x="2175835" y="1903079"/>
                  <a:pt x="2240774" y="1937960"/>
                </a:cubicBezTo>
                <a:cubicBezTo>
                  <a:pt x="2344676" y="1993770"/>
                  <a:pt x="2461343" y="2021675"/>
                  <a:pt x="2590775" y="2021675"/>
                </a:cubicBezTo>
                <a:cubicBezTo>
                  <a:pt x="2720207" y="2021675"/>
                  <a:pt x="2836577" y="1993770"/>
                  <a:pt x="2939885" y="1937960"/>
                </a:cubicBezTo>
                <a:cubicBezTo>
                  <a:pt x="3043193" y="1882150"/>
                  <a:pt x="3124534" y="1805263"/>
                  <a:pt x="3183906" y="1707298"/>
                </a:cubicBezTo>
                <a:lnTo>
                  <a:pt x="3217234" y="1642500"/>
                </a:lnTo>
                <a:lnTo>
                  <a:pt x="3232652" y="1694384"/>
                </a:lnTo>
                <a:cubicBezTo>
                  <a:pt x="3257440" y="1764741"/>
                  <a:pt x="3294621" y="1824559"/>
                  <a:pt x="3344198" y="1873838"/>
                </a:cubicBezTo>
                <a:cubicBezTo>
                  <a:pt x="3443349" y="1972396"/>
                  <a:pt x="3581985" y="2021675"/>
                  <a:pt x="3760102" y="2021675"/>
                </a:cubicBezTo>
                <a:cubicBezTo>
                  <a:pt x="3938220" y="2021675"/>
                  <a:pt x="4076854" y="1972396"/>
                  <a:pt x="4176006" y="1873838"/>
                </a:cubicBezTo>
                <a:cubicBezTo>
                  <a:pt x="4275158" y="1775279"/>
                  <a:pt x="4324734" y="1634567"/>
                  <a:pt x="4324734" y="1451699"/>
                </a:cubicBezTo>
                <a:lnTo>
                  <a:pt x="4324734" y="988594"/>
                </a:lnTo>
                <a:lnTo>
                  <a:pt x="4626477" y="988594"/>
                </a:lnTo>
                <a:lnTo>
                  <a:pt x="4626477" y="2000301"/>
                </a:lnTo>
                <a:lnTo>
                  <a:pt x="4915027" y="2000301"/>
                </a:lnTo>
                <a:lnTo>
                  <a:pt x="4915027" y="988594"/>
                </a:lnTo>
                <a:lnTo>
                  <a:pt x="5206406" y="988594"/>
                </a:lnTo>
                <a:lnTo>
                  <a:pt x="5206406" y="2000301"/>
                </a:lnTo>
                <a:lnTo>
                  <a:pt x="6120806" y="2000301"/>
                </a:lnTo>
                <a:lnTo>
                  <a:pt x="6171803" y="2000301"/>
                </a:lnTo>
                <a:lnTo>
                  <a:pt x="6405794" y="2000301"/>
                </a:lnTo>
                <a:lnTo>
                  <a:pt x="6405794" y="1243302"/>
                </a:lnTo>
                <a:lnTo>
                  <a:pt x="7027424" y="2000301"/>
                </a:lnTo>
                <a:lnTo>
                  <a:pt x="7118987" y="2000301"/>
                </a:lnTo>
                <a:lnTo>
                  <a:pt x="7264320" y="2000301"/>
                </a:lnTo>
                <a:lnTo>
                  <a:pt x="7414663" y="2000301"/>
                </a:lnTo>
                <a:lnTo>
                  <a:pt x="7525096" y="1733125"/>
                </a:lnTo>
                <a:lnTo>
                  <a:pt x="8103977" y="1733125"/>
                </a:lnTo>
                <a:lnTo>
                  <a:pt x="8214410" y="2000301"/>
                </a:lnTo>
                <a:lnTo>
                  <a:pt x="8368707" y="2000301"/>
                </a:lnTo>
                <a:lnTo>
                  <a:pt x="8517210" y="2000301"/>
                </a:lnTo>
                <a:lnTo>
                  <a:pt x="8653694" y="2000301"/>
                </a:lnTo>
                <a:lnTo>
                  <a:pt x="8653694" y="1243302"/>
                </a:lnTo>
                <a:lnTo>
                  <a:pt x="9275324" y="2000301"/>
                </a:lnTo>
                <a:lnTo>
                  <a:pt x="9512220" y="2000301"/>
                </a:lnTo>
                <a:lnTo>
                  <a:pt x="9512220" y="1724209"/>
                </a:lnTo>
                <a:lnTo>
                  <a:pt x="9525523" y="1744814"/>
                </a:lnTo>
                <a:cubicBezTo>
                  <a:pt x="9581761" y="1825857"/>
                  <a:pt x="9654817" y="1890536"/>
                  <a:pt x="9744692" y="1938850"/>
                </a:cubicBezTo>
                <a:cubicBezTo>
                  <a:pt x="9847407" y="1994067"/>
                  <a:pt x="9962292" y="2021675"/>
                  <a:pt x="10089349" y="2021675"/>
                </a:cubicBezTo>
                <a:cubicBezTo>
                  <a:pt x="10197407" y="2021675"/>
                  <a:pt x="10295372" y="2002676"/>
                  <a:pt x="10383243" y="1964678"/>
                </a:cubicBezTo>
                <a:cubicBezTo>
                  <a:pt x="10405211" y="1955178"/>
                  <a:pt x="10426289" y="1944602"/>
                  <a:pt x="10446475" y="1932951"/>
                </a:cubicBezTo>
                <a:lnTo>
                  <a:pt x="10483256" y="1908689"/>
                </a:lnTo>
                <a:lnTo>
                  <a:pt x="10483256" y="2000301"/>
                </a:lnTo>
                <a:lnTo>
                  <a:pt x="11448653" y="2000301"/>
                </a:lnTo>
                <a:lnTo>
                  <a:pt x="11448653" y="1768748"/>
                </a:lnTo>
                <a:lnTo>
                  <a:pt x="10770026" y="1768748"/>
                </a:lnTo>
                <a:lnTo>
                  <a:pt x="10770026" y="1480198"/>
                </a:lnTo>
                <a:lnTo>
                  <a:pt x="11348907" y="1480198"/>
                </a:lnTo>
                <a:lnTo>
                  <a:pt x="11348907" y="1255770"/>
                </a:lnTo>
                <a:lnTo>
                  <a:pt x="10770026" y="1255770"/>
                </a:lnTo>
                <a:lnTo>
                  <a:pt x="10770026" y="985031"/>
                </a:lnTo>
                <a:lnTo>
                  <a:pt x="11425498" y="985031"/>
                </a:lnTo>
                <a:lnTo>
                  <a:pt x="11425498" y="753479"/>
                </a:lnTo>
                <a:lnTo>
                  <a:pt x="10483256" y="753479"/>
                </a:lnTo>
                <a:lnTo>
                  <a:pt x="10483256" y="844554"/>
                </a:lnTo>
                <a:lnTo>
                  <a:pt x="10446976" y="820718"/>
                </a:lnTo>
                <a:cubicBezTo>
                  <a:pt x="10426900" y="809140"/>
                  <a:pt x="10405953" y="798602"/>
                  <a:pt x="10384133" y="789102"/>
                </a:cubicBezTo>
                <a:cubicBezTo>
                  <a:pt x="10296856" y="751104"/>
                  <a:pt x="10199189" y="732104"/>
                  <a:pt x="10091130" y="732104"/>
                </a:cubicBezTo>
                <a:cubicBezTo>
                  <a:pt x="9962886" y="732104"/>
                  <a:pt x="9847407" y="759713"/>
                  <a:pt x="9744692" y="814929"/>
                </a:cubicBezTo>
                <a:cubicBezTo>
                  <a:pt x="9654817" y="863244"/>
                  <a:pt x="9581761" y="927923"/>
                  <a:pt x="9525523" y="1008966"/>
                </a:cubicBezTo>
                <a:lnTo>
                  <a:pt x="9512220" y="1029571"/>
                </a:lnTo>
                <a:lnTo>
                  <a:pt x="9512220" y="753479"/>
                </a:lnTo>
                <a:lnTo>
                  <a:pt x="9227232" y="753479"/>
                </a:lnTo>
                <a:lnTo>
                  <a:pt x="9227232" y="1510478"/>
                </a:lnTo>
                <a:lnTo>
                  <a:pt x="8607384" y="753479"/>
                </a:lnTo>
                <a:lnTo>
                  <a:pt x="8368707" y="753479"/>
                </a:lnTo>
                <a:lnTo>
                  <a:pt x="8368707" y="1668184"/>
                </a:lnTo>
                <a:lnTo>
                  <a:pt x="7959702" y="753479"/>
                </a:lnTo>
                <a:lnTo>
                  <a:pt x="7674714" y="753479"/>
                </a:lnTo>
                <a:lnTo>
                  <a:pt x="7264320" y="1674234"/>
                </a:lnTo>
                <a:lnTo>
                  <a:pt x="7264320" y="753479"/>
                </a:lnTo>
                <a:lnTo>
                  <a:pt x="6979333" y="753479"/>
                </a:lnTo>
                <a:lnTo>
                  <a:pt x="6979333" y="1510478"/>
                </a:lnTo>
                <a:lnTo>
                  <a:pt x="6359484" y="753479"/>
                </a:lnTo>
                <a:lnTo>
                  <a:pt x="6148647" y="753479"/>
                </a:lnTo>
                <a:lnTo>
                  <a:pt x="6120806" y="753479"/>
                </a:lnTo>
                <a:lnTo>
                  <a:pt x="5314010" y="753479"/>
                </a:lnTo>
                <a:lnTo>
                  <a:pt x="5206406" y="753479"/>
                </a:lnTo>
                <a:lnTo>
                  <a:pt x="4324734" y="753479"/>
                </a:lnTo>
                <a:lnTo>
                  <a:pt x="4227493" y="753479"/>
                </a:lnTo>
                <a:lnTo>
                  <a:pt x="4039747" y="753479"/>
                </a:lnTo>
                <a:lnTo>
                  <a:pt x="4039747" y="1441012"/>
                </a:lnTo>
                <a:cubicBezTo>
                  <a:pt x="4039747" y="1556195"/>
                  <a:pt x="4015998" y="1640801"/>
                  <a:pt x="3968500" y="1694830"/>
                </a:cubicBezTo>
                <a:cubicBezTo>
                  <a:pt x="3921001" y="1748858"/>
                  <a:pt x="3852129" y="1775873"/>
                  <a:pt x="3761883" y="1775873"/>
                </a:cubicBezTo>
                <a:cubicBezTo>
                  <a:pt x="3576641" y="1775873"/>
                  <a:pt x="3484020" y="1664253"/>
                  <a:pt x="3484020" y="1441012"/>
                </a:cubicBezTo>
                <a:lnTo>
                  <a:pt x="3484020" y="753479"/>
                </a:lnTo>
                <a:lnTo>
                  <a:pt x="3195470" y="753479"/>
                </a:lnTo>
                <a:lnTo>
                  <a:pt x="3195470" y="1068965"/>
                </a:lnTo>
                <a:lnTo>
                  <a:pt x="3183906" y="1046482"/>
                </a:lnTo>
                <a:cubicBezTo>
                  <a:pt x="3124534" y="948517"/>
                  <a:pt x="3043193" y="871630"/>
                  <a:pt x="2939885" y="815820"/>
                </a:cubicBezTo>
                <a:cubicBezTo>
                  <a:pt x="2836577" y="760010"/>
                  <a:pt x="2720207" y="732104"/>
                  <a:pt x="2590775" y="732104"/>
                </a:cubicBezTo>
                <a:cubicBezTo>
                  <a:pt x="2461343" y="732104"/>
                  <a:pt x="2344676" y="760010"/>
                  <a:pt x="2240774" y="815820"/>
                </a:cubicBezTo>
                <a:cubicBezTo>
                  <a:pt x="2136872" y="871630"/>
                  <a:pt x="2055532" y="948517"/>
                  <a:pt x="1996753" y="1046482"/>
                </a:cubicBezTo>
                <a:cubicBezTo>
                  <a:pt x="1952669" y="1119955"/>
                  <a:pt x="1925116" y="1200275"/>
                  <a:pt x="1914095" y="1287442"/>
                </a:cubicBezTo>
                <a:lnTo>
                  <a:pt x="1909911" y="1355368"/>
                </a:lnTo>
                <a:lnTo>
                  <a:pt x="1900851" y="1349950"/>
                </a:lnTo>
                <a:cubicBezTo>
                  <a:pt x="1886787" y="1342677"/>
                  <a:pt x="1872185" y="1336220"/>
                  <a:pt x="1857045" y="1330579"/>
                </a:cubicBezTo>
                <a:cubicBezTo>
                  <a:pt x="1796485" y="1308018"/>
                  <a:pt x="1718707" y="1285456"/>
                  <a:pt x="1623711" y="1262895"/>
                </a:cubicBezTo>
                <a:cubicBezTo>
                  <a:pt x="1532277" y="1242708"/>
                  <a:pt x="1464296" y="1222225"/>
                  <a:pt x="1419766" y="1201444"/>
                </a:cubicBezTo>
                <a:cubicBezTo>
                  <a:pt x="1375237" y="1180664"/>
                  <a:pt x="1352972" y="1148900"/>
                  <a:pt x="1352972" y="1106151"/>
                </a:cubicBezTo>
                <a:cubicBezTo>
                  <a:pt x="1352972" y="1063403"/>
                  <a:pt x="1372268" y="1028967"/>
                  <a:pt x="1410861" y="1002843"/>
                </a:cubicBezTo>
                <a:cubicBezTo>
                  <a:pt x="1449453" y="976719"/>
                  <a:pt x="1509122" y="963657"/>
                  <a:pt x="1589869" y="963657"/>
                </a:cubicBezTo>
                <a:cubicBezTo>
                  <a:pt x="1705051" y="963657"/>
                  <a:pt x="1820234" y="996312"/>
                  <a:pt x="1935416" y="1061622"/>
                </a:cubicBezTo>
                <a:lnTo>
                  <a:pt x="2024476" y="842537"/>
                </a:lnTo>
                <a:cubicBezTo>
                  <a:pt x="1967478" y="806914"/>
                  <a:pt x="1900981" y="779602"/>
                  <a:pt x="1824984" y="760603"/>
                </a:cubicBezTo>
                <a:cubicBezTo>
                  <a:pt x="1748987" y="741604"/>
                  <a:pt x="1671209" y="732104"/>
                  <a:pt x="1591650" y="73210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16" name="Image 15" descr="Une image contenant ordinateur, ordinateur portable, texte, logo&#10;&#10;Description générée automatiquement">
            <a:extLst>
              <a:ext uri="{FF2B5EF4-FFF2-40B4-BE49-F238E27FC236}">
                <a16:creationId xmlns:a16="http://schemas.microsoft.com/office/drawing/2014/main" id="{1AD68306-76DF-9127-415E-78D615A0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2394103"/>
            <a:ext cx="3441877" cy="18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F4E5F3-54EC-66BB-A3A6-7B0EF46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Site Web / Packaging 2 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061FD-A4C4-F877-496F-078E6480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/>
              </a:rPr>
              <a:t>https://antoiney69.github.io/tale-of-zyfron/index.html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4" name="0001-0250">
            <a:hlinkClick r:id="" action="ppaction://media"/>
            <a:extLst>
              <a:ext uri="{FF2B5EF4-FFF2-40B4-BE49-F238E27FC236}">
                <a16:creationId xmlns:a16="http://schemas.microsoft.com/office/drawing/2014/main" id="{A1228DD4-B998-02D8-09A3-DF6B7DCD72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02428" y="1396759"/>
            <a:ext cx="7225748" cy="4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7037DCB-4BF6-25FC-3E63-BA5F08028A73}"/>
              </a:ext>
            </a:extLst>
          </p:cNvPr>
          <p:cNvCxnSpPr/>
          <p:nvPr/>
        </p:nvCxnSpPr>
        <p:spPr>
          <a:xfrm>
            <a:off x="4218673" y="4760075"/>
            <a:ext cx="1032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BFD4123-9F38-18B5-7D63-F2C0D87943AE}"/>
              </a:ext>
            </a:extLst>
          </p:cNvPr>
          <p:cNvCxnSpPr/>
          <p:nvPr/>
        </p:nvCxnSpPr>
        <p:spPr>
          <a:xfrm flipV="1">
            <a:off x="6040545" y="5145625"/>
            <a:ext cx="214746" cy="34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193A028-ABCD-5967-D7CF-31E4CC66C6F3}"/>
              </a:ext>
            </a:extLst>
          </p:cNvPr>
          <p:cNvCxnSpPr>
            <a:cxnSpLocks/>
          </p:cNvCxnSpPr>
          <p:nvPr/>
        </p:nvCxnSpPr>
        <p:spPr>
          <a:xfrm>
            <a:off x="7205729" y="4728668"/>
            <a:ext cx="148216" cy="13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9409A88-26CB-9AB9-2073-E1DF0D36DF9E}"/>
              </a:ext>
            </a:extLst>
          </p:cNvPr>
          <p:cNvCxnSpPr>
            <a:cxnSpLocks/>
          </p:cNvCxnSpPr>
          <p:nvPr/>
        </p:nvCxnSpPr>
        <p:spPr>
          <a:xfrm flipV="1">
            <a:off x="7349753" y="2833963"/>
            <a:ext cx="266019" cy="231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C349BB7-340C-2921-506C-0A6866E856C3}"/>
              </a:ext>
            </a:extLst>
          </p:cNvPr>
          <p:cNvCxnSpPr>
            <a:cxnSpLocks/>
          </p:cNvCxnSpPr>
          <p:nvPr/>
        </p:nvCxnSpPr>
        <p:spPr>
          <a:xfrm flipV="1">
            <a:off x="6849705" y="2025865"/>
            <a:ext cx="340774" cy="620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7BA1A5F-7BB0-45A9-CD34-620D661C1ACF}"/>
              </a:ext>
            </a:extLst>
          </p:cNvPr>
          <p:cNvCxnSpPr>
            <a:cxnSpLocks/>
          </p:cNvCxnSpPr>
          <p:nvPr/>
        </p:nvCxnSpPr>
        <p:spPr>
          <a:xfrm>
            <a:off x="4866177" y="2214353"/>
            <a:ext cx="980412" cy="425802"/>
          </a:xfrm>
          <a:prstGeom prst="bentConnector3">
            <a:avLst>
              <a:gd name="adj1" fmla="val 49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98E26ED-FF73-0EF9-A036-AA72C19EB0DE}"/>
              </a:ext>
            </a:extLst>
          </p:cNvPr>
          <p:cNvCxnSpPr>
            <a:cxnSpLocks/>
          </p:cNvCxnSpPr>
          <p:nvPr/>
        </p:nvCxnSpPr>
        <p:spPr>
          <a:xfrm>
            <a:off x="4218673" y="3436966"/>
            <a:ext cx="647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Google Shape;1200;p11">
            <a:extLst>
              <a:ext uri="{FF2B5EF4-FFF2-40B4-BE49-F238E27FC236}">
                <a16:creationId xmlns:a16="http://schemas.microsoft.com/office/drawing/2014/main" id="{04700A38-0F9E-F141-55D5-5156FB715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481966"/>
              </p:ext>
            </p:extLst>
          </p:nvPr>
        </p:nvGraphicFramePr>
        <p:xfrm>
          <a:off x="3928807" y="2204049"/>
          <a:ext cx="4539418" cy="315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Google Shape;1202;p11">
            <a:extLst>
              <a:ext uri="{FF2B5EF4-FFF2-40B4-BE49-F238E27FC236}">
                <a16:creationId xmlns:a16="http://schemas.microsoft.com/office/drawing/2014/main" id="{10C4CEB5-17E1-419C-DFEF-495975790151}"/>
              </a:ext>
            </a:extLst>
          </p:cNvPr>
          <p:cNvSpPr/>
          <p:nvPr/>
        </p:nvSpPr>
        <p:spPr>
          <a:xfrm>
            <a:off x="2322425" y="4496305"/>
            <a:ext cx="1812300" cy="35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566" y="0"/>
                </a:moveTo>
                <a:close/>
                <a:lnTo>
                  <a:pt x="120566" y="120000"/>
                </a:lnTo>
              </a:path>
              <a:path w="120000" h="120000" fill="none" extrusionOk="0">
                <a:moveTo>
                  <a:pt x="120566" y="70127"/>
                </a:moveTo>
                <a:lnTo>
                  <a:pt x="141432" y="70127"/>
                </a:lnTo>
                <a:lnTo>
                  <a:pt x="186804" y="3937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Marcher, courir, sauter, s’accroupir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Wallride, Walljump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03;p11">
            <a:extLst>
              <a:ext uri="{FF2B5EF4-FFF2-40B4-BE49-F238E27FC236}">
                <a16:creationId xmlns:a16="http://schemas.microsoft.com/office/drawing/2014/main" id="{12498D3C-93EC-B984-CA0E-72E519367FEE}"/>
              </a:ext>
            </a:extLst>
          </p:cNvPr>
          <p:cNvSpPr/>
          <p:nvPr/>
        </p:nvSpPr>
        <p:spPr>
          <a:xfrm>
            <a:off x="7973325" y="2640155"/>
            <a:ext cx="2534100" cy="1015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9738" y="28291"/>
                </a:lnTo>
                <a:lnTo>
                  <a:pt x="-23599" y="7894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Ennemis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corps-à-corps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à distance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oss</a:t>
            </a:r>
            <a:endParaRPr sz="10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" name="Google Shape;1204;p11">
            <a:extLst>
              <a:ext uri="{FF2B5EF4-FFF2-40B4-BE49-F238E27FC236}">
                <a16:creationId xmlns:a16="http://schemas.microsoft.com/office/drawing/2014/main" id="{87D99546-0F96-1E59-D322-61DFB5625179}"/>
              </a:ext>
            </a:extLst>
          </p:cNvPr>
          <p:cNvSpPr/>
          <p:nvPr/>
        </p:nvSpPr>
        <p:spPr>
          <a:xfrm>
            <a:off x="7456825" y="1816280"/>
            <a:ext cx="1750800" cy="55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28778" y="19747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Multijoueur</a:t>
            </a:r>
            <a:endParaRPr/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P2P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Utilisation de Netcode / RELAY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" name="Google Shape;1205;p11">
            <a:extLst>
              <a:ext uri="{FF2B5EF4-FFF2-40B4-BE49-F238E27FC236}">
                <a16:creationId xmlns:a16="http://schemas.microsoft.com/office/drawing/2014/main" id="{6169F7BC-EC3F-B4FB-441D-21380AFD7D75}"/>
              </a:ext>
            </a:extLst>
          </p:cNvPr>
          <p:cNvSpPr/>
          <p:nvPr/>
        </p:nvSpPr>
        <p:spPr>
          <a:xfrm>
            <a:off x="7675050" y="4590455"/>
            <a:ext cx="3571800" cy="96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11678" y="-15084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/ Artwork</a:t>
            </a: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du site </a:t>
            </a:r>
            <a:r>
              <a:rPr lang="fr-CH" sz="10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Mixamo</a:t>
            </a:r>
            <a:endParaRPr sz="10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généraux / tests </a:t>
            </a:r>
            <a:endParaRPr sz="1000" b="0" i="0" u="none" strike="noStrike" cap="none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34964" marR="0" lvl="1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Noto Sans Symbols"/>
              <a:buNone/>
            </a:pPr>
            <a:endParaRPr sz="1000" b="0" i="0" u="none" strike="noStrike" cap="none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1206;p11">
            <a:extLst>
              <a:ext uri="{FF2B5EF4-FFF2-40B4-BE49-F238E27FC236}">
                <a16:creationId xmlns:a16="http://schemas.microsoft.com/office/drawing/2014/main" id="{5A52915E-9B93-6B4E-AA79-9D00A0C968B7}"/>
              </a:ext>
            </a:extLst>
          </p:cNvPr>
          <p:cNvSpPr/>
          <p:nvPr/>
        </p:nvSpPr>
        <p:spPr>
          <a:xfrm>
            <a:off x="1639050" y="1818709"/>
            <a:ext cx="3232200" cy="82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710" y="0"/>
                </a:moveTo>
                <a:close/>
                <a:lnTo>
                  <a:pt x="120710" y="120000"/>
                </a:lnTo>
              </a:path>
              <a:path w="120000" h="120000" fill="none" extrusionOk="0">
                <a:moveTo>
                  <a:pt x="120710" y="60328"/>
                </a:moveTo>
                <a:lnTo>
                  <a:pt x="131396" y="31564"/>
                </a:lnTo>
                <a:lnTo>
                  <a:pt x="148298" y="10251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Risques et Problèmes</a:t>
            </a:r>
            <a:endParaRPr dirty="0"/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Palatino Linotype"/>
              <a:buAutoNum type="arabicPeriod"/>
            </a:pPr>
            <a:r>
              <a:rPr lang="fr-CH" sz="10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les différentes tâches</a:t>
            </a:r>
            <a:endParaRPr sz="10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Correction de bug entre les ennemis et les différents Player</a:t>
            </a:r>
            <a:endParaRPr sz="10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Collision / animation</a:t>
            </a:r>
            <a:endParaRPr sz="10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1207;p11">
            <a:extLst>
              <a:ext uri="{FF2B5EF4-FFF2-40B4-BE49-F238E27FC236}">
                <a16:creationId xmlns:a16="http://schemas.microsoft.com/office/drawing/2014/main" id="{E2A47C87-6C50-22AC-31FA-10F12FB66AB8}"/>
              </a:ext>
            </a:extLst>
          </p:cNvPr>
          <p:cNvSpPr/>
          <p:nvPr/>
        </p:nvSpPr>
        <p:spPr>
          <a:xfrm>
            <a:off x="2576425" y="3104355"/>
            <a:ext cx="1714500" cy="41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06032" y="0"/>
                </a:moveTo>
                <a:close/>
                <a:lnTo>
                  <a:pt x="106032" y="120000"/>
                </a:lnTo>
              </a:path>
              <a:path w="120000" h="120000" fill="none" extrusionOk="0">
                <a:moveTo>
                  <a:pt x="106032" y="45745"/>
                </a:moveTo>
                <a:lnTo>
                  <a:pt x="132242" y="-1751"/>
                </a:lnTo>
                <a:lnTo>
                  <a:pt x="172063" y="1173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 de terrain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Plateforme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Portes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Monde SandBox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6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1210;p11">
            <a:extLst>
              <a:ext uri="{FF2B5EF4-FFF2-40B4-BE49-F238E27FC236}">
                <a16:creationId xmlns:a16="http://schemas.microsoft.com/office/drawing/2014/main" id="{0C364938-AAC6-8F2A-21C4-486EBCC47ED3}"/>
              </a:ext>
            </a:extLst>
          </p:cNvPr>
          <p:cNvSpPr/>
          <p:nvPr/>
        </p:nvSpPr>
        <p:spPr>
          <a:xfrm>
            <a:off x="2915744" y="5359097"/>
            <a:ext cx="2155826" cy="10772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90464" y="0"/>
                </a:moveTo>
                <a:close/>
                <a:lnTo>
                  <a:pt x="90464" y="120000"/>
                </a:lnTo>
              </a:path>
              <a:path w="120000" h="120000" fill="none" extrusionOk="0">
                <a:moveTo>
                  <a:pt x="90464" y="49422"/>
                </a:moveTo>
                <a:lnTo>
                  <a:pt x="144073" y="50987"/>
                </a:lnTo>
                <a:lnTo>
                  <a:pt x="147379" y="-4775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Hp</a:t>
            </a: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/mort /Menu/</a:t>
            </a:r>
            <a:r>
              <a:rPr lang="fr-CH" sz="13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</a:t>
            </a: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/Gold</a:t>
            </a: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" name="Google Shape;1220;p11">
            <a:extLst>
              <a:ext uri="{FF2B5EF4-FFF2-40B4-BE49-F238E27FC236}">
                <a16:creationId xmlns:a16="http://schemas.microsoft.com/office/drawing/2014/main" id="{B0288BD9-314D-8BA7-86C0-0D05DDE59C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79" y="3054834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227;p11">
            <a:extLst>
              <a:ext uri="{FF2B5EF4-FFF2-40B4-BE49-F238E27FC236}">
                <a16:creationId xmlns:a16="http://schemas.microsoft.com/office/drawing/2014/main" id="{2372A048-6212-9CA1-0857-C8B504AC79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307" y="3212957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231;p11">
            <a:extLst>
              <a:ext uri="{FF2B5EF4-FFF2-40B4-BE49-F238E27FC236}">
                <a16:creationId xmlns:a16="http://schemas.microsoft.com/office/drawing/2014/main" id="{FDA3519B-7B87-8FA1-66C1-E0722FF8B8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5729" y="1873734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232;p11">
            <a:extLst>
              <a:ext uri="{FF2B5EF4-FFF2-40B4-BE49-F238E27FC236}">
                <a16:creationId xmlns:a16="http://schemas.microsoft.com/office/drawing/2014/main" id="{8E2D2D69-B5A8-3581-C2AB-53113C870E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029" y="4538909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233;p11">
            <a:extLst>
              <a:ext uri="{FF2B5EF4-FFF2-40B4-BE49-F238E27FC236}">
                <a16:creationId xmlns:a16="http://schemas.microsoft.com/office/drawing/2014/main" id="{D174FD62-C8E7-2A41-4535-15DC5BBA8A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204" y="3104359"/>
            <a:ext cx="148216" cy="1408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1212;p11">
            <a:extLst>
              <a:ext uri="{FF2B5EF4-FFF2-40B4-BE49-F238E27FC236}">
                <a16:creationId xmlns:a16="http://schemas.microsoft.com/office/drawing/2014/main" id="{6964FBBF-DD78-CD6F-2852-07D2E64D0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040818"/>
              </p:ext>
            </p:extLst>
          </p:nvPr>
        </p:nvGraphicFramePr>
        <p:xfrm>
          <a:off x="4141128" y="2513872"/>
          <a:ext cx="3909744" cy="260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719BC3B-35E2-21E3-045B-33CDE8420B86}"/>
              </a:ext>
            </a:extLst>
          </p:cNvPr>
          <p:cNvCxnSpPr/>
          <p:nvPr/>
        </p:nvCxnSpPr>
        <p:spPr>
          <a:xfrm>
            <a:off x="4218673" y="3174797"/>
            <a:ext cx="0" cy="46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1976D11-BF59-E2BE-3651-138AE9B56AE5}"/>
              </a:ext>
            </a:extLst>
          </p:cNvPr>
          <p:cNvCxnSpPr/>
          <p:nvPr/>
        </p:nvCxnSpPr>
        <p:spPr>
          <a:xfrm>
            <a:off x="4866177" y="1944172"/>
            <a:ext cx="0" cy="59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AB5B18D-1D0D-0AF9-1373-2EC170A1F0D3}"/>
              </a:ext>
            </a:extLst>
          </p:cNvPr>
          <p:cNvCxnSpPr/>
          <p:nvPr/>
        </p:nvCxnSpPr>
        <p:spPr>
          <a:xfrm>
            <a:off x="4218673" y="4436797"/>
            <a:ext cx="0" cy="649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FA40D7A-35B2-96F6-2DC0-70D35653DE5E}"/>
              </a:ext>
            </a:extLst>
          </p:cNvPr>
          <p:cNvCxnSpPr/>
          <p:nvPr/>
        </p:nvCxnSpPr>
        <p:spPr>
          <a:xfrm>
            <a:off x="4939109" y="5230143"/>
            <a:ext cx="0" cy="50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8C30090-CC54-1625-4ABF-4BA127FF076A}"/>
              </a:ext>
            </a:extLst>
          </p:cNvPr>
          <p:cNvCxnSpPr/>
          <p:nvPr/>
        </p:nvCxnSpPr>
        <p:spPr>
          <a:xfrm>
            <a:off x="4939109" y="5494366"/>
            <a:ext cx="1087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C9C370-F0B5-F733-A479-0CA2999BDF24}"/>
              </a:ext>
            </a:extLst>
          </p:cNvPr>
          <p:cNvCxnSpPr>
            <a:cxnSpLocks/>
          </p:cNvCxnSpPr>
          <p:nvPr/>
        </p:nvCxnSpPr>
        <p:spPr>
          <a:xfrm>
            <a:off x="7619964" y="4679786"/>
            <a:ext cx="0" cy="71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37DE4220-A175-5628-C6FB-6B827D402DED}"/>
              </a:ext>
            </a:extLst>
          </p:cNvPr>
          <p:cNvCxnSpPr>
            <a:cxnSpLocks/>
          </p:cNvCxnSpPr>
          <p:nvPr/>
        </p:nvCxnSpPr>
        <p:spPr>
          <a:xfrm>
            <a:off x="7353945" y="4867001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ADEAA95-D4B8-A3AA-496B-7A30F6E3A5BB}"/>
              </a:ext>
            </a:extLst>
          </p:cNvPr>
          <p:cNvCxnSpPr>
            <a:cxnSpLocks/>
          </p:cNvCxnSpPr>
          <p:nvPr/>
        </p:nvCxnSpPr>
        <p:spPr>
          <a:xfrm>
            <a:off x="7876273" y="2646709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B23D176-E16F-C717-4228-70680D4861A6}"/>
              </a:ext>
            </a:extLst>
          </p:cNvPr>
          <p:cNvCxnSpPr>
            <a:cxnSpLocks/>
          </p:cNvCxnSpPr>
          <p:nvPr/>
        </p:nvCxnSpPr>
        <p:spPr>
          <a:xfrm>
            <a:off x="7610254" y="2833924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6BFE19E-F032-87B4-27E6-65AD18592297}"/>
              </a:ext>
            </a:extLst>
          </p:cNvPr>
          <p:cNvCxnSpPr>
            <a:cxnSpLocks/>
          </p:cNvCxnSpPr>
          <p:nvPr/>
        </p:nvCxnSpPr>
        <p:spPr>
          <a:xfrm>
            <a:off x="7450980" y="1838611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81ABDC4-8D4C-285F-351D-7CEB14E9B0A5}"/>
              </a:ext>
            </a:extLst>
          </p:cNvPr>
          <p:cNvCxnSpPr>
            <a:cxnSpLocks/>
          </p:cNvCxnSpPr>
          <p:nvPr/>
        </p:nvCxnSpPr>
        <p:spPr>
          <a:xfrm>
            <a:off x="7184961" y="2025826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oogle Shape;1232;p11">
            <a:extLst>
              <a:ext uri="{FF2B5EF4-FFF2-40B4-BE49-F238E27FC236}">
                <a16:creationId xmlns:a16="http://schemas.microsoft.com/office/drawing/2014/main" id="{691814EA-97FD-5E6D-06CD-C6C0410999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674" y="5419178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232;p11">
            <a:extLst>
              <a:ext uri="{FF2B5EF4-FFF2-40B4-BE49-F238E27FC236}">
                <a16:creationId xmlns:a16="http://schemas.microsoft.com/office/drawing/2014/main" id="{55B602C3-4179-1CAE-30DD-973D6A90A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9753" y="5005334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1227;p11">
            <a:extLst>
              <a:ext uri="{FF2B5EF4-FFF2-40B4-BE49-F238E27FC236}">
                <a16:creationId xmlns:a16="http://schemas.microsoft.com/office/drawing/2014/main" id="{405C1883-3FD3-E358-4CF1-EC6CFD78F3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5646" y="3371988"/>
            <a:ext cx="148216" cy="1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21F36F-A727-3DFE-C4E6-ECE8B32176E8}"/>
              </a:ext>
            </a:extLst>
          </p:cNvPr>
          <p:cNvSpPr txBox="1"/>
          <p:nvPr/>
        </p:nvSpPr>
        <p:spPr>
          <a:xfrm>
            <a:off x="742950" y="240030"/>
            <a:ext cx="339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Conclusion  1min</a:t>
            </a:r>
          </a:p>
        </p:txBody>
      </p:sp>
    </p:spTree>
    <p:extLst>
      <p:ext uri="{BB962C8B-B14F-4D97-AF65-F5344CB8AC3E}">
        <p14:creationId xmlns:p14="http://schemas.microsoft.com/office/powerpoint/2010/main" val="16576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A210A-87D2-411F-1AE8-9E1892AC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60C8EF4F-5BE6-9135-2C60-21A9DA6A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-1147763"/>
            <a:ext cx="5801784" cy="4351338"/>
          </a:xfrm>
        </p:spPr>
      </p:pic>
      <p:pic>
        <p:nvPicPr>
          <p:cNvPr id="7" name="Image 6" descr="Une image contenant capture d’écran, Jeu PC, Logiciel de jeu vidéo, Modélisation 3D&#10;&#10;Description générée automatiquement">
            <a:extLst>
              <a:ext uri="{FF2B5EF4-FFF2-40B4-BE49-F238E27FC236}">
                <a16:creationId xmlns:a16="http://schemas.microsoft.com/office/drawing/2014/main" id="{5FC28BB7-CDD6-8A26-805C-AB868A030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37" y="1867134"/>
            <a:ext cx="8321761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E484-A382-FD12-71F5-9DBEBE35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8FA117-8A5A-488D-83E8-B7A5C4F1F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0968" y="487680"/>
            <a:ext cx="12793936" cy="4930082"/>
          </a:xfrm>
        </p:spPr>
      </p:pic>
    </p:spTree>
    <p:extLst>
      <p:ext uri="{BB962C8B-B14F-4D97-AF65-F5344CB8AC3E}">
        <p14:creationId xmlns:p14="http://schemas.microsoft.com/office/powerpoint/2010/main" val="226946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3" name="Connecteur droit 2062">
            <a:extLst>
              <a:ext uri="{FF2B5EF4-FFF2-40B4-BE49-F238E27FC236}">
                <a16:creationId xmlns:a16="http://schemas.microsoft.com/office/drawing/2014/main" id="{87E08A72-3DFE-DC37-91B2-19E9B28A43A7}"/>
              </a:ext>
            </a:extLst>
          </p:cNvPr>
          <p:cNvCxnSpPr/>
          <p:nvPr/>
        </p:nvCxnSpPr>
        <p:spPr>
          <a:xfrm>
            <a:off x="3422073" y="4405745"/>
            <a:ext cx="1032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necteur droit 2068">
            <a:extLst>
              <a:ext uri="{FF2B5EF4-FFF2-40B4-BE49-F238E27FC236}">
                <a16:creationId xmlns:a16="http://schemas.microsoft.com/office/drawing/2014/main" id="{CEADF475-00A2-8ABB-BF03-D37FB8A235C1}"/>
              </a:ext>
            </a:extLst>
          </p:cNvPr>
          <p:cNvCxnSpPr/>
          <p:nvPr/>
        </p:nvCxnSpPr>
        <p:spPr>
          <a:xfrm flipV="1">
            <a:off x="5243945" y="4791295"/>
            <a:ext cx="214746" cy="34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78942394-C428-173E-35B2-ABE777E42308}"/>
              </a:ext>
            </a:extLst>
          </p:cNvPr>
          <p:cNvCxnSpPr>
            <a:cxnSpLocks/>
          </p:cNvCxnSpPr>
          <p:nvPr/>
        </p:nvCxnSpPr>
        <p:spPr>
          <a:xfrm>
            <a:off x="6409129" y="4374338"/>
            <a:ext cx="148216" cy="13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necteur droit 2083">
            <a:extLst>
              <a:ext uri="{FF2B5EF4-FFF2-40B4-BE49-F238E27FC236}">
                <a16:creationId xmlns:a16="http://schemas.microsoft.com/office/drawing/2014/main" id="{5F819343-E1E6-C031-964F-1C6FE42799A6}"/>
              </a:ext>
            </a:extLst>
          </p:cNvPr>
          <p:cNvCxnSpPr>
            <a:cxnSpLocks/>
          </p:cNvCxnSpPr>
          <p:nvPr/>
        </p:nvCxnSpPr>
        <p:spPr>
          <a:xfrm flipV="1">
            <a:off x="6553153" y="2479633"/>
            <a:ext cx="266019" cy="231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9" name="Connecteur droit 2088">
            <a:extLst>
              <a:ext uri="{FF2B5EF4-FFF2-40B4-BE49-F238E27FC236}">
                <a16:creationId xmlns:a16="http://schemas.microsoft.com/office/drawing/2014/main" id="{34C1C183-1640-578F-0526-A047B84C170A}"/>
              </a:ext>
            </a:extLst>
          </p:cNvPr>
          <p:cNvCxnSpPr>
            <a:cxnSpLocks/>
          </p:cNvCxnSpPr>
          <p:nvPr/>
        </p:nvCxnSpPr>
        <p:spPr>
          <a:xfrm flipV="1">
            <a:off x="6053105" y="1671535"/>
            <a:ext cx="340774" cy="620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FD13168F-E414-3124-E313-974F92CAB96B}"/>
              </a:ext>
            </a:extLst>
          </p:cNvPr>
          <p:cNvCxnSpPr>
            <a:cxnSpLocks/>
          </p:cNvCxnSpPr>
          <p:nvPr/>
        </p:nvCxnSpPr>
        <p:spPr>
          <a:xfrm>
            <a:off x="4069577" y="1860023"/>
            <a:ext cx="980412" cy="425802"/>
          </a:xfrm>
          <a:prstGeom prst="bentConnector3">
            <a:avLst>
              <a:gd name="adj1" fmla="val 49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FAC023E9-CA5A-9F1E-CC50-D95667773307}"/>
              </a:ext>
            </a:extLst>
          </p:cNvPr>
          <p:cNvCxnSpPr>
            <a:cxnSpLocks/>
          </p:cNvCxnSpPr>
          <p:nvPr/>
        </p:nvCxnSpPr>
        <p:spPr>
          <a:xfrm>
            <a:off x="3422073" y="3082636"/>
            <a:ext cx="647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B5FD8E78-94B2-8BBB-63EA-0A148082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Montserrat" panose="00000500000000000000" pitchFamily="2" charset="0"/>
              </a:rPr>
              <a:t>Rappel objectifs dernière soutenance 1 min</a:t>
            </a:r>
          </a:p>
        </p:txBody>
      </p:sp>
      <p:graphicFrame>
        <p:nvGraphicFramePr>
          <p:cNvPr id="30" name="Google Shape;1200;p11">
            <a:extLst>
              <a:ext uri="{FF2B5EF4-FFF2-40B4-BE49-F238E27FC236}">
                <a16:creationId xmlns:a16="http://schemas.microsoft.com/office/drawing/2014/main" id="{1FF4E314-5923-A8F1-EA93-002F06442DF5}"/>
              </a:ext>
            </a:extLst>
          </p:cNvPr>
          <p:cNvGraphicFramePr/>
          <p:nvPr/>
        </p:nvGraphicFramePr>
        <p:xfrm>
          <a:off x="3132207" y="1849719"/>
          <a:ext cx="4539418" cy="315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Google Shape;1202;p11">
            <a:extLst>
              <a:ext uri="{FF2B5EF4-FFF2-40B4-BE49-F238E27FC236}">
                <a16:creationId xmlns:a16="http://schemas.microsoft.com/office/drawing/2014/main" id="{1C4E0159-A6AD-3A36-0C10-DAFD72C8DAFB}"/>
              </a:ext>
            </a:extLst>
          </p:cNvPr>
          <p:cNvSpPr/>
          <p:nvPr/>
        </p:nvSpPr>
        <p:spPr>
          <a:xfrm>
            <a:off x="1525825" y="4141975"/>
            <a:ext cx="1812300" cy="35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566" y="0"/>
                </a:moveTo>
                <a:close/>
                <a:lnTo>
                  <a:pt x="120566" y="120000"/>
                </a:lnTo>
              </a:path>
              <a:path w="120000" h="120000" fill="none" extrusionOk="0">
                <a:moveTo>
                  <a:pt x="120566" y="70127"/>
                </a:moveTo>
                <a:lnTo>
                  <a:pt x="141432" y="70127"/>
                </a:lnTo>
                <a:lnTo>
                  <a:pt x="186804" y="3937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Marcher, courir, sauter, s’accroupir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Wallride, Walljump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3;p11">
            <a:extLst>
              <a:ext uri="{FF2B5EF4-FFF2-40B4-BE49-F238E27FC236}">
                <a16:creationId xmlns:a16="http://schemas.microsoft.com/office/drawing/2014/main" id="{5DACAF17-E6F2-5388-EEC6-5CFC9A9955F0}"/>
              </a:ext>
            </a:extLst>
          </p:cNvPr>
          <p:cNvSpPr/>
          <p:nvPr/>
        </p:nvSpPr>
        <p:spPr>
          <a:xfrm>
            <a:off x="7176725" y="2285825"/>
            <a:ext cx="2534100" cy="87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9738" y="28291"/>
                </a:lnTo>
                <a:lnTo>
                  <a:pt x="-23599" y="7894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Ennemis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corps-à-corps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à distance</a:t>
            </a:r>
            <a:endParaRPr sz="10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" name="Google Shape;1204;p11">
            <a:extLst>
              <a:ext uri="{FF2B5EF4-FFF2-40B4-BE49-F238E27FC236}">
                <a16:creationId xmlns:a16="http://schemas.microsoft.com/office/drawing/2014/main" id="{B54B2189-99C2-B963-6DF4-AA10DEAED8D3}"/>
              </a:ext>
            </a:extLst>
          </p:cNvPr>
          <p:cNvSpPr/>
          <p:nvPr/>
        </p:nvSpPr>
        <p:spPr>
          <a:xfrm>
            <a:off x="6660225" y="1461950"/>
            <a:ext cx="1750800" cy="55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28778" y="19747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Multijoueur</a:t>
            </a:r>
            <a:endParaRPr/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P2P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Utilisation de Netcode / RELAY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" name="Google Shape;1205;p11">
            <a:extLst>
              <a:ext uri="{FF2B5EF4-FFF2-40B4-BE49-F238E27FC236}">
                <a16:creationId xmlns:a16="http://schemas.microsoft.com/office/drawing/2014/main" id="{D02D9D9B-8883-8B82-5288-41F46389B30B}"/>
              </a:ext>
            </a:extLst>
          </p:cNvPr>
          <p:cNvSpPr/>
          <p:nvPr/>
        </p:nvSpPr>
        <p:spPr>
          <a:xfrm>
            <a:off x="6878450" y="4236125"/>
            <a:ext cx="3571800" cy="96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11678" y="-15084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/ Artwork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du site Mixamo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généraux / tests </a:t>
            </a:r>
            <a:endParaRPr sz="1000" b="0" i="0" u="none" strike="noStrike" cap="none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34964" marR="0" lvl="1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1206;p11">
            <a:extLst>
              <a:ext uri="{FF2B5EF4-FFF2-40B4-BE49-F238E27FC236}">
                <a16:creationId xmlns:a16="http://schemas.microsoft.com/office/drawing/2014/main" id="{91EF6F98-A413-43EE-8260-B90F93B048F5}"/>
              </a:ext>
            </a:extLst>
          </p:cNvPr>
          <p:cNvSpPr/>
          <p:nvPr/>
        </p:nvSpPr>
        <p:spPr>
          <a:xfrm>
            <a:off x="842450" y="1464379"/>
            <a:ext cx="3232200" cy="82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710" y="0"/>
                </a:moveTo>
                <a:close/>
                <a:lnTo>
                  <a:pt x="120710" y="120000"/>
                </a:lnTo>
              </a:path>
              <a:path w="120000" h="120000" fill="none" extrusionOk="0">
                <a:moveTo>
                  <a:pt x="120710" y="60328"/>
                </a:moveTo>
                <a:lnTo>
                  <a:pt x="131396" y="31564"/>
                </a:lnTo>
                <a:lnTo>
                  <a:pt x="148298" y="10251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Risques et Problèmes</a:t>
            </a:r>
            <a:endParaRPr/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Palatino Linotype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les différentes tâches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Correction de bug entre les ennemis et les différents Player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Collision / animation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1207;p11">
            <a:extLst>
              <a:ext uri="{FF2B5EF4-FFF2-40B4-BE49-F238E27FC236}">
                <a16:creationId xmlns:a16="http://schemas.microsoft.com/office/drawing/2014/main" id="{8C8CE294-CD24-037F-A545-B620C8D92845}"/>
              </a:ext>
            </a:extLst>
          </p:cNvPr>
          <p:cNvSpPr/>
          <p:nvPr/>
        </p:nvSpPr>
        <p:spPr>
          <a:xfrm>
            <a:off x="1779825" y="2750025"/>
            <a:ext cx="1714500" cy="41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06032" y="0"/>
                </a:moveTo>
                <a:close/>
                <a:lnTo>
                  <a:pt x="106032" y="120000"/>
                </a:lnTo>
              </a:path>
              <a:path w="120000" h="120000" fill="none" extrusionOk="0">
                <a:moveTo>
                  <a:pt x="106032" y="45745"/>
                </a:moveTo>
                <a:lnTo>
                  <a:pt x="132242" y="-1751"/>
                </a:lnTo>
                <a:lnTo>
                  <a:pt x="172063" y="1173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 de terrain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Plateforme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Portes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Monde SandBox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6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1210;p11">
            <a:extLst>
              <a:ext uri="{FF2B5EF4-FFF2-40B4-BE49-F238E27FC236}">
                <a16:creationId xmlns:a16="http://schemas.microsoft.com/office/drawing/2014/main" id="{CC52C606-9A5B-E8E6-29C5-07783218DD5D}"/>
              </a:ext>
            </a:extLst>
          </p:cNvPr>
          <p:cNvSpPr/>
          <p:nvPr/>
        </p:nvSpPr>
        <p:spPr>
          <a:xfrm>
            <a:off x="2894163" y="5028579"/>
            <a:ext cx="2155826" cy="3539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90464" y="0"/>
                </a:moveTo>
                <a:close/>
                <a:lnTo>
                  <a:pt x="90464" y="120000"/>
                </a:lnTo>
              </a:path>
              <a:path w="120000" h="120000" fill="none" extrusionOk="0">
                <a:moveTo>
                  <a:pt x="90464" y="49422"/>
                </a:moveTo>
                <a:lnTo>
                  <a:pt x="144073" y="50987"/>
                </a:lnTo>
                <a:lnTo>
                  <a:pt x="147379" y="-4775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Hp</a:t>
            </a: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/mort /Menu</a:t>
            </a: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7" name="Google Shape;1220;p11">
            <a:extLst>
              <a:ext uri="{FF2B5EF4-FFF2-40B4-BE49-F238E27FC236}">
                <a16:creationId xmlns:a16="http://schemas.microsoft.com/office/drawing/2014/main" id="{2F70932C-A0BF-A9BF-CED4-BC073D3198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979" y="2700504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227;p11">
            <a:extLst>
              <a:ext uri="{FF2B5EF4-FFF2-40B4-BE49-F238E27FC236}">
                <a16:creationId xmlns:a16="http://schemas.microsoft.com/office/drawing/2014/main" id="{806E89BB-CB0E-483E-D12E-34C602466C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707" y="2858627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8;p11">
            <a:extLst>
              <a:ext uri="{FF2B5EF4-FFF2-40B4-BE49-F238E27FC236}">
                <a16:creationId xmlns:a16="http://schemas.microsoft.com/office/drawing/2014/main" id="{F9E0793E-E85F-14D7-70E7-974733BB2E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7350" y="4575296"/>
            <a:ext cx="213114" cy="2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30;p11">
            <a:extLst>
              <a:ext uri="{FF2B5EF4-FFF2-40B4-BE49-F238E27FC236}">
                <a16:creationId xmlns:a16="http://schemas.microsoft.com/office/drawing/2014/main" id="{9C39BD9A-3BE3-321B-AE52-58CF71CA71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463" y="5041771"/>
            <a:ext cx="213114" cy="2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31;p11">
            <a:extLst>
              <a:ext uri="{FF2B5EF4-FFF2-40B4-BE49-F238E27FC236}">
                <a16:creationId xmlns:a16="http://schemas.microsoft.com/office/drawing/2014/main" id="{FFC8F546-4204-3C2F-4203-EFC07BD24C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9129" y="1519404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232;p11">
            <a:extLst>
              <a:ext uri="{FF2B5EF4-FFF2-40B4-BE49-F238E27FC236}">
                <a16:creationId xmlns:a16="http://schemas.microsoft.com/office/drawing/2014/main" id="{D737C56A-D888-5820-6EE6-157BAF0146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429" y="4184579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233;p11">
            <a:extLst>
              <a:ext uri="{FF2B5EF4-FFF2-40B4-BE49-F238E27FC236}">
                <a16:creationId xmlns:a16="http://schemas.microsoft.com/office/drawing/2014/main" id="{DC449956-F44F-967E-8C60-BA7E06024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04" y="2750029"/>
            <a:ext cx="148216" cy="14087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223;p11">
            <a:extLst>
              <a:ext uri="{FF2B5EF4-FFF2-40B4-BE49-F238E27FC236}">
                <a16:creationId xmlns:a16="http://schemas.microsoft.com/office/drawing/2014/main" id="{C81DFBBE-27D9-F0AB-F14E-0157A58CBAFD}"/>
              </a:ext>
            </a:extLst>
          </p:cNvPr>
          <p:cNvSpPr/>
          <p:nvPr/>
        </p:nvSpPr>
        <p:spPr>
          <a:xfrm>
            <a:off x="6268373" y="5350958"/>
            <a:ext cx="3854374" cy="222227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txBody>
          <a:bodyPr spcFirstLastPara="1" wrap="square" lIns="107900" tIns="107900" rIns="107900" bIns="10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None/>
            </a:pPr>
            <a:r>
              <a:rPr lang="fr-CH"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  <a:endParaRPr/>
          </a:p>
        </p:txBody>
      </p:sp>
      <p:sp>
        <p:nvSpPr>
          <p:cNvPr id="55" name="Google Shape;1224;p11">
            <a:extLst>
              <a:ext uri="{FF2B5EF4-FFF2-40B4-BE49-F238E27FC236}">
                <a16:creationId xmlns:a16="http://schemas.microsoft.com/office/drawing/2014/main" id="{6E2CB908-A2E3-FB75-3028-23A25BDF0688}"/>
              </a:ext>
            </a:extLst>
          </p:cNvPr>
          <p:cNvSpPr txBox="1"/>
          <p:nvPr/>
        </p:nvSpPr>
        <p:spPr>
          <a:xfrm>
            <a:off x="6268373" y="5698435"/>
            <a:ext cx="3854374" cy="828000"/>
          </a:xfrm>
          <a:prstGeom prst="rect">
            <a:avLst/>
          </a:prstGeom>
          <a:noFill/>
          <a:ln w="9525" cap="flat" cmpd="sng">
            <a:solidFill>
              <a:srgbClr val="6464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950" tIns="71950" rIns="71950" bIns="71950" anchor="t" anchorCtr="0">
            <a:noAutofit/>
          </a:bodyPr>
          <a:lstStyle/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</a:t>
            </a: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/Gold</a:t>
            </a:r>
            <a:endParaRPr dirty="0"/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Asset/Artwork</a:t>
            </a:r>
            <a:endParaRPr dirty="0"/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Musique</a:t>
            </a:r>
            <a:endParaRPr dirty="0"/>
          </a:p>
          <a:p>
            <a:pPr marL="180840" marR="0" lvl="0" indent="-171328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</a:t>
            </a: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design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0840" marR="0" lvl="0" indent="-171328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800"/>
              <a:buFont typeface="Century Gothic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Boss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800"/>
              <a:buFont typeface="Century Gothic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Modes de </a:t>
            </a: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juye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9" name="Google Shape;1212;p11">
            <a:extLst>
              <a:ext uri="{FF2B5EF4-FFF2-40B4-BE49-F238E27FC236}">
                <a16:creationId xmlns:a16="http://schemas.microsoft.com/office/drawing/2014/main" id="{2E20DDA6-9B44-938A-502A-91EF844ABE7F}"/>
              </a:ext>
            </a:extLst>
          </p:cNvPr>
          <p:cNvGraphicFramePr/>
          <p:nvPr/>
        </p:nvGraphicFramePr>
        <p:xfrm>
          <a:off x="3155240" y="2004813"/>
          <a:ext cx="4167000" cy="28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F29808FF-FE90-100F-96BE-67118E87D3D3}"/>
              </a:ext>
            </a:extLst>
          </p:cNvPr>
          <p:cNvCxnSpPr/>
          <p:nvPr/>
        </p:nvCxnSpPr>
        <p:spPr>
          <a:xfrm>
            <a:off x="3422073" y="2820467"/>
            <a:ext cx="0" cy="46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eur droit 2054">
            <a:extLst>
              <a:ext uri="{FF2B5EF4-FFF2-40B4-BE49-F238E27FC236}">
                <a16:creationId xmlns:a16="http://schemas.microsoft.com/office/drawing/2014/main" id="{DAA23241-BFB7-96DC-CD43-242857C7E8BF}"/>
              </a:ext>
            </a:extLst>
          </p:cNvPr>
          <p:cNvCxnSpPr/>
          <p:nvPr/>
        </p:nvCxnSpPr>
        <p:spPr>
          <a:xfrm>
            <a:off x="4069577" y="1589842"/>
            <a:ext cx="0" cy="59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Connecteur droit 2060">
            <a:extLst>
              <a:ext uri="{FF2B5EF4-FFF2-40B4-BE49-F238E27FC236}">
                <a16:creationId xmlns:a16="http://schemas.microsoft.com/office/drawing/2014/main" id="{2B1B6D13-0782-D43A-31E8-1CF79ECDD121}"/>
              </a:ext>
            </a:extLst>
          </p:cNvPr>
          <p:cNvCxnSpPr/>
          <p:nvPr/>
        </p:nvCxnSpPr>
        <p:spPr>
          <a:xfrm>
            <a:off x="3422073" y="4082467"/>
            <a:ext cx="0" cy="649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6148169-72F5-7F42-CBCF-96A6B7AD68B2}"/>
              </a:ext>
            </a:extLst>
          </p:cNvPr>
          <p:cNvCxnSpPr/>
          <p:nvPr/>
        </p:nvCxnSpPr>
        <p:spPr>
          <a:xfrm>
            <a:off x="4142509" y="4875813"/>
            <a:ext cx="0" cy="50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eur droit 2066">
            <a:extLst>
              <a:ext uri="{FF2B5EF4-FFF2-40B4-BE49-F238E27FC236}">
                <a16:creationId xmlns:a16="http://schemas.microsoft.com/office/drawing/2014/main" id="{DD4CED9E-4E12-FC5B-9351-166959AD32E9}"/>
              </a:ext>
            </a:extLst>
          </p:cNvPr>
          <p:cNvCxnSpPr/>
          <p:nvPr/>
        </p:nvCxnSpPr>
        <p:spPr>
          <a:xfrm>
            <a:off x="4142509" y="5140036"/>
            <a:ext cx="1087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879C3610-D27C-3008-DEF6-016F3B758984}"/>
              </a:ext>
            </a:extLst>
          </p:cNvPr>
          <p:cNvCxnSpPr>
            <a:cxnSpLocks/>
          </p:cNvCxnSpPr>
          <p:nvPr/>
        </p:nvCxnSpPr>
        <p:spPr>
          <a:xfrm>
            <a:off x="6823364" y="4325456"/>
            <a:ext cx="0" cy="71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3" name="Connecteur droit 2072">
            <a:extLst>
              <a:ext uri="{FF2B5EF4-FFF2-40B4-BE49-F238E27FC236}">
                <a16:creationId xmlns:a16="http://schemas.microsoft.com/office/drawing/2014/main" id="{4D8E22A8-4EC6-1DAE-E0A4-77DFBAFD1CBE}"/>
              </a:ext>
            </a:extLst>
          </p:cNvPr>
          <p:cNvCxnSpPr>
            <a:cxnSpLocks/>
          </p:cNvCxnSpPr>
          <p:nvPr/>
        </p:nvCxnSpPr>
        <p:spPr>
          <a:xfrm>
            <a:off x="6557345" y="4512671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0" name="Connecteur droit 2079">
            <a:extLst>
              <a:ext uri="{FF2B5EF4-FFF2-40B4-BE49-F238E27FC236}">
                <a16:creationId xmlns:a16="http://schemas.microsoft.com/office/drawing/2014/main" id="{E30D95B6-86D6-8C13-FDA9-F8C7D4C41003}"/>
              </a:ext>
            </a:extLst>
          </p:cNvPr>
          <p:cNvCxnSpPr>
            <a:cxnSpLocks/>
          </p:cNvCxnSpPr>
          <p:nvPr/>
        </p:nvCxnSpPr>
        <p:spPr>
          <a:xfrm>
            <a:off x="7079673" y="2292379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1" name="Connecteur droit 2080">
            <a:extLst>
              <a:ext uri="{FF2B5EF4-FFF2-40B4-BE49-F238E27FC236}">
                <a16:creationId xmlns:a16="http://schemas.microsoft.com/office/drawing/2014/main" id="{1A8665C1-C4B3-CD95-48D0-FECCC22B6BE3}"/>
              </a:ext>
            </a:extLst>
          </p:cNvPr>
          <p:cNvCxnSpPr>
            <a:cxnSpLocks/>
          </p:cNvCxnSpPr>
          <p:nvPr/>
        </p:nvCxnSpPr>
        <p:spPr>
          <a:xfrm>
            <a:off x="6813654" y="2479594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7" name="Connecteur droit 2086">
            <a:extLst>
              <a:ext uri="{FF2B5EF4-FFF2-40B4-BE49-F238E27FC236}">
                <a16:creationId xmlns:a16="http://schemas.microsoft.com/office/drawing/2014/main" id="{8103E098-9E60-36B7-6378-E5C7C7837BD8}"/>
              </a:ext>
            </a:extLst>
          </p:cNvPr>
          <p:cNvCxnSpPr>
            <a:cxnSpLocks/>
          </p:cNvCxnSpPr>
          <p:nvPr/>
        </p:nvCxnSpPr>
        <p:spPr>
          <a:xfrm>
            <a:off x="6654380" y="1484281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Connecteur droit 2087">
            <a:extLst>
              <a:ext uri="{FF2B5EF4-FFF2-40B4-BE49-F238E27FC236}">
                <a16:creationId xmlns:a16="http://schemas.microsoft.com/office/drawing/2014/main" id="{4A0CD8DC-16C0-29D5-B7B2-80129ECA9DD5}"/>
              </a:ext>
            </a:extLst>
          </p:cNvPr>
          <p:cNvCxnSpPr>
            <a:cxnSpLocks/>
          </p:cNvCxnSpPr>
          <p:nvPr/>
        </p:nvCxnSpPr>
        <p:spPr>
          <a:xfrm>
            <a:off x="6388361" y="1671496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8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32C8D-F822-BAED-5E86-3D517F57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8503C68-C8D5-F556-7F59-5B1D7365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3249118-CA9F-AC81-D82E-D283BAC51B92}"/>
              </a:ext>
            </a:extLst>
          </p:cNvPr>
          <p:cNvSpPr/>
          <p:nvPr/>
        </p:nvSpPr>
        <p:spPr>
          <a:xfrm>
            <a:off x="-12344400" y="-8610600"/>
            <a:ext cx="40386000" cy="24307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60174" y="5035738"/>
                </a:moveTo>
                <a:lnTo>
                  <a:pt x="2861342" y="5035738"/>
                </a:lnTo>
                <a:cubicBezTo>
                  <a:pt x="2935510" y="5035738"/>
                  <a:pt x="2991898" y="5051740"/>
                  <a:pt x="3030506" y="5083744"/>
                </a:cubicBezTo>
                <a:cubicBezTo>
                  <a:pt x="3069114" y="5115748"/>
                  <a:pt x="3088418" y="5161722"/>
                  <a:pt x="3088418" y="5221666"/>
                </a:cubicBezTo>
                <a:cubicBezTo>
                  <a:pt x="3088418" y="5280594"/>
                  <a:pt x="3069114" y="5326314"/>
                  <a:pt x="3030506" y="5358826"/>
                </a:cubicBezTo>
                <a:cubicBezTo>
                  <a:pt x="2991898" y="5391338"/>
                  <a:pt x="2935510" y="5407594"/>
                  <a:pt x="2861342" y="5407594"/>
                </a:cubicBezTo>
                <a:lnTo>
                  <a:pt x="2660174" y="5407594"/>
                </a:lnTo>
                <a:close/>
                <a:moveTo>
                  <a:pt x="1545749" y="5035738"/>
                </a:moveTo>
                <a:lnTo>
                  <a:pt x="1746917" y="5035738"/>
                </a:lnTo>
                <a:cubicBezTo>
                  <a:pt x="1821085" y="5035738"/>
                  <a:pt x="1877473" y="5051740"/>
                  <a:pt x="1916081" y="5083744"/>
                </a:cubicBezTo>
                <a:cubicBezTo>
                  <a:pt x="1954689" y="5115748"/>
                  <a:pt x="1973993" y="5161722"/>
                  <a:pt x="1973993" y="5221666"/>
                </a:cubicBezTo>
                <a:cubicBezTo>
                  <a:pt x="1973993" y="5280594"/>
                  <a:pt x="1954689" y="5326060"/>
                  <a:pt x="1916081" y="5358064"/>
                </a:cubicBezTo>
                <a:cubicBezTo>
                  <a:pt x="1877473" y="5390068"/>
                  <a:pt x="1821085" y="5406070"/>
                  <a:pt x="1746917" y="5406070"/>
                </a:cubicBezTo>
                <a:lnTo>
                  <a:pt x="1545749" y="5406070"/>
                </a:lnTo>
                <a:close/>
                <a:moveTo>
                  <a:pt x="3930047" y="5026594"/>
                </a:moveTo>
                <a:cubicBezTo>
                  <a:pt x="3993039" y="5026594"/>
                  <a:pt x="4049935" y="5041072"/>
                  <a:pt x="4100735" y="5070028"/>
                </a:cubicBezTo>
                <a:cubicBezTo>
                  <a:pt x="4151535" y="5098984"/>
                  <a:pt x="4191413" y="5139370"/>
                  <a:pt x="4220369" y="5191186"/>
                </a:cubicBezTo>
                <a:cubicBezTo>
                  <a:pt x="4249325" y="5243002"/>
                  <a:pt x="4263803" y="5301930"/>
                  <a:pt x="4263803" y="5367970"/>
                </a:cubicBezTo>
                <a:cubicBezTo>
                  <a:pt x="4263803" y="5434010"/>
                  <a:pt x="4249325" y="5492938"/>
                  <a:pt x="4220369" y="5544754"/>
                </a:cubicBezTo>
                <a:cubicBezTo>
                  <a:pt x="4191413" y="5596570"/>
                  <a:pt x="4151535" y="5636956"/>
                  <a:pt x="4100735" y="5665912"/>
                </a:cubicBezTo>
                <a:cubicBezTo>
                  <a:pt x="4049935" y="5694868"/>
                  <a:pt x="3993039" y="5709346"/>
                  <a:pt x="3930047" y="5709346"/>
                </a:cubicBezTo>
                <a:cubicBezTo>
                  <a:pt x="3867055" y="5709346"/>
                  <a:pt x="3810159" y="5694868"/>
                  <a:pt x="3759359" y="5665912"/>
                </a:cubicBezTo>
                <a:cubicBezTo>
                  <a:pt x="3708559" y="5636956"/>
                  <a:pt x="3668681" y="5596570"/>
                  <a:pt x="3639725" y="5544754"/>
                </a:cubicBezTo>
                <a:cubicBezTo>
                  <a:pt x="3610769" y="5492938"/>
                  <a:pt x="3596291" y="5434010"/>
                  <a:pt x="3596291" y="5367970"/>
                </a:cubicBezTo>
                <a:cubicBezTo>
                  <a:pt x="3596291" y="5301930"/>
                  <a:pt x="3610769" y="5243002"/>
                  <a:pt x="3639725" y="5191186"/>
                </a:cubicBezTo>
                <a:cubicBezTo>
                  <a:pt x="3668681" y="5139370"/>
                  <a:pt x="3708559" y="5098984"/>
                  <a:pt x="3759359" y="5070028"/>
                </a:cubicBezTo>
                <a:cubicBezTo>
                  <a:pt x="3810159" y="5041072"/>
                  <a:pt x="3867055" y="5026594"/>
                  <a:pt x="3930047" y="5026594"/>
                </a:cubicBezTo>
                <a:close/>
                <a:moveTo>
                  <a:pt x="7532783" y="5014402"/>
                </a:moveTo>
                <a:cubicBezTo>
                  <a:pt x="7631334" y="5014402"/>
                  <a:pt x="7729887" y="5042342"/>
                  <a:pt x="7828438" y="5098222"/>
                </a:cubicBezTo>
                <a:lnTo>
                  <a:pt x="7854177" y="5034906"/>
                </a:lnTo>
                <a:lnTo>
                  <a:pt x="8002174" y="5130226"/>
                </a:lnTo>
                <a:cubicBezTo>
                  <a:pt x="8027574" y="5094666"/>
                  <a:pt x="8059071" y="5067996"/>
                  <a:pt x="8096663" y="5050216"/>
                </a:cubicBezTo>
                <a:cubicBezTo>
                  <a:pt x="8134254" y="5032436"/>
                  <a:pt x="8176419" y="5023546"/>
                  <a:pt x="8223154" y="5023546"/>
                </a:cubicBezTo>
                <a:cubicBezTo>
                  <a:pt x="8279034" y="5023546"/>
                  <a:pt x="8321452" y="5034976"/>
                  <a:pt x="8350408" y="5057836"/>
                </a:cubicBezTo>
                <a:cubicBezTo>
                  <a:pt x="8379365" y="5080696"/>
                  <a:pt x="8393842" y="5113462"/>
                  <a:pt x="8393842" y="5156134"/>
                </a:cubicBezTo>
                <a:cubicBezTo>
                  <a:pt x="8393842" y="5185598"/>
                  <a:pt x="8386222" y="5215316"/>
                  <a:pt x="8370983" y="5245288"/>
                </a:cubicBezTo>
                <a:cubicBezTo>
                  <a:pt x="8355742" y="5275260"/>
                  <a:pt x="8326278" y="5311074"/>
                  <a:pt x="8282590" y="5352730"/>
                </a:cubicBezTo>
                <a:lnTo>
                  <a:pt x="7936245" y="5679834"/>
                </a:lnTo>
                <a:lnTo>
                  <a:pt x="7937595" y="5676390"/>
                </a:lnTo>
                <a:cubicBezTo>
                  <a:pt x="7946104" y="5648577"/>
                  <a:pt x="7950358" y="5619430"/>
                  <a:pt x="7950358" y="5588950"/>
                </a:cubicBezTo>
                <a:cubicBezTo>
                  <a:pt x="7950358" y="5517830"/>
                  <a:pt x="7931817" y="5461442"/>
                  <a:pt x="7894733" y="5419786"/>
                </a:cubicBezTo>
                <a:cubicBezTo>
                  <a:pt x="7857648" y="5378130"/>
                  <a:pt x="7813199" y="5347650"/>
                  <a:pt x="7761383" y="5328346"/>
                </a:cubicBezTo>
                <a:cubicBezTo>
                  <a:pt x="7709567" y="5309042"/>
                  <a:pt x="7643019" y="5289738"/>
                  <a:pt x="7561738" y="5270434"/>
                </a:cubicBezTo>
                <a:cubicBezTo>
                  <a:pt x="7483507" y="5253162"/>
                  <a:pt x="7425340" y="5235636"/>
                  <a:pt x="7387240" y="5217856"/>
                </a:cubicBezTo>
                <a:cubicBezTo>
                  <a:pt x="7349140" y="5200076"/>
                  <a:pt x="7330090" y="5172898"/>
                  <a:pt x="7330090" y="5136322"/>
                </a:cubicBezTo>
                <a:cubicBezTo>
                  <a:pt x="7330090" y="5099746"/>
                  <a:pt x="7346600" y="5070282"/>
                  <a:pt x="7379620" y="5047930"/>
                </a:cubicBezTo>
                <a:cubicBezTo>
                  <a:pt x="7412641" y="5025578"/>
                  <a:pt x="7463694" y="5014402"/>
                  <a:pt x="7532783" y="5014402"/>
                </a:cubicBezTo>
                <a:close/>
                <a:moveTo>
                  <a:pt x="5251736" y="4834570"/>
                </a:moveTo>
                <a:lnTo>
                  <a:pt x="5251736" y="5901370"/>
                </a:lnTo>
                <a:lnTo>
                  <a:pt x="6077743" y="5901370"/>
                </a:lnTo>
                <a:lnTo>
                  <a:pt x="6077743" y="5703250"/>
                </a:lnTo>
                <a:lnTo>
                  <a:pt x="5497100" y="5703250"/>
                </a:lnTo>
                <a:lnTo>
                  <a:pt x="5497100" y="5456362"/>
                </a:lnTo>
                <a:lnTo>
                  <a:pt x="5992400" y="5456362"/>
                </a:lnTo>
                <a:lnTo>
                  <a:pt x="5992400" y="5264338"/>
                </a:lnTo>
                <a:lnTo>
                  <a:pt x="5497100" y="5264338"/>
                </a:lnTo>
                <a:lnTo>
                  <a:pt x="5497100" y="5032690"/>
                </a:lnTo>
                <a:lnTo>
                  <a:pt x="5988590" y="5032690"/>
                </a:lnTo>
                <a:lnTo>
                  <a:pt x="5988590" y="5035738"/>
                </a:lnTo>
                <a:lnTo>
                  <a:pt x="6329965" y="5035738"/>
                </a:lnTo>
                <a:lnTo>
                  <a:pt x="6329965" y="5901370"/>
                </a:lnTo>
                <a:lnTo>
                  <a:pt x="6576854" y="5901370"/>
                </a:lnTo>
                <a:lnTo>
                  <a:pt x="6576854" y="5035738"/>
                </a:lnTo>
                <a:lnTo>
                  <a:pt x="6918229" y="5035738"/>
                </a:lnTo>
                <a:lnTo>
                  <a:pt x="6918229" y="4834570"/>
                </a:lnTo>
                <a:lnTo>
                  <a:pt x="6057931" y="4834570"/>
                </a:lnTo>
                <a:lnTo>
                  <a:pt x="5988590" y="4834570"/>
                </a:lnTo>
                <a:close/>
                <a:moveTo>
                  <a:pt x="4526312" y="4834570"/>
                </a:moveTo>
                <a:lnTo>
                  <a:pt x="4526312" y="5032690"/>
                </a:lnTo>
                <a:lnTo>
                  <a:pt x="4901216" y="5032690"/>
                </a:lnTo>
                <a:lnTo>
                  <a:pt x="4901216" y="5540182"/>
                </a:lnTo>
                <a:cubicBezTo>
                  <a:pt x="4901216" y="5658038"/>
                  <a:pt x="4850924" y="5716966"/>
                  <a:pt x="4750340" y="5716966"/>
                </a:cubicBezTo>
                <a:cubicBezTo>
                  <a:pt x="4676172" y="5716966"/>
                  <a:pt x="4610132" y="5677850"/>
                  <a:pt x="4552220" y="5599618"/>
                </a:cubicBezTo>
                <a:lnTo>
                  <a:pt x="4415061" y="5764210"/>
                </a:lnTo>
                <a:cubicBezTo>
                  <a:pt x="4453668" y="5813994"/>
                  <a:pt x="4503198" y="5852348"/>
                  <a:pt x="4563650" y="5879272"/>
                </a:cubicBezTo>
                <a:cubicBezTo>
                  <a:pt x="4624102" y="5906196"/>
                  <a:pt x="4690396" y="5919658"/>
                  <a:pt x="4762532" y="5919658"/>
                </a:cubicBezTo>
                <a:cubicBezTo>
                  <a:pt x="4888516" y="5919658"/>
                  <a:pt x="4984020" y="5886892"/>
                  <a:pt x="5049044" y="5821360"/>
                </a:cubicBezTo>
                <a:cubicBezTo>
                  <a:pt x="5114068" y="5755828"/>
                  <a:pt x="5146579" y="5657530"/>
                  <a:pt x="5146579" y="5526466"/>
                </a:cubicBezTo>
                <a:lnTo>
                  <a:pt x="5146579" y="4834570"/>
                </a:lnTo>
                <a:close/>
                <a:moveTo>
                  <a:pt x="2413286" y="4834570"/>
                </a:moveTo>
                <a:lnTo>
                  <a:pt x="2413286" y="5901370"/>
                </a:lnTo>
                <a:lnTo>
                  <a:pt x="2660174" y="5901370"/>
                </a:lnTo>
                <a:lnTo>
                  <a:pt x="2660174" y="5604190"/>
                </a:lnTo>
                <a:lnTo>
                  <a:pt x="2875058" y="5604190"/>
                </a:lnTo>
                <a:lnTo>
                  <a:pt x="2887250" y="5604190"/>
                </a:lnTo>
                <a:lnTo>
                  <a:pt x="3092990" y="5901370"/>
                </a:lnTo>
                <a:lnTo>
                  <a:pt x="3358166" y="5901370"/>
                </a:lnTo>
                <a:lnTo>
                  <a:pt x="3118898" y="5558470"/>
                </a:lnTo>
                <a:cubicBezTo>
                  <a:pt x="3189002" y="5527990"/>
                  <a:pt x="3243104" y="5484048"/>
                  <a:pt x="3281204" y="5426644"/>
                </a:cubicBezTo>
                <a:cubicBezTo>
                  <a:pt x="3319304" y="5369240"/>
                  <a:pt x="3338354" y="5300914"/>
                  <a:pt x="3338354" y="5221666"/>
                </a:cubicBezTo>
                <a:cubicBezTo>
                  <a:pt x="3338354" y="5142418"/>
                  <a:pt x="3319558" y="5073838"/>
                  <a:pt x="3281966" y="5015926"/>
                </a:cubicBezTo>
                <a:cubicBezTo>
                  <a:pt x="3244374" y="4958014"/>
                  <a:pt x="3190780" y="4913310"/>
                  <a:pt x="3121184" y="4881814"/>
                </a:cubicBezTo>
                <a:cubicBezTo>
                  <a:pt x="3051588" y="4850318"/>
                  <a:pt x="2969546" y="4834570"/>
                  <a:pt x="2875058" y="4834570"/>
                </a:cubicBezTo>
                <a:close/>
                <a:moveTo>
                  <a:pt x="1298861" y="4834570"/>
                </a:moveTo>
                <a:lnTo>
                  <a:pt x="1298861" y="5901370"/>
                </a:lnTo>
                <a:lnTo>
                  <a:pt x="1545749" y="5901370"/>
                </a:lnTo>
                <a:lnTo>
                  <a:pt x="1545749" y="5607238"/>
                </a:lnTo>
                <a:lnTo>
                  <a:pt x="1760633" y="5607238"/>
                </a:lnTo>
                <a:cubicBezTo>
                  <a:pt x="1855121" y="5607238"/>
                  <a:pt x="1937163" y="5591744"/>
                  <a:pt x="2006759" y="5560756"/>
                </a:cubicBezTo>
                <a:cubicBezTo>
                  <a:pt x="2076355" y="5529768"/>
                  <a:pt x="2129949" y="5485064"/>
                  <a:pt x="2167541" y="5426644"/>
                </a:cubicBezTo>
                <a:cubicBezTo>
                  <a:pt x="2205133" y="5368224"/>
                  <a:pt x="2223929" y="5299898"/>
                  <a:pt x="2223929" y="5221666"/>
                </a:cubicBezTo>
                <a:cubicBezTo>
                  <a:pt x="2223929" y="5142418"/>
                  <a:pt x="2205133" y="5073838"/>
                  <a:pt x="2167541" y="5015926"/>
                </a:cubicBezTo>
                <a:cubicBezTo>
                  <a:pt x="2129949" y="4958014"/>
                  <a:pt x="2076355" y="4913310"/>
                  <a:pt x="2006759" y="4881814"/>
                </a:cubicBezTo>
                <a:cubicBezTo>
                  <a:pt x="1937163" y="4850318"/>
                  <a:pt x="1855121" y="4834570"/>
                  <a:pt x="1760633" y="4834570"/>
                </a:cubicBezTo>
                <a:close/>
                <a:moveTo>
                  <a:pt x="10008140" y="4816282"/>
                </a:moveTo>
                <a:cubicBezTo>
                  <a:pt x="9913651" y="4816282"/>
                  <a:pt x="9829831" y="4833808"/>
                  <a:pt x="9756679" y="4868860"/>
                </a:cubicBezTo>
                <a:cubicBezTo>
                  <a:pt x="9683527" y="4903912"/>
                  <a:pt x="9626124" y="4952426"/>
                  <a:pt x="9584467" y="5014402"/>
                </a:cubicBezTo>
                <a:lnTo>
                  <a:pt x="9764299" y="5130226"/>
                </a:lnTo>
                <a:cubicBezTo>
                  <a:pt x="9789699" y="5094666"/>
                  <a:pt x="9821196" y="5067996"/>
                  <a:pt x="9858787" y="5050216"/>
                </a:cubicBezTo>
                <a:cubicBezTo>
                  <a:pt x="9896379" y="5032436"/>
                  <a:pt x="9938544" y="5023546"/>
                  <a:pt x="9985280" y="5023546"/>
                </a:cubicBezTo>
                <a:cubicBezTo>
                  <a:pt x="10041159" y="5023546"/>
                  <a:pt x="10083577" y="5034976"/>
                  <a:pt x="10112534" y="5057836"/>
                </a:cubicBezTo>
                <a:cubicBezTo>
                  <a:pt x="10141490" y="5080696"/>
                  <a:pt x="10155967" y="5113462"/>
                  <a:pt x="10155967" y="5156134"/>
                </a:cubicBezTo>
                <a:cubicBezTo>
                  <a:pt x="10155967" y="5185598"/>
                  <a:pt x="10148348" y="5215316"/>
                  <a:pt x="10133108" y="5245288"/>
                </a:cubicBezTo>
                <a:cubicBezTo>
                  <a:pt x="10117867" y="5275260"/>
                  <a:pt x="10088404" y="5311074"/>
                  <a:pt x="10044716" y="5352730"/>
                </a:cubicBezTo>
                <a:lnTo>
                  <a:pt x="9633236" y="5741350"/>
                </a:lnTo>
                <a:lnTo>
                  <a:pt x="9633236" y="5901370"/>
                </a:lnTo>
                <a:lnTo>
                  <a:pt x="10439431" y="5901370"/>
                </a:lnTo>
                <a:lnTo>
                  <a:pt x="10439431" y="5700202"/>
                </a:lnTo>
                <a:lnTo>
                  <a:pt x="9980708" y="5700202"/>
                </a:lnTo>
                <a:lnTo>
                  <a:pt x="10226072" y="5468554"/>
                </a:lnTo>
                <a:cubicBezTo>
                  <a:pt x="10296176" y="5403530"/>
                  <a:pt x="10343420" y="5345618"/>
                  <a:pt x="10367804" y="5294818"/>
                </a:cubicBezTo>
                <a:cubicBezTo>
                  <a:pt x="10392187" y="5244018"/>
                  <a:pt x="10404380" y="5189662"/>
                  <a:pt x="10404380" y="5131750"/>
                </a:cubicBezTo>
                <a:cubicBezTo>
                  <a:pt x="10404380" y="5067742"/>
                  <a:pt x="10387869" y="5012116"/>
                  <a:pt x="10354849" y="4964872"/>
                </a:cubicBezTo>
                <a:cubicBezTo>
                  <a:pt x="10321830" y="4917628"/>
                  <a:pt x="10275602" y="4881052"/>
                  <a:pt x="10216166" y="4855144"/>
                </a:cubicBezTo>
                <a:cubicBezTo>
                  <a:pt x="10156730" y="4829236"/>
                  <a:pt x="10087387" y="4816282"/>
                  <a:pt x="10008140" y="4816282"/>
                </a:cubicBezTo>
                <a:close/>
                <a:moveTo>
                  <a:pt x="7534306" y="4816282"/>
                </a:moveTo>
                <a:cubicBezTo>
                  <a:pt x="7436770" y="4816282"/>
                  <a:pt x="7354220" y="4831014"/>
                  <a:pt x="7286656" y="4860478"/>
                </a:cubicBezTo>
                <a:cubicBezTo>
                  <a:pt x="7219092" y="4889942"/>
                  <a:pt x="7168547" y="4929820"/>
                  <a:pt x="7135018" y="4980112"/>
                </a:cubicBezTo>
                <a:cubicBezTo>
                  <a:pt x="7101490" y="5030404"/>
                  <a:pt x="7084726" y="5086538"/>
                  <a:pt x="7084726" y="5148514"/>
                </a:cubicBezTo>
                <a:cubicBezTo>
                  <a:pt x="7084726" y="5219634"/>
                  <a:pt x="7103269" y="5276530"/>
                  <a:pt x="7140352" y="5319202"/>
                </a:cubicBezTo>
                <a:cubicBezTo>
                  <a:pt x="7177436" y="5361874"/>
                  <a:pt x="7221886" y="5392862"/>
                  <a:pt x="7273702" y="5412166"/>
                </a:cubicBezTo>
                <a:cubicBezTo>
                  <a:pt x="7325518" y="5431470"/>
                  <a:pt x="7392067" y="5450774"/>
                  <a:pt x="7473347" y="5470078"/>
                </a:cubicBezTo>
                <a:cubicBezTo>
                  <a:pt x="7526178" y="5482270"/>
                  <a:pt x="7568088" y="5493446"/>
                  <a:pt x="7599076" y="5503606"/>
                </a:cubicBezTo>
                <a:cubicBezTo>
                  <a:pt x="7630065" y="5513766"/>
                  <a:pt x="7655465" y="5527228"/>
                  <a:pt x="7675276" y="5543992"/>
                </a:cubicBezTo>
                <a:cubicBezTo>
                  <a:pt x="7695088" y="5560756"/>
                  <a:pt x="7704995" y="5581838"/>
                  <a:pt x="7704995" y="5607238"/>
                </a:cubicBezTo>
                <a:cubicBezTo>
                  <a:pt x="7704995" y="5641782"/>
                  <a:pt x="7688231" y="5669468"/>
                  <a:pt x="7654702" y="5690296"/>
                </a:cubicBezTo>
                <a:cubicBezTo>
                  <a:pt x="7621174" y="5711124"/>
                  <a:pt x="7569358" y="5721538"/>
                  <a:pt x="7499254" y="5721538"/>
                </a:cubicBezTo>
                <a:cubicBezTo>
                  <a:pt x="7436262" y="5721538"/>
                  <a:pt x="7373270" y="5711378"/>
                  <a:pt x="7310279" y="5691058"/>
                </a:cubicBezTo>
                <a:cubicBezTo>
                  <a:pt x="7247287" y="5670738"/>
                  <a:pt x="7192931" y="5643814"/>
                  <a:pt x="7147211" y="5610286"/>
                </a:cubicBezTo>
                <a:lnTo>
                  <a:pt x="7063390" y="5796214"/>
                </a:lnTo>
                <a:cubicBezTo>
                  <a:pt x="7111143" y="5832790"/>
                  <a:pt x="7174388" y="5862508"/>
                  <a:pt x="7253129" y="5885368"/>
                </a:cubicBezTo>
                <a:cubicBezTo>
                  <a:pt x="7331869" y="5908228"/>
                  <a:pt x="7413403" y="5919658"/>
                  <a:pt x="7497731" y="5919658"/>
                </a:cubicBezTo>
                <a:cubicBezTo>
                  <a:pt x="7595267" y="5919658"/>
                  <a:pt x="7678071" y="5904926"/>
                  <a:pt x="7746142" y="5875462"/>
                </a:cubicBezTo>
                <a:cubicBezTo>
                  <a:pt x="7797196" y="5853364"/>
                  <a:pt x="7838677" y="5825408"/>
                  <a:pt x="7870586" y="5791595"/>
                </a:cubicBezTo>
                <a:lnTo>
                  <a:pt x="7871111" y="5790941"/>
                </a:lnTo>
                <a:lnTo>
                  <a:pt x="7871111" y="5901370"/>
                </a:lnTo>
                <a:lnTo>
                  <a:pt x="8677306" y="5901370"/>
                </a:lnTo>
                <a:lnTo>
                  <a:pt x="8677306" y="5700202"/>
                </a:lnTo>
                <a:lnTo>
                  <a:pt x="8218583" y="5700202"/>
                </a:lnTo>
                <a:lnTo>
                  <a:pt x="8463946" y="5468554"/>
                </a:lnTo>
                <a:cubicBezTo>
                  <a:pt x="8534050" y="5403530"/>
                  <a:pt x="8581294" y="5345618"/>
                  <a:pt x="8605678" y="5294818"/>
                </a:cubicBezTo>
                <a:cubicBezTo>
                  <a:pt x="8630062" y="5244018"/>
                  <a:pt x="8642254" y="5189662"/>
                  <a:pt x="8642254" y="5131750"/>
                </a:cubicBezTo>
                <a:cubicBezTo>
                  <a:pt x="8642254" y="5067742"/>
                  <a:pt x="8625744" y="5012116"/>
                  <a:pt x="8592724" y="4964872"/>
                </a:cubicBezTo>
                <a:cubicBezTo>
                  <a:pt x="8559704" y="4917628"/>
                  <a:pt x="8513476" y="4881052"/>
                  <a:pt x="8454040" y="4855144"/>
                </a:cubicBezTo>
                <a:cubicBezTo>
                  <a:pt x="8394604" y="4829236"/>
                  <a:pt x="8325263" y="4816282"/>
                  <a:pt x="8246015" y="4816282"/>
                </a:cubicBezTo>
                <a:cubicBezTo>
                  <a:pt x="8151526" y="4816282"/>
                  <a:pt x="8067706" y="4833808"/>
                  <a:pt x="7994554" y="4868860"/>
                </a:cubicBezTo>
                <a:cubicBezTo>
                  <a:pt x="7957979" y="4886386"/>
                  <a:pt x="7925339" y="4907278"/>
                  <a:pt x="7896638" y="4931535"/>
                </a:cubicBezTo>
                <a:lnTo>
                  <a:pt x="7895911" y="4932240"/>
                </a:lnTo>
                <a:lnTo>
                  <a:pt x="7904638" y="4910770"/>
                </a:lnTo>
                <a:cubicBezTo>
                  <a:pt x="7855870" y="4880290"/>
                  <a:pt x="7798974" y="4856922"/>
                  <a:pt x="7733951" y="4840666"/>
                </a:cubicBezTo>
                <a:cubicBezTo>
                  <a:pt x="7668927" y="4824410"/>
                  <a:pt x="7602378" y="4816282"/>
                  <a:pt x="7534306" y="4816282"/>
                </a:cubicBezTo>
                <a:close/>
                <a:moveTo>
                  <a:pt x="3930047" y="4816282"/>
                </a:moveTo>
                <a:cubicBezTo>
                  <a:pt x="3819303" y="4816282"/>
                  <a:pt x="3719481" y="4840158"/>
                  <a:pt x="3630581" y="4887910"/>
                </a:cubicBezTo>
                <a:cubicBezTo>
                  <a:pt x="3541681" y="4935662"/>
                  <a:pt x="3472085" y="5001448"/>
                  <a:pt x="3421793" y="5085268"/>
                </a:cubicBezTo>
                <a:cubicBezTo>
                  <a:pt x="3371501" y="5169088"/>
                  <a:pt x="3346355" y="5263322"/>
                  <a:pt x="3346355" y="5367970"/>
                </a:cubicBezTo>
                <a:cubicBezTo>
                  <a:pt x="3346355" y="5472618"/>
                  <a:pt x="3371501" y="5566852"/>
                  <a:pt x="3421793" y="5650672"/>
                </a:cubicBezTo>
                <a:cubicBezTo>
                  <a:pt x="3472085" y="5734492"/>
                  <a:pt x="3541681" y="5800278"/>
                  <a:pt x="3630581" y="5848030"/>
                </a:cubicBezTo>
                <a:cubicBezTo>
                  <a:pt x="3719481" y="5895782"/>
                  <a:pt x="3819303" y="5919658"/>
                  <a:pt x="3930047" y="5919658"/>
                </a:cubicBezTo>
                <a:cubicBezTo>
                  <a:pt x="4040791" y="5919658"/>
                  <a:pt x="4140359" y="5895782"/>
                  <a:pt x="4228751" y="5848030"/>
                </a:cubicBezTo>
                <a:cubicBezTo>
                  <a:pt x="4317143" y="5800278"/>
                  <a:pt x="4386739" y="5734492"/>
                  <a:pt x="4437539" y="5650672"/>
                </a:cubicBezTo>
                <a:cubicBezTo>
                  <a:pt x="4488339" y="5566852"/>
                  <a:pt x="4513739" y="5472618"/>
                  <a:pt x="4513739" y="5367970"/>
                </a:cubicBezTo>
                <a:cubicBezTo>
                  <a:pt x="4513739" y="5263322"/>
                  <a:pt x="4488339" y="5169088"/>
                  <a:pt x="4437539" y="5085268"/>
                </a:cubicBezTo>
                <a:cubicBezTo>
                  <a:pt x="4386739" y="5001448"/>
                  <a:pt x="4317143" y="4935662"/>
                  <a:pt x="4228751" y="4887910"/>
                </a:cubicBezTo>
                <a:cubicBezTo>
                  <a:pt x="4140359" y="4840158"/>
                  <a:pt x="4040791" y="4816282"/>
                  <a:pt x="3930047" y="4816282"/>
                </a:cubicBezTo>
                <a:close/>
                <a:moveTo>
                  <a:pt x="10493534" y="4770562"/>
                </a:moveTo>
                <a:cubicBezTo>
                  <a:pt x="10557541" y="4883338"/>
                  <a:pt x="10604531" y="4997892"/>
                  <a:pt x="10634504" y="5114224"/>
                </a:cubicBezTo>
                <a:cubicBezTo>
                  <a:pt x="10664475" y="5230556"/>
                  <a:pt x="10679462" y="5353746"/>
                  <a:pt x="10679462" y="5483794"/>
                </a:cubicBezTo>
                <a:cubicBezTo>
                  <a:pt x="10679462" y="5613842"/>
                  <a:pt x="10664475" y="5737032"/>
                  <a:pt x="10634504" y="5853364"/>
                </a:cubicBezTo>
                <a:cubicBezTo>
                  <a:pt x="10604531" y="5969696"/>
                  <a:pt x="10557541" y="6084250"/>
                  <a:pt x="10493534" y="6197026"/>
                </a:cubicBezTo>
                <a:lnTo>
                  <a:pt x="10720609" y="6197026"/>
                </a:lnTo>
                <a:cubicBezTo>
                  <a:pt x="10783602" y="6104570"/>
                  <a:pt x="10831354" y="5997636"/>
                  <a:pt x="10863866" y="5876224"/>
                </a:cubicBezTo>
                <a:cubicBezTo>
                  <a:pt x="10896378" y="5754812"/>
                  <a:pt x="10912634" y="5624002"/>
                  <a:pt x="10912634" y="5483794"/>
                </a:cubicBezTo>
                <a:cubicBezTo>
                  <a:pt x="10912634" y="5343586"/>
                  <a:pt x="10896123" y="5212268"/>
                  <a:pt x="10863104" y="5089840"/>
                </a:cubicBezTo>
                <a:cubicBezTo>
                  <a:pt x="10830084" y="4967412"/>
                  <a:pt x="10782586" y="4860986"/>
                  <a:pt x="10720609" y="4770562"/>
                </a:cubicBezTo>
                <a:close/>
                <a:moveTo>
                  <a:pt x="9341770" y="4770562"/>
                </a:moveTo>
                <a:cubicBezTo>
                  <a:pt x="9280811" y="4862002"/>
                  <a:pt x="9233820" y="4968936"/>
                  <a:pt x="9200800" y="5091364"/>
                </a:cubicBezTo>
                <a:cubicBezTo>
                  <a:pt x="9167780" y="5213792"/>
                  <a:pt x="9151270" y="5344602"/>
                  <a:pt x="9151270" y="5483794"/>
                </a:cubicBezTo>
                <a:cubicBezTo>
                  <a:pt x="9151270" y="5622986"/>
                  <a:pt x="9167780" y="5753542"/>
                  <a:pt x="9200800" y="5875462"/>
                </a:cubicBezTo>
                <a:cubicBezTo>
                  <a:pt x="9233820" y="5997382"/>
                  <a:pt x="9280811" y="6104570"/>
                  <a:pt x="9341770" y="6197026"/>
                </a:cubicBezTo>
                <a:lnTo>
                  <a:pt x="9568846" y="6197026"/>
                </a:lnTo>
                <a:cubicBezTo>
                  <a:pt x="9504838" y="6084250"/>
                  <a:pt x="9458103" y="5969696"/>
                  <a:pt x="9428638" y="5853364"/>
                </a:cubicBezTo>
                <a:cubicBezTo>
                  <a:pt x="9399174" y="5737032"/>
                  <a:pt x="9384442" y="5613842"/>
                  <a:pt x="9384442" y="5483794"/>
                </a:cubicBezTo>
                <a:cubicBezTo>
                  <a:pt x="9384442" y="5353746"/>
                  <a:pt x="9399174" y="5230556"/>
                  <a:pt x="9428638" y="5114224"/>
                </a:cubicBezTo>
                <a:cubicBezTo>
                  <a:pt x="9458103" y="4997892"/>
                  <a:pt x="9504838" y="4883338"/>
                  <a:pt x="9568846" y="4770562"/>
                </a:cubicBezTo>
                <a:close/>
                <a:moveTo>
                  <a:pt x="7815427" y="1036685"/>
                </a:moveTo>
                <a:lnTo>
                  <a:pt x="8013138" y="1514040"/>
                </a:lnTo>
                <a:lnTo>
                  <a:pt x="7617717" y="1514040"/>
                </a:lnTo>
                <a:close/>
                <a:moveTo>
                  <a:pt x="5493176" y="985031"/>
                </a:moveTo>
                <a:lnTo>
                  <a:pt x="6120806" y="985031"/>
                </a:lnTo>
                <a:lnTo>
                  <a:pt x="6120806" y="1768748"/>
                </a:lnTo>
                <a:lnTo>
                  <a:pt x="5493176" y="1768748"/>
                </a:lnTo>
                <a:lnTo>
                  <a:pt x="5493176" y="1480198"/>
                </a:lnTo>
                <a:lnTo>
                  <a:pt x="6072057" y="1480198"/>
                </a:lnTo>
                <a:lnTo>
                  <a:pt x="6072057" y="1255770"/>
                </a:lnTo>
                <a:lnTo>
                  <a:pt x="5493176" y="1255770"/>
                </a:lnTo>
                <a:close/>
                <a:moveTo>
                  <a:pt x="10105379" y="977907"/>
                </a:moveTo>
                <a:cubicBezTo>
                  <a:pt x="10230062" y="977907"/>
                  <a:pt x="10334558" y="1026592"/>
                  <a:pt x="10418867" y="1123963"/>
                </a:cubicBezTo>
                <a:lnTo>
                  <a:pt x="10483256" y="1064527"/>
                </a:lnTo>
                <a:lnTo>
                  <a:pt x="10483256" y="1687472"/>
                </a:lnTo>
                <a:lnTo>
                  <a:pt x="10418867" y="1628036"/>
                </a:lnTo>
                <a:cubicBezTo>
                  <a:pt x="10334558" y="1726594"/>
                  <a:pt x="10230062" y="1775873"/>
                  <a:pt x="10105379" y="1775873"/>
                </a:cubicBezTo>
                <a:cubicBezTo>
                  <a:pt x="10028196" y="1775873"/>
                  <a:pt x="9959323" y="1758952"/>
                  <a:pt x="9898764" y="1725110"/>
                </a:cubicBezTo>
                <a:cubicBezTo>
                  <a:pt x="9838203" y="1691267"/>
                  <a:pt x="9791002" y="1644066"/>
                  <a:pt x="9757160" y="1583506"/>
                </a:cubicBezTo>
                <a:cubicBezTo>
                  <a:pt x="9723318" y="1522946"/>
                  <a:pt x="9706396" y="1454074"/>
                  <a:pt x="9706396" y="1376890"/>
                </a:cubicBezTo>
                <a:cubicBezTo>
                  <a:pt x="9706396" y="1299706"/>
                  <a:pt x="9723318" y="1230834"/>
                  <a:pt x="9757160" y="1170274"/>
                </a:cubicBezTo>
                <a:cubicBezTo>
                  <a:pt x="9791002" y="1109714"/>
                  <a:pt x="9838203" y="1062513"/>
                  <a:pt x="9898764" y="1028670"/>
                </a:cubicBezTo>
                <a:cubicBezTo>
                  <a:pt x="9959323" y="994828"/>
                  <a:pt x="10028196" y="977907"/>
                  <a:pt x="10105379" y="977907"/>
                </a:cubicBezTo>
                <a:close/>
                <a:moveTo>
                  <a:pt x="2590775" y="977907"/>
                </a:moveTo>
                <a:cubicBezTo>
                  <a:pt x="2664397" y="977907"/>
                  <a:pt x="2730894" y="994828"/>
                  <a:pt x="2790267" y="1028670"/>
                </a:cubicBezTo>
                <a:cubicBezTo>
                  <a:pt x="2849639" y="1062513"/>
                  <a:pt x="2896246" y="1109714"/>
                  <a:pt x="2930089" y="1170274"/>
                </a:cubicBezTo>
                <a:cubicBezTo>
                  <a:pt x="2963931" y="1230834"/>
                  <a:pt x="2980852" y="1299706"/>
                  <a:pt x="2980852" y="1376890"/>
                </a:cubicBezTo>
                <a:cubicBezTo>
                  <a:pt x="2980852" y="1454074"/>
                  <a:pt x="2963931" y="1522946"/>
                  <a:pt x="2930089" y="1583506"/>
                </a:cubicBezTo>
                <a:cubicBezTo>
                  <a:pt x="2896246" y="1644066"/>
                  <a:pt x="2849639" y="1691267"/>
                  <a:pt x="2790267" y="1725110"/>
                </a:cubicBezTo>
                <a:cubicBezTo>
                  <a:pt x="2730894" y="1758952"/>
                  <a:pt x="2664397" y="1775873"/>
                  <a:pt x="2590775" y="1775873"/>
                </a:cubicBezTo>
                <a:cubicBezTo>
                  <a:pt x="2517153" y="1775873"/>
                  <a:pt x="2450656" y="1758952"/>
                  <a:pt x="2391283" y="1725110"/>
                </a:cubicBezTo>
                <a:cubicBezTo>
                  <a:pt x="2331911" y="1691267"/>
                  <a:pt x="2285303" y="1644066"/>
                  <a:pt x="2251461" y="1583506"/>
                </a:cubicBezTo>
                <a:cubicBezTo>
                  <a:pt x="2217619" y="1522946"/>
                  <a:pt x="2200698" y="1454074"/>
                  <a:pt x="2200698" y="1376890"/>
                </a:cubicBezTo>
                <a:cubicBezTo>
                  <a:pt x="2200698" y="1299706"/>
                  <a:pt x="2217619" y="1230834"/>
                  <a:pt x="2251461" y="1170274"/>
                </a:cubicBezTo>
                <a:cubicBezTo>
                  <a:pt x="2285303" y="1109714"/>
                  <a:pt x="2331911" y="1062513"/>
                  <a:pt x="2391283" y="1028670"/>
                </a:cubicBezTo>
                <a:cubicBezTo>
                  <a:pt x="2450656" y="994828"/>
                  <a:pt x="2517153" y="977907"/>
                  <a:pt x="2590775" y="977907"/>
                </a:cubicBezTo>
                <a:close/>
                <a:moveTo>
                  <a:pt x="1591650" y="732104"/>
                </a:moveTo>
                <a:cubicBezTo>
                  <a:pt x="1477655" y="732104"/>
                  <a:pt x="1381174" y="749323"/>
                  <a:pt x="1302209" y="783759"/>
                </a:cubicBezTo>
                <a:cubicBezTo>
                  <a:pt x="1223244" y="818195"/>
                  <a:pt x="1164168" y="864802"/>
                  <a:pt x="1124982" y="923581"/>
                </a:cubicBezTo>
                <a:cubicBezTo>
                  <a:pt x="1085796" y="982360"/>
                  <a:pt x="1066203" y="1047966"/>
                  <a:pt x="1066203" y="1120401"/>
                </a:cubicBezTo>
                <a:cubicBezTo>
                  <a:pt x="1066203" y="1203522"/>
                  <a:pt x="1087874" y="1270019"/>
                  <a:pt x="1131216" y="1319892"/>
                </a:cubicBezTo>
                <a:cubicBezTo>
                  <a:pt x="1174558" y="1369765"/>
                  <a:pt x="1226509" y="1405982"/>
                  <a:pt x="1287069" y="1428544"/>
                </a:cubicBezTo>
                <a:cubicBezTo>
                  <a:pt x="1347629" y="1451106"/>
                  <a:pt x="1425407" y="1473667"/>
                  <a:pt x="1520403" y="1496229"/>
                </a:cubicBezTo>
                <a:cubicBezTo>
                  <a:pt x="1582150" y="1510478"/>
                  <a:pt x="1631133" y="1523540"/>
                  <a:pt x="1667350" y="1535414"/>
                </a:cubicBezTo>
                <a:cubicBezTo>
                  <a:pt x="1703567" y="1547289"/>
                  <a:pt x="1733253" y="1563023"/>
                  <a:pt x="1756409" y="1582616"/>
                </a:cubicBezTo>
                <a:cubicBezTo>
                  <a:pt x="1779564" y="1602209"/>
                  <a:pt x="1791141" y="1626848"/>
                  <a:pt x="1791141" y="1656534"/>
                </a:cubicBezTo>
                <a:cubicBezTo>
                  <a:pt x="1791141" y="1696908"/>
                  <a:pt x="1771549" y="1729266"/>
                  <a:pt x="1732363" y="1753608"/>
                </a:cubicBezTo>
                <a:cubicBezTo>
                  <a:pt x="1693177" y="1777951"/>
                  <a:pt x="1632617" y="1790122"/>
                  <a:pt x="1550683" y="1790122"/>
                </a:cubicBezTo>
                <a:cubicBezTo>
                  <a:pt x="1477061" y="1790122"/>
                  <a:pt x="1403439" y="1778248"/>
                  <a:pt x="1329817" y="1754499"/>
                </a:cubicBezTo>
                <a:cubicBezTo>
                  <a:pt x="1256195" y="1730750"/>
                  <a:pt x="1192667" y="1699283"/>
                  <a:pt x="1139231" y="1660097"/>
                </a:cubicBezTo>
                <a:lnTo>
                  <a:pt x="1041267" y="1877400"/>
                </a:lnTo>
                <a:cubicBezTo>
                  <a:pt x="1097077" y="1920148"/>
                  <a:pt x="1170996" y="1954881"/>
                  <a:pt x="1263023" y="1981599"/>
                </a:cubicBezTo>
                <a:cubicBezTo>
                  <a:pt x="1355051" y="2008316"/>
                  <a:pt x="1450343" y="2021675"/>
                  <a:pt x="1548902" y="2021675"/>
                </a:cubicBezTo>
                <a:cubicBezTo>
                  <a:pt x="1662897" y="2021675"/>
                  <a:pt x="1759674" y="2004457"/>
                  <a:pt x="1839233" y="1970021"/>
                </a:cubicBezTo>
                <a:cubicBezTo>
                  <a:pt x="1918792" y="1935585"/>
                  <a:pt x="1978462" y="1888978"/>
                  <a:pt x="2018241" y="1830199"/>
                </a:cubicBezTo>
                <a:cubicBezTo>
                  <a:pt x="2028186" y="1815504"/>
                  <a:pt x="2036888" y="1800420"/>
                  <a:pt x="2044347" y="1784946"/>
                </a:cubicBezTo>
                <a:lnTo>
                  <a:pt x="2046759" y="1778788"/>
                </a:lnTo>
                <a:lnTo>
                  <a:pt x="2072397" y="1808616"/>
                </a:lnTo>
                <a:cubicBezTo>
                  <a:pt x="2119710" y="1859964"/>
                  <a:pt x="2175835" y="1903079"/>
                  <a:pt x="2240774" y="1937960"/>
                </a:cubicBezTo>
                <a:cubicBezTo>
                  <a:pt x="2344676" y="1993770"/>
                  <a:pt x="2461343" y="2021675"/>
                  <a:pt x="2590775" y="2021675"/>
                </a:cubicBezTo>
                <a:cubicBezTo>
                  <a:pt x="2720207" y="2021675"/>
                  <a:pt x="2836577" y="1993770"/>
                  <a:pt x="2939885" y="1937960"/>
                </a:cubicBezTo>
                <a:cubicBezTo>
                  <a:pt x="3043193" y="1882150"/>
                  <a:pt x="3124534" y="1805263"/>
                  <a:pt x="3183906" y="1707298"/>
                </a:cubicBezTo>
                <a:lnTo>
                  <a:pt x="3217234" y="1642500"/>
                </a:lnTo>
                <a:lnTo>
                  <a:pt x="3232652" y="1694384"/>
                </a:lnTo>
                <a:cubicBezTo>
                  <a:pt x="3257440" y="1764741"/>
                  <a:pt x="3294621" y="1824559"/>
                  <a:pt x="3344198" y="1873838"/>
                </a:cubicBezTo>
                <a:cubicBezTo>
                  <a:pt x="3443349" y="1972396"/>
                  <a:pt x="3581985" y="2021675"/>
                  <a:pt x="3760102" y="2021675"/>
                </a:cubicBezTo>
                <a:cubicBezTo>
                  <a:pt x="3938220" y="2021675"/>
                  <a:pt x="4076854" y="1972396"/>
                  <a:pt x="4176006" y="1873838"/>
                </a:cubicBezTo>
                <a:cubicBezTo>
                  <a:pt x="4275158" y="1775279"/>
                  <a:pt x="4324734" y="1634567"/>
                  <a:pt x="4324734" y="1451699"/>
                </a:cubicBezTo>
                <a:lnTo>
                  <a:pt x="4324734" y="988594"/>
                </a:lnTo>
                <a:lnTo>
                  <a:pt x="4626477" y="988594"/>
                </a:lnTo>
                <a:lnTo>
                  <a:pt x="4626477" y="2000301"/>
                </a:lnTo>
                <a:lnTo>
                  <a:pt x="4915027" y="2000301"/>
                </a:lnTo>
                <a:lnTo>
                  <a:pt x="4915027" y="988594"/>
                </a:lnTo>
                <a:lnTo>
                  <a:pt x="5206406" y="988594"/>
                </a:lnTo>
                <a:lnTo>
                  <a:pt x="5206406" y="2000301"/>
                </a:lnTo>
                <a:lnTo>
                  <a:pt x="6120806" y="2000301"/>
                </a:lnTo>
                <a:lnTo>
                  <a:pt x="6171803" y="2000301"/>
                </a:lnTo>
                <a:lnTo>
                  <a:pt x="6405794" y="2000301"/>
                </a:lnTo>
                <a:lnTo>
                  <a:pt x="6405794" y="1243302"/>
                </a:lnTo>
                <a:lnTo>
                  <a:pt x="7027424" y="2000301"/>
                </a:lnTo>
                <a:lnTo>
                  <a:pt x="7118987" y="2000301"/>
                </a:lnTo>
                <a:lnTo>
                  <a:pt x="7264320" y="2000301"/>
                </a:lnTo>
                <a:lnTo>
                  <a:pt x="7414663" y="2000301"/>
                </a:lnTo>
                <a:lnTo>
                  <a:pt x="7525096" y="1733125"/>
                </a:lnTo>
                <a:lnTo>
                  <a:pt x="8103977" y="1733125"/>
                </a:lnTo>
                <a:lnTo>
                  <a:pt x="8214410" y="2000301"/>
                </a:lnTo>
                <a:lnTo>
                  <a:pt x="8368707" y="2000301"/>
                </a:lnTo>
                <a:lnTo>
                  <a:pt x="8517210" y="2000301"/>
                </a:lnTo>
                <a:lnTo>
                  <a:pt x="8653694" y="2000301"/>
                </a:lnTo>
                <a:lnTo>
                  <a:pt x="8653694" y="1243302"/>
                </a:lnTo>
                <a:lnTo>
                  <a:pt x="9275324" y="2000301"/>
                </a:lnTo>
                <a:lnTo>
                  <a:pt x="9512220" y="2000301"/>
                </a:lnTo>
                <a:lnTo>
                  <a:pt x="9512220" y="1724209"/>
                </a:lnTo>
                <a:lnTo>
                  <a:pt x="9525523" y="1744814"/>
                </a:lnTo>
                <a:cubicBezTo>
                  <a:pt x="9581761" y="1825857"/>
                  <a:pt x="9654817" y="1890536"/>
                  <a:pt x="9744692" y="1938850"/>
                </a:cubicBezTo>
                <a:cubicBezTo>
                  <a:pt x="9847407" y="1994067"/>
                  <a:pt x="9962292" y="2021675"/>
                  <a:pt x="10089349" y="2021675"/>
                </a:cubicBezTo>
                <a:cubicBezTo>
                  <a:pt x="10197407" y="2021675"/>
                  <a:pt x="10295372" y="2002676"/>
                  <a:pt x="10383243" y="1964678"/>
                </a:cubicBezTo>
                <a:cubicBezTo>
                  <a:pt x="10405211" y="1955178"/>
                  <a:pt x="10426289" y="1944602"/>
                  <a:pt x="10446475" y="1932951"/>
                </a:cubicBezTo>
                <a:lnTo>
                  <a:pt x="10483256" y="1908689"/>
                </a:lnTo>
                <a:lnTo>
                  <a:pt x="10483256" y="2000301"/>
                </a:lnTo>
                <a:lnTo>
                  <a:pt x="11448653" y="2000301"/>
                </a:lnTo>
                <a:lnTo>
                  <a:pt x="11448653" y="1768748"/>
                </a:lnTo>
                <a:lnTo>
                  <a:pt x="10770026" y="1768748"/>
                </a:lnTo>
                <a:lnTo>
                  <a:pt x="10770026" y="1480198"/>
                </a:lnTo>
                <a:lnTo>
                  <a:pt x="11348907" y="1480198"/>
                </a:lnTo>
                <a:lnTo>
                  <a:pt x="11348907" y="1255770"/>
                </a:lnTo>
                <a:lnTo>
                  <a:pt x="10770026" y="1255770"/>
                </a:lnTo>
                <a:lnTo>
                  <a:pt x="10770026" y="985031"/>
                </a:lnTo>
                <a:lnTo>
                  <a:pt x="11425498" y="985031"/>
                </a:lnTo>
                <a:lnTo>
                  <a:pt x="11425498" y="753479"/>
                </a:lnTo>
                <a:lnTo>
                  <a:pt x="10483256" y="753479"/>
                </a:lnTo>
                <a:lnTo>
                  <a:pt x="10483256" y="844554"/>
                </a:lnTo>
                <a:lnTo>
                  <a:pt x="10446976" y="820718"/>
                </a:lnTo>
                <a:cubicBezTo>
                  <a:pt x="10426900" y="809140"/>
                  <a:pt x="10405953" y="798602"/>
                  <a:pt x="10384133" y="789102"/>
                </a:cubicBezTo>
                <a:cubicBezTo>
                  <a:pt x="10296856" y="751104"/>
                  <a:pt x="10199189" y="732104"/>
                  <a:pt x="10091130" y="732104"/>
                </a:cubicBezTo>
                <a:cubicBezTo>
                  <a:pt x="9962886" y="732104"/>
                  <a:pt x="9847407" y="759713"/>
                  <a:pt x="9744692" y="814929"/>
                </a:cubicBezTo>
                <a:cubicBezTo>
                  <a:pt x="9654817" y="863244"/>
                  <a:pt x="9581761" y="927923"/>
                  <a:pt x="9525523" y="1008966"/>
                </a:cubicBezTo>
                <a:lnTo>
                  <a:pt x="9512220" y="1029571"/>
                </a:lnTo>
                <a:lnTo>
                  <a:pt x="9512220" y="753479"/>
                </a:lnTo>
                <a:lnTo>
                  <a:pt x="9227232" y="753479"/>
                </a:lnTo>
                <a:lnTo>
                  <a:pt x="9227232" y="1510478"/>
                </a:lnTo>
                <a:lnTo>
                  <a:pt x="8607384" y="753479"/>
                </a:lnTo>
                <a:lnTo>
                  <a:pt x="8368707" y="753479"/>
                </a:lnTo>
                <a:lnTo>
                  <a:pt x="8368707" y="1668184"/>
                </a:lnTo>
                <a:lnTo>
                  <a:pt x="7959702" y="753479"/>
                </a:lnTo>
                <a:lnTo>
                  <a:pt x="7674714" y="753479"/>
                </a:lnTo>
                <a:lnTo>
                  <a:pt x="7264320" y="1674234"/>
                </a:lnTo>
                <a:lnTo>
                  <a:pt x="7264320" y="753479"/>
                </a:lnTo>
                <a:lnTo>
                  <a:pt x="6979333" y="753479"/>
                </a:lnTo>
                <a:lnTo>
                  <a:pt x="6979333" y="1510478"/>
                </a:lnTo>
                <a:lnTo>
                  <a:pt x="6359484" y="753479"/>
                </a:lnTo>
                <a:lnTo>
                  <a:pt x="6148647" y="753479"/>
                </a:lnTo>
                <a:lnTo>
                  <a:pt x="6120806" y="753479"/>
                </a:lnTo>
                <a:lnTo>
                  <a:pt x="5314010" y="753479"/>
                </a:lnTo>
                <a:lnTo>
                  <a:pt x="5206406" y="753479"/>
                </a:lnTo>
                <a:lnTo>
                  <a:pt x="4324734" y="753479"/>
                </a:lnTo>
                <a:lnTo>
                  <a:pt x="4227493" y="753479"/>
                </a:lnTo>
                <a:lnTo>
                  <a:pt x="4039747" y="753479"/>
                </a:lnTo>
                <a:lnTo>
                  <a:pt x="4039747" y="1441012"/>
                </a:lnTo>
                <a:cubicBezTo>
                  <a:pt x="4039747" y="1556195"/>
                  <a:pt x="4015998" y="1640801"/>
                  <a:pt x="3968500" y="1694830"/>
                </a:cubicBezTo>
                <a:cubicBezTo>
                  <a:pt x="3921001" y="1748858"/>
                  <a:pt x="3852129" y="1775873"/>
                  <a:pt x="3761883" y="1775873"/>
                </a:cubicBezTo>
                <a:cubicBezTo>
                  <a:pt x="3576641" y="1775873"/>
                  <a:pt x="3484020" y="1664253"/>
                  <a:pt x="3484020" y="1441012"/>
                </a:cubicBezTo>
                <a:lnTo>
                  <a:pt x="3484020" y="753479"/>
                </a:lnTo>
                <a:lnTo>
                  <a:pt x="3195470" y="753479"/>
                </a:lnTo>
                <a:lnTo>
                  <a:pt x="3195470" y="1068965"/>
                </a:lnTo>
                <a:lnTo>
                  <a:pt x="3183906" y="1046482"/>
                </a:lnTo>
                <a:cubicBezTo>
                  <a:pt x="3124534" y="948517"/>
                  <a:pt x="3043193" y="871630"/>
                  <a:pt x="2939885" y="815820"/>
                </a:cubicBezTo>
                <a:cubicBezTo>
                  <a:pt x="2836577" y="760010"/>
                  <a:pt x="2720207" y="732104"/>
                  <a:pt x="2590775" y="732104"/>
                </a:cubicBezTo>
                <a:cubicBezTo>
                  <a:pt x="2461343" y="732104"/>
                  <a:pt x="2344676" y="760010"/>
                  <a:pt x="2240774" y="815820"/>
                </a:cubicBezTo>
                <a:cubicBezTo>
                  <a:pt x="2136872" y="871630"/>
                  <a:pt x="2055532" y="948517"/>
                  <a:pt x="1996753" y="1046482"/>
                </a:cubicBezTo>
                <a:cubicBezTo>
                  <a:pt x="1952669" y="1119955"/>
                  <a:pt x="1925116" y="1200275"/>
                  <a:pt x="1914095" y="1287442"/>
                </a:cubicBezTo>
                <a:lnTo>
                  <a:pt x="1909911" y="1355368"/>
                </a:lnTo>
                <a:lnTo>
                  <a:pt x="1900851" y="1349950"/>
                </a:lnTo>
                <a:cubicBezTo>
                  <a:pt x="1886787" y="1342677"/>
                  <a:pt x="1872185" y="1336220"/>
                  <a:pt x="1857045" y="1330579"/>
                </a:cubicBezTo>
                <a:cubicBezTo>
                  <a:pt x="1796485" y="1308018"/>
                  <a:pt x="1718707" y="1285456"/>
                  <a:pt x="1623711" y="1262895"/>
                </a:cubicBezTo>
                <a:cubicBezTo>
                  <a:pt x="1532277" y="1242708"/>
                  <a:pt x="1464296" y="1222225"/>
                  <a:pt x="1419766" y="1201444"/>
                </a:cubicBezTo>
                <a:cubicBezTo>
                  <a:pt x="1375237" y="1180664"/>
                  <a:pt x="1352972" y="1148900"/>
                  <a:pt x="1352972" y="1106151"/>
                </a:cubicBezTo>
                <a:cubicBezTo>
                  <a:pt x="1352972" y="1063403"/>
                  <a:pt x="1372268" y="1028967"/>
                  <a:pt x="1410861" y="1002843"/>
                </a:cubicBezTo>
                <a:cubicBezTo>
                  <a:pt x="1449453" y="976719"/>
                  <a:pt x="1509122" y="963657"/>
                  <a:pt x="1589869" y="963657"/>
                </a:cubicBezTo>
                <a:cubicBezTo>
                  <a:pt x="1705051" y="963657"/>
                  <a:pt x="1820234" y="996312"/>
                  <a:pt x="1935416" y="1061622"/>
                </a:cubicBezTo>
                <a:lnTo>
                  <a:pt x="2024476" y="842537"/>
                </a:lnTo>
                <a:cubicBezTo>
                  <a:pt x="1967478" y="806914"/>
                  <a:pt x="1900981" y="779602"/>
                  <a:pt x="1824984" y="760603"/>
                </a:cubicBezTo>
                <a:cubicBezTo>
                  <a:pt x="1748987" y="741604"/>
                  <a:pt x="1671209" y="732104"/>
                  <a:pt x="1591650" y="73210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7" name="Image 6" descr="Une image contenant ordinateur, ordinateur portable, texte, logo&#10;&#10;Description générée automatiquement">
            <a:extLst>
              <a:ext uri="{FF2B5EF4-FFF2-40B4-BE49-F238E27FC236}">
                <a16:creationId xmlns:a16="http://schemas.microsoft.com/office/drawing/2014/main" id="{6889C00F-9C98-1131-A25D-E1DC27C1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66" y="5023003"/>
            <a:ext cx="3441877" cy="183499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A249F0-ADAD-685F-4C42-8B51775E7510}"/>
              </a:ext>
            </a:extLst>
          </p:cNvPr>
          <p:cNvSpPr txBox="1"/>
          <p:nvPr/>
        </p:nvSpPr>
        <p:spPr>
          <a:xfrm>
            <a:off x="7900954" y="389424"/>
            <a:ext cx="485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Montserrat" panose="00000500000000000000" pitchFamily="2" charset="0"/>
              </a:rPr>
              <a:t>PLANNING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08A848-DEC1-2B94-561F-DE98FB9DCC8D}"/>
              </a:ext>
            </a:extLst>
          </p:cNvPr>
          <p:cNvSpPr txBox="1"/>
          <p:nvPr/>
        </p:nvSpPr>
        <p:spPr>
          <a:xfrm>
            <a:off x="8597153" y="1380565"/>
            <a:ext cx="301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 de commencement et d’échéance</a:t>
            </a:r>
          </a:p>
        </p:txBody>
      </p:sp>
      <p:pic>
        <p:nvPicPr>
          <p:cNvPr id="14" name="Image 1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98CA225-C2B9-BF8D-5354-1F8EC6A63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7153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8C0273-809D-4D94-3105-AC8A18238B6E}"/>
              </a:ext>
            </a:extLst>
          </p:cNvPr>
          <p:cNvSpPr/>
          <p:nvPr/>
        </p:nvSpPr>
        <p:spPr>
          <a:xfrm>
            <a:off x="0" y="6858000"/>
            <a:ext cx="12197423" cy="7046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5490709-A253-3316-B65C-5F10DA93463E}"/>
              </a:ext>
            </a:extLst>
          </p:cNvPr>
          <p:cNvSpPr txBox="1"/>
          <p:nvPr/>
        </p:nvSpPr>
        <p:spPr>
          <a:xfrm>
            <a:off x="1135202" y="10178892"/>
            <a:ext cx="994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latin typeface="Aharoni" panose="02010803020104030203" pitchFamily="2" charset="-79"/>
                <a:cs typeface="Aharoni" panose="02010803020104030203" pitchFamily="2" charset="-79"/>
              </a:rPr>
              <a:t>TACHES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62CE70-64B6-D57D-E4D7-1DDDD26A1252}"/>
              </a:ext>
            </a:extLst>
          </p:cNvPr>
          <p:cNvSpPr/>
          <p:nvPr/>
        </p:nvSpPr>
        <p:spPr>
          <a:xfrm>
            <a:off x="4920756" y="7869440"/>
            <a:ext cx="2376935" cy="2184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Badge Tick1 avec un remplissage uni">
            <a:extLst>
              <a:ext uri="{FF2B5EF4-FFF2-40B4-BE49-F238E27FC236}">
                <a16:creationId xmlns:a16="http://schemas.microsoft.com/office/drawing/2014/main" id="{1C34F085-4B79-97B6-A6ED-0EEB52F1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6028" y="8147290"/>
            <a:ext cx="1685369" cy="168536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DAB2BC-CB9B-F02E-C357-3ED63A9A45DE}"/>
              </a:ext>
            </a:extLst>
          </p:cNvPr>
          <p:cNvSpPr txBox="1"/>
          <p:nvPr/>
        </p:nvSpPr>
        <p:spPr>
          <a:xfrm>
            <a:off x="-1535723" y="8675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min</a:t>
            </a:r>
          </a:p>
        </p:txBody>
      </p:sp>
    </p:spTree>
    <p:extLst>
      <p:ext uri="{BB962C8B-B14F-4D97-AF65-F5344CB8AC3E}">
        <p14:creationId xmlns:p14="http://schemas.microsoft.com/office/powerpoint/2010/main" val="233142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846FF0-D52E-7D16-DA64-1BC89E025B85}"/>
              </a:ext>
            </a:extLst>
          </p:cNvPr>
          <p:cNvSpPr txBox="1">
            <a:spLocks/>
          </p:cNvSpPr>
          <p:nvPr/>
        </p:nvSpPr>
        <p:spPr>
          <a:xfrm>
            <a:off x="5288280" y="8089167"/>
            <a:ext cx="1764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/>
              <a:t> 10 min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56FCC-645D-7B08-E2C2-83C209236E3B}"/>
              </a:ext>
            </a:extLst>
          </p:cNvPr>
          <p:cNvSpPr txBox="1">
            <a:spLocks/>
          </p:cNvSpPr>
          <p:nvPr/>
        </p:nvSpPr>
        <p:spPr>
          <a:xfrm>
            <a:off x="1263015" y="-2521683"/>
            <a:ext cx="96659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/>
              <a:t>Présentation du jeu</a:t>
            </a:r>
          </a:p>
        </p:txBody>
      </p:sp>
    </p:spTree>
    <p:extLst>
      <p:ext uri="{BB962C8B-B14F-4D97-AF65-F5344CB8AC3E}">
        <p14:creationId xmlns:p14="http://schemas.microsoft.com/office/powerpoint/2010/main" val="11259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6574A53-947B-3B79-29D5-345DE30EA1BF}"/>
              </a:ext>
            </a:extLst>
          </p:cNvPr>
          <p:cNvSpPr txBox="1">
            <a:spLocks/>
          </p:cNvSpPr>
          <p:nvPr/>
        </p:nvSpPr>
        <p:spPr>
          <a:xfrm>
            <a:off x="5288280" y="4689475"/>
            <a:ext cx="1764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/>
              <a:t> 10 min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DC5A846-4069-21C1-4F68-8E9E1B482190}"/>
              </a:ext>
            </a:extLst>
          </p:cNvPr>
          <p:cNvSpPr txBox="1">
            <a:spLocks/>
          </p:cNvSpPr>
          <p:nvPr/>
        </p:nvSpPr>
        <p:spPr>
          <a:xfrm>
            <a:off x="1263015" y="842962"/>
            <a:ext cx="96659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/>
              <a:t>Présentation du jeu</a:t>
            </a:r>
          </a:p>
        </p:txBody>
      </p:sp>
    </p:spTree>
    <p:extLst>
      <p:ext uri="{BB962C8B-B14F-4D97-AF65-F5344CB8AC3E}">
        <p14:creationId xmlns:p14="http://schemas.microsoft.com/office/powerpoint/2010/main" val="366607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846FF0-D52E-7D16-DA64-1BC89E025B85}"/>
              </a:ext>
            </a:extLst>
          </p:cNvPr>
          <p:cNvSpPr txBox="1">
            <a:spLocks/>
          </p:cNvSpPr>
          <p:nvPr/>
        </p:nvSpPr>
        <p:spPr>
          <a:xfrm>
            <a:off x="5288280" y="8089167"/>
            <a:ext cx="1764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/>
              <a:t> 2 min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56FCC-645D-7B08-E2C2-83C209236E3B}"/>
              </a:ext>
            </a:extLst>
          </p:cNvPr>
          <p:cNvSpPr txBox="1">
            <a:spLocks/>
          </p:cNvSpPr>
          <p:nvPr/>
        </p:nvSpPr>
        <p:spPr>
          <a:xfrm>
            <a:off x="1263015" y="-1061367"/>
            <a:ext cx="96659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/>
              <a:t>Présentation du trailer</a:t>
            </a:r>
          </a:p>
        </p:txBody>
      </p:sp>
    </p:spTree>
    <p:extLst>
      <p:ext uri="{BB962C8B-B14F-4D97-AF65-F5344CB8AC3E}">
        <p14:creationId xmlns:p14="http://schemas.microsoft.com/office/powerpoint/2010/main" val="180981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6574A53-947B-3B79-29D5-345DE30EA1BF}"/>
              </a:ext>
            </a:extLst>
          </p:cNvPr>
          <p:cNvSpPr txBox="1">
            <a:spLocks/>
          </p:cNvSpPr>
          <p:nvPr/>
        </p:nvSpPr>
        <p:spPr>
          <a:xfrm>
            <a:off x="5288280" y="4689475"/>
            <a:ext cx="1764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/>
              <a:t> 2 min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DC5A846-4069-21C1-4F68-8E9E1B482190}"/>
              </a:ext>
            </a:extLst>
          </p:cNvPr>
          <p:cNvSpPr txBox="1">
            <a:spLocks/>
          </p:cNvSpPr>
          <p:nvPr/>
        </p:nvSpPr>
        <p:spPr>
          <a:xfrm>
            <a:off x="1263015" y="1505743"/>
            <a:ext cx="96659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/>
              <a:t>Présentation du trailer</a:t>
            </a:r>
          </a:p>
        </p:txBody>
      </p:sp>
    </p:spTree>
    <p:extLst>
      <p:ext uri="{BB962C8B-B14F-4D97-AF65-F5344CB8AC3E}">
        <p14:creationId xmlns:p14="http://schemas.microsoft.com/office/powerpoint/2010/main" val="208364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217</Words>
  <Application>Microsoft Office PowerPoint</Application>
  <PresentationFormat>Grand écran</PresentationFormat>
  <Paragraphs>81</Paragraphs>
  <Slides>11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Century Gothic</vt:lpstr>
      <vt:lpstr>Montserrat</vt:lpstr>
      <vt:lpstr>Noto Sans Symbols</vt:lpstr>
      <vt:lpstr>Oswald</vt:lpstr>
      <vt:lpstr>Palatino Linotype</vt:lpstr>
      <vt:lpstr>Thème Office</vt:lpstr>
      <vt:lpstr>Présentation PowerPoint</vt:lpstr>
      <vt:lpstr>Présentation PowerPoint</vt:lpstr>
      <vt:lpstr>Présentation PowerPoint</vt:lpstr>
      <vt:lpstr>Rappel objectifs dernière soutenance 1 min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Site Web / Packaging 2 min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Célian MULLER</dc:creator>
  <cp:lastModifiedBy>Célian MULLER</cp:lastModifiedBy>
  <cp:revision>2</cp:revision>
  <dcterms:created xsi:type="dcterms:W3CDTF">2024-06-15T08:48:38Z</dcterms:created>
  <dcterms:modified xsi:type="dcterms:W3CDTF">2024-06-15T17:54:10Z</dcterms:modified>
</cp:coreProperties>
</file>