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8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5" r:id="rId6"/>
    <p:sldId id="266" r:id="rId7"/>
    <p:sldId id="267" r:id="rId8"/>
    <p:sldId id="268" r:id="rId9"/>
    <p:sldId id="286" r:id="rId10"/>
    <p:sldId id="292" r:id="rId11"/>
    <p:sldId id="269" r:id="rId12"/>
    <p:sldId id="270" r:id="rId13"/>
    <p:sldId id="271" r:id="rId14"/>
    <p:sldId id="272" r:id="rId15"/>
    <p:sldId id="280" r:id="rId16"/>
    <p:sldId id="282" r:id="rId17"/>
    <p:sldId id="281" r:id="rId18"/>
    <p:sldId id="283" r:id="rId19"/>
    <p:sldId id="291" r:id="rId20"/>
    <p:sldId id="284" r:id="rId21"/>
    <p:sldId id="277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CF71C78-3787-4815-A066-0D961FEB4BFC}">
          <p14:sldIdLst>
            <p14:sldId id="256"/>
            <p14:sldId id="257"/>
            <p14:sldId id="264"/>
            <p14:sldId id="263"/>
          </p14:sldIdLst>
        </p14:section>
        <p14:section name="1er" id="{1DC99DE7-699E-429A-8DF8-F7AC2C3D8F0A}">
          <p14:sldIdLst>
            <p14:sldId id="265"/>
            <p14:sldId id="266"/>
          </p14:sldIdLst>
        </p14:section>
        <p14:section name="2eme" id="{F502AB7A-7F99-45B7-9145-11349D56123A}">
          <p14:sldIdLst>
            <p14:sldId id="267"/>
            <p14:sldId id="268"/>
            <p14:sldId id="286"/>
            <p14:sldId id="292"/>
          </p14:sldIdLst>
        </p14:section>
        <p14:section name="3ème" id="{7552C8C0-3B29-4961-949F-D42AE4E6F353}">
          <p14:sldIdLst>
            <p14:sldId id="269"/>
            <p14:sldId id="270"/>
          </p14:sldIdLst>
        </p14:section>
        <p14:section name="4ème" id="{2AE09F58-8159-4662-9607-C2B162B38825}">
          <p14:sldIdLst>
            <p14:sldId id="271"/>
            <p14:sldId id="272"/>
          </p14:sldIdLst>
        </p14:section>
        <p14:section name="Smarter robots" id="{33E8E089-B6D7-4DC1-8E44-AD11998CE8F4}">
          <p14:sldIdLst/>
        </p14:section>
        <p14:section name="HP/MORT/COMBAT" id="{E9C25633-59FC-4C98-A21F-097727662D0C}">
          <p14:sldIdLst>
            <p14:sldId id="280"/>
            <p14:sldId id="282"/>
          </p14:sldIdLst>
        </p14:section>
        <p14:section name="MENU" id="{A0B82054-73A8-485F-89C2-9FCB157DCB32}">
          <p14:sldIdLst>
            <p14:sldId id="281"/>
            <p14:sldId id="283"/>
            <p14:sldId id="291"/>
          </p14:sldIdLst>
        </p14:section>
        <p14:section name="1V1" id="{27D27E61-E47D-447C-9E08-3614EFD9569D}">
          <p14:sldIdLst>
            <p14:sldId id="284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686868"/>
    <a:srgbClr val="1F1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4" d="100"/>
          <a:sy n="104" d="100"/>
        </p:scale>
        <p:origin x="81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3637-4DE6-981F-7DB024860EAB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3637-4DE6-981F-7DB024860EAB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3637-4DE6-981F-7DB024860EAB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3637-4DE6-981F-7DB024860EAB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3637-4DE6-981F-7DB024860EAB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6-3637-4DE6-981F-7DB024860EAB}"/>
              </c:ext>
            </c:extLst>
          </c:dPt>
          <c:dPt>
            <c:idx val="6"/>
            <c:bubble3D val="0"/>
            <c:spPr>
              <a:solidFill>
                <a:srgbClr val="FFC00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3637-4DE6-981F-7DB024860EAB}"/>
              </c:ext>
            </c:extLst>
          </c:dPt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7.1428571428571425E-2</c:v>
                </c:pt>
                <c:pt idx="1">
                  <c:v>7.1428571428571425E-2</c:v>
                </c:pt>
                <c:pt idx="2">
                  <c:v>7.1428571428571425E-2</c:v>
                </c:pt>
                <c:pt idx="3">
                  <c:v>7.1428571428571425E-2</c:v>
                </c:pt>
                <c:pt idx="4">
                  <c:v>7.1428571428571425E-2</c:v>
                </c:pt>
                <c:pt idx="5">
                  <c:v>7.1428571428571425E-2</c:v>
                </c:pt>
                <c:pt idx="6">
                  <c:v>7.1428571428571425E-2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637-4DE6-981F-7DB024860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560887080614261"/>
          <c:y val="4.4235704552864102E-2"/>
          <c:w val="0.62192786830483293"/>
          <c:h val="0.9026814499836989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B05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74B8-4B09-9285-D6443C34162E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74B8-4B09-9285-D6443C34162E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74B8-4B09-9285-D6443C34162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74B8-4B09-9285-D6443C34162E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74B8-4B09-9285-D6443C34162E}"/>
              </c:ext>
            </c:extLst>
          </c:dPt>
          <c:dPt>
            <c:idx val="5"/>
            <c:bubble3D val="0"/>
            <c:spPr>
              <a:solidFill>
                <a:srgbClr val="00B05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74B8-4B09-9285-D6443C34162E}"/>
              </c:ext>
            </c:extLst>
          </c:dPt>
          <c:dPt>
            <c:idx val="6"/>
            <c:bubble3D val="0"/>
            <c:spPr>
              <a:solidFill>
                <a:srgbClr val="00B05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74B8-4B09-9285-D6443C34162E}"/>
              </c:ext>
            </c:extLst>
          </c:dPt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7.1428571428571425E-2</c:v>
                </c:pt>
                <c:pt idx="1">
                  <c:v>7.1428571428571425E-2</c:v>
                </c:pt>
                <c:pt idx="2">
                  <c:v>7.1428571428571425E-2</c:v>
                </c:pt>
                <c:pt idx="3">
                  <c:v>7.1428571428571425E-2</c:v>
                </c:pt>
                <c:pt idx="4">
                  <c:v>7.1428571428571425E-2</c:v>
                </c:pt>
                <c:pt idx="5">
                  <c:v>7.1428571428571425E-2</c:v>
                </c:pt>
                <c:pt idx="6">
                  <c:v>7.1428571428571425E-2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4B8-4B09-9285-D6443C341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300D8-E6BC-16E3-E8AE-8FAB2179B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BA83B3-11BB-2265-9E22-B3F8A1D73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FD5F8E-F396-D56D-52C3-DB4ACE00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CA8E-2BE1-471D-A00E-D12533AE5744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638B45-3560-89DB-8176-A9727D73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681AC-A63B-EBBA-7D73-8668C2AB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FF8B-8E5F-4BEA-B91C-CE7616043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60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BCE79-C5CB-9A73-4EC7-4515C6BA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38BE1B-34F5-7623-2084-7F8F524CA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79F42-00C6-B2D1-C90D-26E486E4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CA8E-2BE1-471D-A00E-D12533AE5744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9CB507-7AF3-4E92-E3B0-12CA7984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93D082-C67B-3203-E86D-08917C96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FF8B-8E5F-4BEA-B91C-CE7616043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90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7A1C07-BEF0-B30D-5512-286C4F858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C97200-65D8-D82E-6DF6-52CADD14E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653101-5263-9B4D-9ED0-ED77A199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CA8E-2BE1-471D-A00E-D12533AE5744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F79E14-F323-49BC-324F-540D5EE4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A61C86-5870-76F5-C983-FA43A9F5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FF8B-8E5F-4BEA-B91C-CE7616043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8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9C57E-FFB9-8AAC-6437-0A4765AB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B577C-C4E6-2B25-6302-EF19E47C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831289-7B5E-E960-4975-789741E0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CA8E-2BE1-471D-A00E-D12533AE5744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574845-89E3-E469-8E09-AEFE39AB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E04657-7060-6133-25A8-8A5A4026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FF8B-8E5F-4BEA-B91C-CE7616043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96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10C1C-5A8F-2868-C318-D69CB6DE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757BE4-85ED-7DEC-6353-68FF34A73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7867A9-43EC-EAB5-4773-7CF6F768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CA8E-2BE1-471D-A00E-D12533AE5744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98DC32-493A-8F45-40E7-889DD9B3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3262E9-086A-F055-EEDC-A69A516B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FF8B-8E5F-4BEA-B91C-CE7616043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2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86BE5-4EF6-B277-93DD-B89B726C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01DB2-0FB4-DF32-0F50-15F40C241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D75392-15F1-3765-1271-83784E806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89A548-30C4-7964-B69D-19E4DB9B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CA8E-2BE1-471D-A00E-D12533AE5744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184A6E-81DA-4F13-1FB1-BF73E413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E9C5A5-9B21-0F01-A2D5-B6EF0A83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FF8B-8E5F-4BEA-B91C-CE7616043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92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8D5B0-2E71-A218-BED0-5DE2FCE8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24A22-0542-2FB5-67E0-2F7B06913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867711-E0C2-1F9A-95CD-4FDE5913D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FF4E91-DAAD-6DAA-79A2-7EC4765FC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1F9C6CF-E940-8AE4-BF16-E61D72CDC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62D94DC-CD78-5C3F-4D77-DAE83A8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CA8E-2BE1-471D-A00E-D12533AE5744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B67F0FF-A738-8880-1CA3-C7C2546C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811177-C642-B6C3-9DD4-2FEBB06D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FF8B-8E5F-4BEA-B91C-CE7616043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27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9FC62-46E2-1779-F831-B5BC1B49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1A8269-7265-36B7-8ECA-FBB13AB8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CA8E-2BE1-471D-A00E-D12533AE5744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4DBE96-8CC8-2849-8717-B7555FA2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D7B14D-538B-65E6-8603-6AAA9371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FF8B-8E5F-4BEA-B91C-CE7616043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11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C5BE44-84B5-7C6B-D16C-FCE3008F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CA8E-2BE1-471D-A00E-D12533AE5744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D75060B-4567-77B4-C042-6DB014D3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E0AE4D-EE5F-5676-59AE-E49F601D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FF8B-8E5F-4BEA-B91C-CE7616043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16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30B5E-A75E-4690-1587-A5D3C4AE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C5CEB-39DB-071B-CB80-7FA02239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E2556B-169F-90C1-5ECB-BDD6116BB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85D418-D639-ECAF-D465-B2105125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CA8E-2BE1-471D-A00E-D12533AE5744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05C373-508A-C9E5-3AD1-27B0E26C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AA7377-3E47-613C-C7BF-9A9B7C97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FF8B-8E5F-4BEA-B91C-CE7616043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23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F5B98-4272-AC76-0636-A6B096F3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DE2492-B0ED-137F-3CFC-8A834F51C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F706E8-A734-CFF4-0417-6B22D0BD0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35B476-B19C-173C-FF12-2447E998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CA8E-2BE1-471D-A00E-D12533AE5744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50417B-E130-FF53-47A5-4D506138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9F3D85-9158-9709-9713-29B9409C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FF8B-8E5F-4BEA-B91C-CE7616043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5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9AFB76-59C6-4D52-0935-6BE86E13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367AB7-E83F-E217-79E3-B5F1F8437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55851A-22FB-694A-8724-07EB62A95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2CA8E-2BE1-471D-A00E-D12533AE5744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435182-8663-894B-07D4-7BE8A6DFF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3231A3-9AC0-50A9-05FC-5F1C46B14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DFF8B-8E5F-4BEA-B91C-CE7616043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41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10.png"/><Relationship Id="rId18" Type="http://schemas.openxmlformats.org/officeDocument/2006/relationships/image" Target="../media/image120.png"/><Relationship Id="rId3" Type="http://schemas.microsoft.com/office/2007/relationships/hdphoto" Target="../media/hdphoto1.wdp"/><Relationship Id="rId21" Type="http://schemas.openxmlformats.org/officeDocument/2006/relationships/image" Target="../media/image11.png"/><Relationship Id="rId7" Type="http://schemas.openxmlformats.org/officeDocument/2006/relationships/image" Target="../media/image36.png"/><Relationship Id="rId12" Type="http://schemas.openxmlformats.org/officeDocument/2006/relationships/image" Target="../media/image100.png"/><Relationship Id="rId17" Type="http://schemas.openxmlformats.org/officeDocument/2006/relationships/slide" Target="slide180.xml"/><Relationship Id="rId2" Type="http://schemas.openxmlformats.org/officeDocument/2006/relationships/image" Target="../media/image7.png"/><Relationship Id="rId16" Type="http://schemas.openxmlformats.org/officeDocument/2006/relationships/image" Target="../media/image37.png"/><Relationship Id="rId20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slide" Target="slide11.xml"/><Relationship Id="rId24" Type="http://schemas.openxmlformats.org/officeDocument/2006/relationships/image" Target="../media/image12.png"/><Relationship Id="rId5" Type="http://schemas.openxmlformats.org/officeDocument/2006/relationships/slide" Target="slide5.xml"/><Relationship Id="rId15" Type="http://schemas.openxmlformats.org/officeDocument/2006/relationships/image" Target="../media/image110.png"/><Relationship Id="rId23" Type="http://schemas.openxmlformats.org/officeDocument/2006/relationships/slide" Target="slide17.xml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90.png"/><Relationship Id="rId14" Type="http://schemas.openxmlformats.org/officeDocument/2006/relationships/slide" Target="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microsoft.com/office/2007/relationships/hdphoto" Target="../media/hdphoto1.wdp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hart" Target="../charts/char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slide" Target="slide11.xml"/><Relationship Id="rId18" Type="http://schemas.openxmlformats.org/officeDocument/2006/relationships/image" Target="../media/image12.png"/><Relationship Id="rId3" Type="http://schemas.openxmlformats.org/officeDocument/2006/relationships/image" Target="../media/image5.svg"/><Relationship Id="rId21" Type="http://schemas.openxmlformats.org/officeDocument/2006/relationships/slide" Target="slide7.xml"/><Relationship Id="rId7" Type="http://schemas.openxmlformats.org/officeDocument/2006/relationships/slide" Target="slide5.xml"/><Relationship Id="rId17" Type="http://schemas.openxmlformats.org/officeDocument/2006/relationships/slide" Target="slide15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openxmlformats.org/officeDocument/2006/relationships/image" Target="../media/image10.png"/><Relationship Id="rId19" Type="http://schemas.openxmlformats.org/officeDocument/2006/relationships/slide" Target="slide17.xml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1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828B642-0AEB-4380-BBB4-693818EE6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5C22099-46CD-4E63-99A9-BA1D6CFD74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2660174" y="5035738"/>
                </a:moveTo>
                <a:lnTo>
                  <a:pt x="2861342" y="5035738"/>
                </a:lnTo>
                <a:cubicBezTo>
                  <a:pt x="2935510" y="5035738"/>
                  <a:pt x="2991898" y="5051740"/>
                  <a:pt x="3030506" y="5083744"/>
                </a:cubicBezTo>
                <a:cubicBezTo>
                  <a:pt x="3069114" y="5115748"/>
                  <a:pt x="3088418" y="5161722"/>
                  <a:pt x="3088418" y="5221666"/>
                </a:cubicBezTo>
                <a:cubicBezTo>
                  <a:pt x="3088418" y="5280594"/>
                  <a:pt x="3069114" y="5326314"/>
                  <a:pt x="3030506" y="5358826"/>
                </a:cubicBezTo>
                <a:cubicBezTo>
                  <a:pt x="2991898" y="5391338"/>
                  <a:pt x="2935510" y="5407594"/>
                  <a:pt x="2861342" y="5407594"/>
                </a:cubicBezTo>
                <a:lnTo>
                  <a:pt x="2660174" y="5407594"/>
                </a:lnTo>
                <a:close/>
                <a:moveTo>
                  <a:pt x="1545749" y="5035738"/>
                </a:moveTo>
                <a:lnTo>
                  <a:pt x="1746917" y="5035738"/>
                </a:lnTo>
                <a:cubicBezTo>
                  <a:pt x="1821085" y="5035738"/>
                  <a:pt x="1877473" y="5051740"/>
                  <a:pt x="1916081" y="5083744"/>
                </a:cubicBezTo>
                <a:cubicBezTo>
                  <a:pt x="1954689" y="5115748"/>
                  <a:pt x="1973993" y="5161722"/>
                  <a:pt x="1973993" y="5221666"/>
                </a:cubicBezTo>
                <a:cubicBezTo>
                  <a:pt x="1973993" y="5280594"/>
                  <a:pt x="1954689" y="5326060"/>
                  <a:pt x="1916081" y="5358064"/>
                </a:cubicBezTo>
                <a:cubicBezTo>
                  <a:pt x="1877473" y="5390068"/>
                  <a:pt x="1821085" y="5406070"/>
                  <a:pt x="1746917" y="5406070"/>
                </a:cubicBezTo>
                <a:lnTo>
                  <a:pt x="1545749" y="5406070"/>
                </a:lnTo>
                <a:close/>
                <a:moveTo>
                  <a:pt x="3930047" y="5026594"/>
                </a:moveTo>
                <a:cubicBezTo>
                  <a:pt x="3993039" y="5026594"/>
                  <a:pt x="4049935" y="5041072"/>
                  <a:pt x="4100735" y="5070028"/>
                </a:cubicBezTo>
                <a:cubicBezTo>
                  <a:pt x="4151535" y="5098984"/>
                  <a:pt x="4191413" y="5139370"/>
                  <a:pt x="4220369" y="5191186"/>
                </a:cubicBezTo>
                <a:cubicBezTo>
                  <a:pt x="4249325" y="5243002"/>
                  <a:pt x="4263803" y="5301930"/>
                  <a:pt x="4263803" y="5367970"/>
                </a:cubicBezTo>
                <a:cubicBezTo>
                  <a:pt x="4263803" y="5434010"/>
                  <a:pt x="4249325" y="5492938"/>
                  <a:pt x="4220369" y="5544754"/>
                </a:cubicBezTo>
                <a:cubicBezTo>
                  <a:pt x="4191413" y="5596570"/>
                  <a:pt x="4151535" y="5636956"/>
                  <a:pt x="4100735" y="5665912"/>
                </a:cubicBezTo>
                <a:cubicBezTo>
                  <a:pt x="4049935" y="5694868"/>
                  <a:pt x="3993039" y="5709346"/>
                  <a:pt x="3930047" y="5709346"/>
                </a:cubicBezTo>
                <a:cubicBezTo>
                  <a:pt x="3867055" y="5709346"/>
                  <a:pt x="3810159" y="5694868"/>
                  <a:pt x="3759359" y="5665912"/>
                </a:cubicBezTo>
                <a:cubicBezTo>
                  <a:pt x="3708559" y="5636956"/>
                  <a:pt x="3668681" y="5596570"/>
                  <a:pt x="3639725" y="5544754"/>
                </a:cubicBezTo>
                <a:cubicBezTo>
                  <a:pt x="3610769" y="5492938"/>
                  <a:pt x="3596291" y="5434010"/>
                  <a:pt x="3596291" y="5367970"/>
                </a:cubicBezTo>
                <a:cubicBezTo>
                  <a:pt x="3596291" y="5301930"/>
                  <a:pt x="3610769" y="5243002"/>
                  <a:pt x="3639725" y="5191186"/>
                </a:cubicBezTo>
                <a:cubicBezTo>
                  <a:pt x="3668681" y="5139370"/>
                  <a:pt x="3708559" y="5098984"/>
                  <a:pt x="3759359" y="5070028"/>
                </a:cubicBezTo>
                <a:cubicBezTo>
                  <a:pt x="3810159" y="5041072"/>
                  <a:pt x="3867055" y="5026594"/>
                  <a:pt x="3930047" y="5026594"/>
                </a:cubicBezTo>
                <a:close/>
                <a:moveTo>
                  <a:pt x="7532783" y="5014402"/>
                </a:moveTo>
                <a:cubicBezTo>
                  <a:pt x="7631334" y="5014402"/>
                  <a:pt x="7729887" y="5042342"/>
                  <a:pt x="7828438" y="5098222"/>
                </a:cubicBezTo>
                <a:lnTo>
                  <a:pt x="7854177" y="5034906"/>
                </a:lnTo>
                <a:lnTo>
                  <a:pt x="8002174" y="5130226"/>
                </a:lnTo>
                <a:cubicBezTo>
                  <a:pt x="8027574" y="5094666"/>
                  <a:pt x="8059071" y="5067996"/>
                  <a:pt x="8096663" y="5050216"/>
                </a:cubicBezTo>
                <a:cubicBezTo>
                  <a:pt x="8134254" y="5032436"/>
                  <a:pt x="8176419" y="5023546"/>
                  <a:pt x="8223154" y="5023546"/>
                </a:cubicBezTo>
                <a:cubicBezTo>
                  <a:pt x="8279034" y="5023546"/>
                  <a:pt x="8321452" y="5034976"/>
                  <a:pt x="8350408" y="5057836"/>
                </a:cubicBezTo>
                <a:cubicBezTo>
                  <a:pt x="8379365" y="5080696"/>
                  <a:pt x="8393842" y="5113462"/>
                  <a:pt x="8393842" y="5156134"/>
                </a:cubicBezTo>
                <a:cubicBezTo>
                  <a:pt x="8393842" y="5185598"/>
                  <a:pt x="8386222" y="5215316"/>
                  <a:pt x="8370983" y="5245288"/>
                </a:cubicBezTo>
                <a:cubicBezTo>
                  <a:pt x="8355742" y="5275260"/>
                  <a:pt x="8326278" y="5311074"/>
                  <a:pt x="8282590" y="5352730"/>
                </a:cubicBezTo>
                <a:lnTo>
                  <a:pt x="7936245" y="5679834"/>
                </a:lnTo>
                <a:lnTo>
                  <a:pt x="7937595" y="5676390"/>
                </a:lnTo>
                <a:cubicBezTo>
                  <a:pt x="7946104" y="5648577"/>
                  <a:pt x="7950358" y="5619430"/>
                  <a:pt x="7950358" y="5588950"/>
                </a:cubicBezTo>
                <a:cubicBezTo>
                  <a:pt x="7950358" y="5517830"/>
                  <a:pt x="7931817" y="5461442"/>
                  <a:pt x="7894733" y="5419786"/>
                </a:cubicBezTo>
                <a:cubicBezTo>
                  <a:pt x="7857648" y="5378130"/>
                  <a:pt x="7813199" y="5347650"/>
                  <a:pt x="7761383" y="5328346"/>
                </a:cubicBezTo>
                <a:cubicBezTo>
                  <a:pt x="7709567" y="5309042"/>
                  <a:pt x="7643019" y="5289738"/>
                  <a:pt x="7561738" y="5270434"/>
                </a:cubicBezTo>
                <a:cubicBezTo>
                  <a:pt x="7483507" y="5253162"/>
                  <a:pt x="7425340" y="5235636"/>
                  <a:pt x="7387240" y="5217856"/>
                </a:cubicBezTo>
                <a:cubicBezTo>
                  <a:pt x="7349140" y="5200076"/>
                  <a:pt x="7330090" y="5172898"/>
                  <a:pt x="7330090" y="5136322"/>
                </a:cubicBezTo>
                <a:cubicBezTo>
                  <a:pt x="7330090" y="5099746"/>
                  <a:pt x="7346600" y="5070282"/>
                  <a:pt x="7379620" y="5047930"/>
                </a:cubicBezTo>
                <a:cubicBezTo>
                  <a:pt x="7412641" y="5025578"/>
                  <a:pt x="7463694" y="5014402"/>
                  <a:pt x="7532783" y="5014402"/>
                </a:cubicBezTo>
                <a:close/>
                <a:moveTo>
                  <a:pt x="5251736" y="4834570"/>
                </a:moveTo>
                <a:lnTo>
                  <a:pt x="5251736" y="5901370"/>
                </a:lnTo>
                <a:lnTo>
                  <a:pt x="6077743" y="5901370"/>
                </a:lnTo>
                <a:lnTo>
                  <a:pt x="6077743" y="5703250"/>
                </a:lnTo>
                <a:lnTo>
                  <a:pt x="5497100" y="5703250"/>
                </a:lnTo>
                <a:lnTo>
                  <a:pt x="5497100" y="5456362"/>
                </a:lnTo>
                <a:lnTo>
                  <a:pt x="5992400" y="5456362"/>
                </a:lnTo>
                <a:lnTo>
                  <a:pt x="5992400" y="5264338"/>
                </a:lnTo>
                <a:lnTo>
                  <a:pt x="5497100" y="5264338"/>
                </a:lnTo>
                <a:lnTo>
                  <a:pt x="5497100" y="5032690"/>
                </a:lnTo>
                <a:lnTo>
                  <a:pt x="5988590" y="5032690"/>
                </a:lnTo>
                <a:lnTo>
                  <a:pt x="5988590" y="5035738"/>
                </a:lnTo>
                <a:lnTo>
                  <a:pt x="6329965" y="5035738"/>
                </a:lnTo>
                <a:lnTo>
                  <a:pt x="6329965" y="5901370"/>
                </a:lnTo>
                <a:lnTo>
                  <a:pt x="6576854" y="5901370"/>
                </a:lnTo>
                <a:lnTo>
                  <a:pt x="6576854" y="5035738"/>
                </a:lnTo>
                <a:lnTo>
                  <a:pt x="6918229" y="5035738"/>
                </a:lnTo>
                <a:lnTo>
                  <a:pt x="6918229" y="4834570"/>
                </a:lnTo>
                <a:lnTo>
                  <a:pt x="6057931" y="4834570"/>
                </a:lnTo>
                <a:lnTo>
                  <a:pt x="5988590" y="4834570"/>
                </a:lnTo>
                <a:close/>
                <a:moveTo>
                  <a:pt x="4526312" y="4834570"/>
                </a:moveTo>
                <a:lnTo>
                  <a:pt x="4526312" y="5032690"/>
                </a:lnTo>
                <a:lnTo>
                  <a:pt x="4901216" y="5032690"/>
                </a:lnTo>
                <a:lnTo>
                  <a:pt x="4901216" y="5540182"/>
                </a:lnTo>
                <a:cubicBezTo>
                  <a:pt x="4901216" y="5658038"/>
                  <a:pt x="4850924" y="5716966"/>
                  <a:pt x="4750340" y="5716966"/>
                </a:cubicBezTo>
                <a:cubicBezTo>
                  <a:pt x="4676172" y="5716966"/>
                  <a:pt x="4610132" y="5677850"/>
                  <a:pt x="4552220" y="5599618"/>
                </a:cubicBezTo>
                <a:lnTo>
                  <a:pt x="4415061" y="5764210"/>
                </a:lnTo>
                <a:cubicBezTo>
                  <a:pt x="4453668" y="5813994"/>
                  <a:pt x="4503198" y="5852348"/>
                  <a:pt x="4563650" y="5879272"/>
                </a:cubicBezTo>
                <a:cubicBezTo>
                  <a:pt x="4624102" y="5906196"/>
                  <a:pt x="4690396" y="5919658"/>
                  <a:pt x="4762532" y="5919658"/>
                </a:cubicBezTo>
                <a:cubicBezTo>
                  <a:pt x="4888516" y="5919658"/>
                  <a:pt x="4984020" y="5886892"/>
                  <a:pt x="5049044" y="5821360"/>
                </a:cubicBezTo>
                <a:cubicBezTo>
                  <a:pt x="5114068" y="5755828"/>
                  <a:pt x="5146579" y="5657530"/>
                  <a:pt x="5146579" y="5526466"/>
                </a:cubicBezTo>
                <a:lnTo>
                  <a:pt x="5146579" y="4834570"/>
                </a:lnTo>
                <a:close/>
                <a:moveTo>
                  <a:pt x="2413286" y="4834570"/>
                </a:moveTo>
                <a:lnTo>
                  <a:pt x="2413286" y="5901370"/>
                </a:lnTo>
                <a:lnTo>
                  <a:pt x="2660174" y="5901370"/>
                </a:lnTo>
                <a:lnTo>
                  <a:pt x="2660174" y="5604190"/>
                </a:lnTo>
                <a:lnTo>
                  <a:pt x="2875058" y="5604190"/>
                </a:lnTo>
                <a:lnTo>
                  <a:pt x="2887250" y="5604190"/>
                </a:lnTo>
                <a:lnTo>
                  <a:pt x="3092990" y="5901370"/>
                </a:lnTo>
                <a:lnTo>
                  <a:pt x="3358166" y="5901370"/>
                </a:lnTo>
                <a:lnTo>
                  <a:pt x="3118898" y="5558470"/>
                </a:lnTo>
                <a:cubicBezTo>
                  <a:pt x="3189002" y="5527990"/>
                  <a:pt x="3243104" y="5484048"/>
                  <a:pt x="3281204" y="5426644"/>
                </a:cubicBezTo>
                <a:cubicBezTo>
                  <a:pt x="3319304" y="5369240"/>
                  <a:pt x="3338354" y="5300914"/>
                  <a:pt x="3338354" y="5221666"/>
                </a:cubicBezTo>
                <a:cubicBezTo>
                  <a:pt x="3338354" y="5142418"/>
                  <a:pt x="3319558" y="5073838"/>
                  <a:pt x="3281966" y="5015926"/>
                </a:cubicBezTo>
                <a:cubicBezTo>
                  <a:pt x="3244374" y="4958014"/>
                  <a:pt x="3190780" y="4913310"/>
                  <a:pt x="3121184" y="4881814"/>
                </a:cubicBezTo>
                <a:cubicBezTo>
                  <a:pt x="3051588" y="4850318"/>
                  <a:pt x="2969546" y="4834570"/>
                  <a:pt x="2875058" y="4834570"/>
                </a:cubicBezTo>
                <a:close/>
                <a:moveTo>
                  <a:pt x="1298861" y="4834570"/>
                </a:moveTo>
                <a:lnTo>
                  <a:pt x="1298861" y="5901370"/>
                </a:lnTo>
                <a:lnTo>
                  <a:pt x="1545749" y="5901370"/>
                </a:lnTo>
                <a:lnTo>
                  <a:pt x="1545749" y="5607238"/>
                </a:lnTo>
                <a:lnTo>
                  <a:pt x="1760633" y="5607238"/>
                </a:lnTo>
                <a:cubicBezTo>
                  <a:pt x="1855121" y="5607238"/>
                  <a:pt x="1937163" y="5591744"/>
                  <a:pt x="2006759" y="5560756"/>
                </a:cubicBezTo>
                <a:cubicBezTo>
                  <a:pt x="2076355" y="5529768"/>
                  <a:pt x="2129949" y="5485064"/>
                  <a:pt x="2167541" y="5426644"/>
                </a:cubicBezTo>
                <a:cubicBezTo>
                  <a:pt x="2205133" y="5368224"/>
                  <a:pt x="2223929" y="5299898"/>
                  <a:pt x="2223929" y="5221666"/>
                </a:cubicBezTo>
                <a:cubicBezTo>
                  <a:pt x="2223929" y="5142418"/>
                  <a:pt x="2205133" y="5073838"/>
                  <a:pt x="2167541" y="5015926"/>
                </a:cubicBezTo>
                <a:cubicBezTo>
                  <a:pt x="2129949" y="4958014"/>
                  <a:pt x="2076355" y="4913310"/>
                  <a:pt x="2006759" y="4881814"/>
                </a:cubicBezTo>
                <a:cubicBezTo>
                  <a:pt x="1937163" y="4850318"/>
                  <a:pt x="1855121" y="4834570"/>
                  <a:pt x="1760633" y="4834570"/>
                </a:cubicBezTo>
                <a:close/>
                <a:moveTo>
                  <a:pt x="10008140" y="4816282"/>
                </a:moveTo>
                <a:cubicBezTo>
                  <a:pt x="9913651" y="4816282"/>
                  <a:pt x="9829831" y="4833808"/>
                  <a:pt x="9756679" y="4868860"/>
                </a:cubicBezTo>
                <a:cubicBezTo>
                  <a:pt x="9683527" y="4903912"/>
                  <a:pt x="9626124" y="4952426"/>
                  <a:pt x="9584467" y="5014402"/>
                </a:cubicBezTo>
                <a:lnTo>
                  <a:pt x="9764299" y="5130226"/>
                </a:lnTo>
                <a:cubicBezTo>
                  <a:pt x="9789699" y="5094666"/>
                  <a:pt x="9821196" y="5067996"/>
                  <a:pt x="9858787" y="5050216"/>
                </a:cubicBezTo>
                <a:cubicBezTo>
                  <a:pt x="9896379" y="5032436"/>
                  <a:pt x="9938544" y="5023546"/>
                  <a:pt x="9985280" y="5023546"/>
                </a:cubicBezTo>
                <a:cubicBezTo>
                  <a:pt x="10041159" y="5023546"/>
                  <a:pt x="10083577" y="5034976"/>
                  <a:pt x="10112534" y="5057836"/>
                </a:cubicBezTo>
                <a:cubicBezTo>
                  <a:pt x="10141490" y="5080696"/>
                  <a:pt x="10155967" y="5113462"/>
                  <a:pt x="10155967" y="5156134"/>
                </a:cubicBezTo>
                <a:cubicBezTo>
                  <a:pt x="10155967" y="5185598"/>
                  <a:pt x="10148348" y="5215316"/>
                  <a:pt x="10133108" y="5245288"/>
                </a:cubicBezTo>
                <a:cubicBezTo>
                  <a:pt x="10117867" y="5275260"/>
                  <a:pt x="10088404" y="5311074"/>
                  <a:pt x="10044716" y="5352730"/>
                </a:cubicBezTo>
                <a:lnTo>
                  <a:pt x="9633236" y="5741350"/>
                </a:lnTo>
                <a:lnTo>
                  <a:pt x="9633236" y="5901370"/>
                </a:lnTo>
                <a:lnTo>
                  <a:pt x="10439431" y="5901370"/>
                </a:lnTo>
                <a:lnTo>
                  <a:pt x="10439431" y="5700202"/>
                </a:lnTo>
                <a:lnTo>
                  <a:pt x="9980708" y="5700202"/>
                </a:lnTo>
                <a:lnTo>
                  <a:pt x="10226072" y="5468554"/>
                </a:lnTo>
                <a:cubicBezTo>
                  <a:pt x="10296176" y="5403530"/>
                  <a:pt x="10343420" y="5345618"/>
                  <a:pt x="10367804" y="5294818"/>
                </a:cubicBezTo>
                <a:cubicBezTo>
                  <a:pt x="10392187" y="5244018"/>
                  <a:pt x="10404380" y="5189662"/>
                  <a:pt x="10404380" y="5131750"/>
                </a:cubicBezTo>
                <a:cubicBezTo>
                  <a:pt x="10404380" y="5067742"/>
                  <a:pt x="10387869" y="5012116"/>
                  <a:pt x="10354849" y="4964872"/>
                </a:cubicBezTo>
                <a:cubicBezTo>
                  <a:pt x="10321830" y="4917628"/>
                  <a:pt x="10275602" y="4881052"/>
                  <a:pt x="10216166" y="4855144"/>
                </a:cubicBezTo>
                <a:cubicBezTo>
                  <a:pt x="10156730" y="4829236"/>
                  <a:pt x="10087387" y="4816282"/>
                  <a:pt x="10008140" y="4816282"/>
                </a:cubicBezTo>
                <a:close/>
                <a:moveTo>
                  <a:pt x="7534306" y="4816282"/>
                </a:moveTo>
                <a:cubicBezTo>
                  <a:pt x="7436770" y="4816282"/>
                  <a:pt x="7354220" y="4831014"/>
                  <a:pt x="7286656" y="4860478"/>
                </a:cubicBezTo>
                <a:cubicBezTo>
                  <a:pt x="7219092" y="4889942"/>
                  <a:pt x="7168547" y="4929820"/>
                  <a:pt x="7135018" y="4980112"/>
                </a:cubicBezTo>
                <a:cubicBezTo>
                  <a:pt x="7101490" y="5030404"/>
                  <a:pt x="7084726" y="5086538"/>
                  <a:pt x="7084726" y="5148514"/>
                </a:cubicBezTo>
                <a:cubicBezTo>
                  <a:pt x="7084726" y="5219634"/>
                  <a:pt x="7103269" y="5276530"/>
                  <a:pt x="7140352" y="5319202"/>
                </a:cubicBezTo>
                <a:cubicBezTo>
                  <a:pt x="7177436" y="5361874"/>
                  <a:pt x="7221886" y="5392862"/>
                  <a:pt x="7273702" y="5412166"/>
                </a:cubicBezTo>
                <a:cubicBezTo>
                  <a:pt x="7325518" y="5431470"/>
                  <a:pt x="7392067" y="5450774"/>
                  <a:pt x="7473347" y="5470078"/>
                </a:cubicBezTo>
                <a:cubicBezTo>
                  <a:pt x="7526178" y="5482270"/>
                  <a:pt x="7568088" y="5493446"/>
                  <a:pt x="7599076" y="5503606"/>
                </a:cubicBezTo>
                <a:cubicBezTo>
                  <a:pt x="7630065" y="5513766"/>
                  <a:pt x="7655465" y="5527228"/>
                  <a:pt x="7675276" y="5543992"/>
                </a:cubicBezTo>
                <a:cubicBezTo>
                  <a:pt x="7695088" y="5560756"/>
                  <a:pt x="7704995" y="5581838"/>
                  <a:pt x="7704995" y="5607238"/>
                </a:cubicBezTo>
                <a:cubicBezTo>
                  <a:pt x="7704995" y="5641782"/>
                  <a:pt x="7688231" y="5669468"/>
                  <a:pt x="7654702" y="5690296"/>
                </a:cubicBezTo>
                <a:cubicBezTo>
                  <a:pt x="7621174" y="5711124"/>
                  <a:pt x="7569358" y="5721538"/>
                  <a:pt x="7499254" y="5721538"/>
                </a:cubicBezTo>
                <a:cubicBezTo>
                  <a:pt x="7436262" y="5721538"/>
                  <a:pt x="7373270" y="5711378"/>
                  <a:pt x="7310279" y="5691058"/>
                </a:cubicBezTo>
                <a:cubicBezTo>
                  <a:pt x="7247287" y="5670738"/>
                  <a:pt x="7192931" y="5643814"/>
                  <a:pt x="7147211" y="5610286"/>
                </a:cubicBezTo>
                <a:lnTo>
                  <a:pt x="7063390" y="5796214"/>
                </a:lnTo>
                <a:cubicBezTo>
                  <a:pt x="7111143" y="5832790"/>
                  <a:pt x="7174388" y="5862508"/>
                  <a:pt x="7253129" y="5885368"/>
                </a:cubicBezTo>
                <a:cubicBezTo>
                  <a:pt x="7331869" y="5908228"/>
                  <a:pt x="7413403" y="5919658"/>
                  <a:pt x="7497731" y="5919658"/>
                </a:cubicBezTo>
                <a:cubicBezTo>
                  <a:pt x="7595267" y="5919658"/>
                  <a:pt x="7678071" y="5904926"/>
                  <a:pt x="7746142" y="5875462"/>
                </a:cubicBezTo>
                <a:cubicBezTo>
                  <a:pt x="7797196" y="5853364"/>
                  <a:pt x="7838677" y="5825408"/>
                  <a:pt x="7870586" y="5791595"/>
                </a:cubicBezTo>
                <a:lnTo>
                  <a:pt x="7871111" y="5790941"/>
                </a:lnTo>
                <a:lnTo>
                  <a:pt x="7871111" y="5901370"/>
                </a:lnTo>
                <a:lnTo>
                  <a:pt x="8677306" y="5901370"/>
                </a:lnTo>
                <a:lnTo>
                  <a:pt x="8677306" y="5700202"/>
                </a:lnTo>
                <a:lnTo>
                  <a:pt x="8218583" y="5700202"/>
                </a:lnTo>
                <a:lnTo>
                  <a:pt x="8463946" y="5468554"/>
                </a:lnTo>
                <a:cubicBezTo>
                  <a:pt x="8534050" y="5403530"/>
                  <a:pt x="8581294" y="5345618"/>
                  <a:pt x="8605678" y="5294818"/>
                </a:cubicBezTo>
                <a:cubicBezTo>
                  <a:pt x="8630062" y="5244018"/>
                  <a:pt x="8642254" y="5189662"/>
                  <a:pt x="8642254" y="5131750"/>
                </a:cubicBezTo>
                <a:cubicBezTo>
                  <a:pt x="8642254" y="5067742"/>
                  <a:pt x="8625744" y="5012116"/>
                  <a:pt x="8592724" y="4964872"/>
                </a:cubicBezTo>
                <a:cubicBezTo>
                  <a:pt x="8559704" y="4917628"/>
                  <a:pt x="8513476" y="4881052"/>
                  <a:pt x="8454040" y="4855144"/>
                </a:cubicBezTo>
                <a:cubicBezTo>
                  <a:pt x="8394604" y="4829236"/>
                  <a:pt x="8325263" y="4816282"/>
                  <a:pt x="8246015" y="4816282"/>
                </a:cubicBezTo>
                <a:cubicBezTo>
                  <a:pt x="8151526" y="4816282"/>
                  <a:pt x="8067706" y="4833808"/>
                  <a:pt x="7994554" y="4868860"/>
                </a:cubicBezTo>
                <a:cubicBezTo>
                  <a:pt x="7957979" y="4886386"/>
                  <a:pt x="7925339" y="4907278"/>
                  <a:pt x="7896638" y="4931535"/>
                </a:cubicBezTo>
                <a:lnTo>
                  <a:pt x="7895911" y="4932240"/>
                </a:lnTo>
                <a:lnTo>
                  <a:pt x="7904638" y="4910770"/>
                </a:lnTo>
                <a:cubicBezTo>
                  <a:pt x="7855870" y="4880290"/>
                  <a:pt x="7798974" y="4856922"/>
                  <a:pt x="7733951" y="4840666"/>
                </a:cubicBezTo>
                <a:cubicBezTo>
                  <a:pt x="7668927" y="4824410"/>
                  <a:pt x="7602378" y="4816282"/>
                  <a:pt x="7534306" y="4816282"/>
                </a:cubicBezTo>
                <a:close/>
                <a:moveTo>
                  <a:pt x="3930047" y="4816282"/>
                </a:moveTo>
                <a:cubicBezTo>
                  <a:pt x="3819303" y="4816282"/>
                  <a:pt x="3719481" y="4840158"/>
                  <a:pt x="3630581" y="4887910"/>
                </a:cubicBezTo>
                <a:cubicBezTo>
                  <a:pt x="3541681" y="4935662"/>
                  <a:pt x="3472085" y="5001448"/>
                  <a:pt x="3421793" y="5085268"/>
                </a:cubicBezTo>
                <a:cubicBezTo>
                  <a:pt x="3371501" y="5169088"/>
                  <a:pt x="3346355" y="5263322"/>
                  <a:pt x="3346355" y="5367970"/>
                </a:cubicBezTo>
                <a:cubicBezTo>
                  <a:pt x="3346355" y="5472618"/>
                  <a:pt x="3371501" y="5566852"/>
                  <a:pt x="3421793" y="5650672"/>
                </a:cubicBezTo>
                <a:cubicBezTo>
                  <a:pt x="3472085" y="5734492"/>
                  <a:pt x="3541681" y="5800278"/>
                  <a:pt x="3630581" y="5848030"/>
                </a:cubicBezTo>
                <a:cubicBezTo>
                  <a:pt x="3719481" y="5895782"/>
                  <a:pt x="3819303" y="5919658"/>
                  <a:pt x="3930047" y="5919658"/>
                </a:cubicBezTo>
                <a:cubicBezTo>
                  <a:pt x="4040791" y="5919658"/>
                  <a:pt x="4140359" y="5895782"/>
                  <a:pt x="4228751" y="5848030"/>
                </a:cubicBezTo>
                <a:cubicBezTo>
                  <a:pt x="4317143" y="5800278"/>
                  <a:pt x="4386739" y="5734492"/>
                  <a:pt x="4437539" y="5650672"/>
                </a:cubicBezTo>
                <a:cubicBezTo>
                  <a:pt x="4488339" y="5566852"/>
                  <a:pt x="4513739" y="5472618"/>
                  <a:pt x="4513739" y="5367970"/>
                </a:cubicBezTo>
                <a:cubicBezTo>
                  <a:pt x="4513739" y="5263322"/>
                  <a:pt x="4488339" y="5169088"/>
                  <a:pt x="4437539" y="5085268"/>
                </a:cubicBezTo>
                <a:cubicBezTo>
                  <a:pt x="4386739" y="5001448"/>
                  <a:pt x="4317143" y="4935662"/>
                  <a:pt x="4228751" y="4887910"/>
                </a:cubicBezTo>
                <a:cubicBezTo>
                  <a:pt x="4140359" y="4840158"/>
                  <a:pt x="4040791" y="4816282"/>
                  <a:pt x="3930047" y="4816282"/>
                </a:cubicBezTo>
                <a:close/>
                <a:moveTo>
                  <a:pt x="10493534" y="4770562"/>
                </a:moveTo>
                <a:cubicBezTo>
                  <a:pt x="10557541" y="4883338"/>
                  <a:pt x="10604531" y="4997892"/>
                  <a:pt x="10634504" y="5114224"/>
                </a:cubicBezTo>
                <a:cubicBezTo>
                  <a:pt x="10664475" y="5230556"/>
                  <a:pt x="10679462" y="5353746"/>
                  <a:pt x="10679462" y="5483794"/>
                </a:cubicBezTo>
                <a:cubicBezTo>
                  <a:pt x="10679462" y="5613842"/>
                  <a:pt x="10664475" y="5737032"/>
                  <a:pt x="10634504" y="5853364"/>
                </a:cubicBezTo>
                <a:cubicBezTo>
                  <a:pt x="10604531" y="5969696"/>
                  <a:pt x="10557541" y="6084250"/>
                  <a:pt x="10493534" y="6197026"/>
                </a:cubicBezTo>
                <a:lnTo>
                  <a:pt x="10720609" y="6197026"/>
                </a:lnTo>
                <a:cubicBezTo>
                  <a:pt x="10783602" y="6104570"/>
                  <a:pt x="10831354" y="5997636"/>
                  <a:pt x="10863866" y="5876224"/>
                </a:cubicBezTo>
                <a:cubicBezTo>
                  <a:pt x="10896378" y="5754812"/>
                  <a:pt x="10912634" y="5624002"/>
                  <a:pt x="10912634" y="5483794"/>
                </a:cubicBezTo>
                <a:cubicBezTo>
                  <a:pt x="10912634" y="5343586"/>
                  <a:pt x="10896123" y="5212268"/>
                  <a:pt x="10863104" y="5089840"/>
                </a:cubicBezTo>
                <a:cubicBezTo>
                  <a:pt x="10830084" y="4967412"/>
                  <a:pt x="10782586" y="4860986"/>
                  <a:pt x="10720609" y="4770562"/>
                </a:cubicBezTo>
                <a:close/>
                <a:moveTo>
                  <a:pt x="9341770" y="4770562"/>
                </a:moveTo>
                <a:cubicBezTo>
                  <a:pt x="9280811" y="4862002"/>
                  <a:pt x="9233820" y="4968936"/>
                  <a:pt x="9200800" y="5091364"/>
                </a:cubicBezTo>
                <a:cubicBezTo>
                  <a:pt x="9167780" y="5213792"/>
                  <a:pt x="9151270" y="5344602"/>
                  <a:pt x="9151270" y="5483794"/>
                </a:cubicBezTo>
                <a:cubicBezTo>
                  <a:pt x="9151270" y="5622986"/>
                  <a:pt x="9167780" y="5753542"/>
                  <a:pt x="9200800" y="5875462"/>
                </a:cubicBezTo>
                <a:cubicBezTo>
                  <a:pt x="9233820" y="5997382"/>
                  <a:pt x="9280811" y="6104570"/>
                  <a:pt x="9341770" y="6197026"/>
                </a:cubicBezTo>
                <a:lnTo>
                  <a:pt x="9568846" y="6197026"/>
                </a:lnTo>
                <a:cubicBezTo>
                  <a:pt x="9504838" y="6084250"/>
                  <a:pt x="9458103" y="5969696"/>
                  <a:pt x="9428638" y="5853364"/>
                </a:cubicBezTo>
                <a:cubicBezTo>
                  <a:pt x="9399174" y="5737032"/>
                  <a:pt x="9384442" y="5613842"/>
                  <a:pt x="9384442" y="5483794"/>
                </a:cubicBezTo>
                <a:cubicBezTo>
                  <a:pt x="9384442" y="5353746"/>
                  <a:pt x="9399174" y="5230556"/>
                  <a:pt x="9428638" y="5114224"/>
                </a:cubicBezTo>
                <a:cubicBezTo>
                  <a:pt x="9458103" y="4997892"/>
                  <a:pt x="9504838" y="4883338"/>
                  <a:pt x="9568846" y="4770562"/>
                </a:cubicBezTo>
                <a:close/>
                <a:moveTo>
                  <a:pt x="7815427" y="1036685"/>
                </a:moveTo>
                <a:lnTo>
                  <a:pt x="8013138" y="1514040"/>
                </a:lnTo>
                <a:lnTo>
                  <a:pt x="7617717" y="1514040"/>
                </a:lnTo>
                <a:close/>
                <a:moveTo>
                  <a:pt x="5493176" y="985031"/>
                </a:moveTo>
                <a:lnTo>
                  <a:pt x="6120806" y="985031"/>
                </a:lnTo>
                <a:lnTo>
                  <a:pt x="6120806" y="1768748"/>
                </a:lnTo>
                <a:lnTo>
                  <a:pt x="5493176" y="1768748"/>
                </a:lnTo>
                <a:lnTo>
                  <a:pt x="5493176" y="1480198"/>
                </a:lnTo>
                <a:lnTo>
                  <a:pt x="6072057" y="1480198"/>
                </a:lnTo>
                <a:lnTo>
                  <a:pt x="6072057" y="1255770"/>
                </a:lnTo>
                <a:lnTo>
                  <a:pt x="5493176" y="1255770"/>
                </a:lnTo>
                <a:close/>
                <a:moveTo>
                  <a:pt x="10105379" y="977907"/>
                </a:moveTo>
                <a:cubicBezTo>
                  <a:pt x="10230062" y="977907"/>
                  <a:pt x="10334558" y="1026592"/>
                  <a:pt x="10418867" y="1123963"/>
                </a:cubicBezTo>
                <a:lnTo>
                  <a:pt x="10483256" y="1064527"/>
                </a:lnTo>
                <a:lnTo>
                  <a:pt x="10483256" y="1687472"/>
                </a:lnTo>
                <a:lnTo>
                  <a:pt x="10418867" y="1628036"/>
                </a:lnTo>
                <a:cubicBezTo>
                  <a:pt x="10334558" y="1726594"/>
                  <a:pt x="10230062" y="1775873"/>
                  <a:pt x="10105379" y="1775873"/>
                </a:cubicBezTo>
                <a:cubicBezTo>
                  <a:pt x="10028196" y="1775873"/>
                  <a:pt x="9959323" y="1758952"/>
                  <a:pt x="9898764" y="1725110"/>
                </a:cubicBezTo>
                <a:cubicBezTo>
                  <a:pt x="9838203" y="1691267"/>
                  <a:pt x="9791002" y="1644066"/>
                  <a:pt x="9757160" y="1583506"/>
                </a:cubicBezTo>
                <a:cubicBezTo>
                  <a:pt x="9723318" y="1522946"/>
                  <a:pt x="9706396" y="1454074"/>
                  <a:pt x="9706396" y="1376890"/>
                </a:cubicBezTo>
                <a:cubicBezTo>
                  <a:pt x="9706396" y="1299706"/>
                  <a:pt x="9723318" y="1230834"/>
                  <a:pt x="9757160" y="1170274"/>
                </a:cubicBezTo>
                <a:cubicBezTo>
                  <a:pt x="9791002" y="1109714"/>
                  <a:pt x="9838203" y="1062513"/>
                  <a:pt x="9898764" y="1028670"/>
                </a:cubicBezTo>
                <a:cubicBezTo>
                  <a:pt x="9959323" y="994828"/>
                  <a:pt x="10028196" y="977907"/>
                  <a:pt x="10105379" y="977907"/>
                </a:cubicBezTo>
                <a:close/>
                <a:moveTo>
                  <a:pt x="2590775" y="977907"/>
                </a:moveTo>
                <a:cubicBezTo>
                  <a:pt x="2664397" y="977907"/>
                  <a:pt x="2730894" y="994828"/>
                  <a:pt x="2790267" y="1028670"/>
                </a:cubicBezTo>
                <a:cubicBezTo>
                  <a:pt x="2849639" y="1062513"/>
                  <a:pt x="2896246" y="1109714"/>
                  <a:pt x="2930089" y="1170274"/>
                </a:cubicBezTo>
                <a:cubicBezTo>
                  <a:pt x="2963931" y="1230834"/>
                  <a:pt x="2980852" y="1299706"/>
                  <a:pt x="2980852" y="1376890"/>
                </a:cubicBezTo>
                <a:cubicBezTo>
                  <a:pt x="2980852" y="1454074"/>
                  <a:pt x="2963931" y="1522946"/>
                  <a:pt x="2930089" y="1583506"/>
                </a:cubicBezTo>
                <a:cubicBezTo>
                  <a:pt x="2896246" y="1644066"/>
                  <a:pt x="2849639" y="1691267"/>
                  <a:pt x="2790267" y="1725110"/>
                </a:cubicBezTo>
                <a:cubicBezTo>
                  <a:pt x="2730894" y="1758952"/>
                  <a:pt x="2664397" y="1775873"/>
                  <a:pt x="2590775" y="1775873"/>
                </a:cubicBezTo>
                <a:cubicBezTo>
                  <a:pt x="2517153" y="1775873"/>
                  <a:pt x="2450656" y="1758952"/>
                  <a:pt x="2391283" y="1725110"/>
                </a:cubicBezTo>
                <a:cubicBezTo>
                  <a:pt x="2331911" y="1691267"/>
                  <a:pt x="2285303" y="1644066"/>
                  <a:pt x="2251461" y="1583506"/>
                </a:cubicBezTo>
                <a:cubicBezTo>
                  <a:pt x="2217619" y="1522946"/>
                  <a:pt x="2200698" y="1454074"/>
                  <a:pt x="2200698" y="1376890"/>
                </a:cubicBezTo>
                <a:cubicBezTo>
                  <a:pt x="2200698" y="1299706"/>
                  <a:pt x="2217619" y="1230834"/>
                  <a:pt x="2251461" y="1170274"/>
                </a:cubicBezTo>
                <a:cubicBezTo>
                  <a:pt x="2285303" y="1109714"/>
                  <a:pt x="2331911" y="1062513"/>
                  <a:pt x="2391283" y="1028670"/>
                </a:cubicBezTo>
                <a:cubicBezTo>
                  <a:pt x="2450656" y="994828"/>
                  <a:pt x="2517153" y="977907"/>
                  <a:pt x="2590775" y="977907"/>
                </a:cubicBezTo>
                <a:close/>
                <a:moveTo>
                  <a:pt x="1591650" y="732104"/>
                </a:moveTo>
                <a:cubicBezTo>
                  <a:pt x="1477655" y="732104"/>
                  <a:pt x="1381174" y="749323"/>
                  <a:pt x="1302209" y="783759"/>
                </a:cubicBezTo>
                <a:cubicBezTo>
                  <a:pt x="1223244" y="818195"/>
                  <a:pt x="1164168" y="864802"/>
                  <a:pt x="1124982" y="923581"/>
                </a:cubicBezTo>
                <a:cubicBezTo>
                  <a:pt x="1085796" y="982360"/>
                  <a:pt x="1066203" y="1047966"/>
                  <a:pt x="1066203" y="1120401"/>
                </a:cubicBezTo>
                <a:cubicBezTo>
                  <a:pt x="1066203" y="1203522"/>
                  <a:pt x="1087874" y="1270019"/>
                  <a:pt x="1131216" y="1319892"/>
                </a:cubicBezTo>
                <a:cubicBezTo>
                  <a:pt x="1174558" y="1369765"/>
                  <a:pt x="1226509" y="1405982"/>
                  <a:pt x="1287069" y="1428544"/>
                </a:cubicBezTo>
                <a:cubicBezTo>
                  <a:pt x="1347629" y="1451106"/>
                  <a:pt x="1425407" y="1473667"/>
                  <a:pt x="1520403" y="1496229"/>
                </a:cubicBezTo>
                <a:cubicBezTo>
                  <a:pt x="1582150" y="1510478"/>
                  <a:pt x="1631133" y="1523540"/>
                  <a:pt x="1667350" y="1535414"/>
                </a:cubicBezTo>
                <a:cubicBezTo>
                  <a:pt x="1703567" y="1547289"/>
                  <a:pt x="1733253" y="1563023"/>
                  <a:pt x="1756409" y="1582616"/>
                </a:cubicBezTo>
                <a:cubicBezTo>
                  <a:pt x="1779564" y="1602209"/>
                  <a:pt x="1791141" y="1626848"/>
                  <a:pt x="1791141" y="1656534"/>
                </a:cubicBezTo>
                <a:cubicBezTo>
                  <a:pt x="1791141" y="1696908"/>
                  <a:pt x="1771549" y="1729266"/>
                  <a:pt x="1732363" y="1753608"/>
                </a:cubicBezTo>
                <a:cubicBezTo>
                  <a:pt x="1693177" y="1777951"/>
                  <a:pt x="1632617" y="1790122"/>
                  <a:pt x="1550683" y="1790122"/>
                </a:cubicBezTo>
                <a:cubicBezTo>
                  <a:pt x="1477061" y="1790122"/>
                  <a:pt x="1403439" y="1778248"/>
                  <a:pt x="1329817" y="1754499"/>
                </a:cubicBezTo>
                <a:cubicBezTo>
                  <a:pt x="1256195" y="1730750"/>
                  <a:pt x="1192667" y="1699283"/>
                  <a:pt x="1139231" y="1660097"/>
                </a:cubicBezTo>
                <a:lnTo>
                  <a:pt x="1041267" y="1877400"/>
                </a:lnTo>
                <a:cubicBezTo>
                  <a:pt x="1097077" y="1920148"/>
                  <a:pt x="1170996" y="1954881"/>
                  <a:pt x="1263023" y="1981599"/>
                </a:cubicBezTo>
                <a:cubicBezTo>
                  <a:pt x="1355051" y="2008316"/>
                  <a:pt x="1450343" y="2021675"/>
                  <a:pt x="1548902" y="2021675"/>
                </a:cubicBezTo>
                <a:cubicBezTo>
                  <a:pt x="1662897" y="2021675"/>
                  <a:pt x="1759674" y="2004457"/>
                  <a:pt x="1839233" y="1970021"/>
                </a:cubicBezTo>
                <a:cubicBezTo>
                  <a:pt x="1918792" y="1935585"/>
                  <a:pt x="1978462" y="1888978"/>
                  <a:pt x="2018241" y="1830199"/>
                </a:cubicBezTo>
                <a:cubicBezTo>
                  <a:pt x="2028186" y="1815504"/>
                  <a:pt x="2036888" y="1800420"/>
                  <a:pt x="2044347" y="1784946"/>
                </a:cubicBezTo>
                <a:lnTo>
                  <a:pt x="2046759" y="1778788"/>
                </a:lnTo>
                <a:lnTo>
                  <a:pt x="2072397" y="1808616"/>
                </a:lnTo>
                <a:cubicBezTo>
                  <a:pt x="2119710" y="1859964"/>
                  <a:pt x="2175835" y="1903079"/>
                  <a:pt x="2240774" y="1937960"/>
                </a:cubicBezTo>
                <a:cubicBezTo>
                  <a:pt x="2344676" y="1993770"/>
                  <a:pt x="2461343" y="2021675"/>
                  <a:pt x="2590775" y="2021675"/>
                </a:cubicBezTo>
                <a:cubicBezTo>
                  <a:pt x="2720207" y="2021675"/>
                  <a:pt x="2836577" y="1993770"/>
                  <a:pt x="2939885" y="1937960"/>
                </a:cubicBezTo>
                <a:cubicBezTo>
                  <a:pt x="3043193" y="1882150"/>
                  <a:pt x="3124534" y="1805263"/>
                  <a:pt x="3183906" y="1707298"/>
                </a:cubicBezTo>
                <a:lnTo>
                  <a:pt x="3217234" y="1642500"/>
                </a:lnTo>
                <a:lnTo>
                  <a:pt x="3232652" y="1694384"/>
                </a:lnTo>
                <a:cubicBezTo>
                  <a:pt x="3257440" y="1764741"/>
                  <a:pt x="3294621" y="1824559"/>
                  <a:pt x="3344198" y="1873838"/>
                </a:cubicBezTo>
                <a:cubicBezTo>
                  <a:pt x="3443349" y="1972396"/>
                  <a:pt x="3581985" y="2021675"/>
                  <a:pt x="3760102" y="2021675"/>
                </a:cubicBezTo>
                <a:cubicBezTo>
                  <a:pt x="3938220" y="2021675"/>
                  <a:pt x="4076854" y="1972396"/>
                  <a:pt x="4176006" y="1873838"/>
                </a:cubicBezTo>
                <a:cubicBezTo>
                  <a:pt x="4275158" y="1775279"/>
                  <a:pt x="4324734" y="1634567"/>
                  <a:pt x="4324734" y="1451699"/>
                </a:cubicBezTo>
                <a:lnTo>
                  <a:pt x="4324734" y="988594"/>
                </a:lnTo>
                <a:lnTo>
                  <a:pt x="4626477" y="988594"/>
                </a:lnTo>
                <a:lnTo>
                  <a:pt x="4626477" y="2000301"/>
                </a:lnTo>
                <a:lnTo>
                  <a:pt x="4915027" y="2000301"/>
                </a:lnTo>
                <a:lnTo>
                  <a:pt x="4915027" y="988594"/>
                </a:lnTo>
                <a:lnTo>
                  <a:pt x="5206406" y="988594"/>
                </a:lnTo>
                <a:lnTo>
                  <a:pt x="5206406" y="2000301"/>
                </a:lnTo>
                <a:lnTo>
                  <a:pt x="6120806" y="2000301"/>
                </a:lnTo>
                <a:lnTo>
                  <a:pt x="6171803" y="2000301"/>
                </a:lnTo>
                <a:lnTo>
                  <a:pt x="6405794" y="2000301"/>
                </a:lnTo>
                <a:lnTo>
                  <a:pt x="6405794" y="1243302"/>
                </a:lnTo>
                <a:lnTo>
                  <a:pt x="7027424" y="2000301"/>
                </a:lnTo>
                <a:lnTo>
                  <a:pt x="7118987" y="2000301"/>
                </a:lnTo>
                <a:lnTo>
                  <a:pt x="7264320" y="2000301"/>
                </a:lnTo>
                <a:lnTo>
                  <a:pt x="7414663" y="2000301"/>
                </a:lnTo>
                <a:lnTo>
                  <a:pt x="7525096" y="1733125"/>
                </a:lnTo>
                <a:lnTo>
                  <a:pt x="8103977" y="1733125"/>
                </a:lnTo>
                <a:lnTo>
                  <a:pt x="8214410" y="2000301"/>
                </a:lnTo>
                <a:lnTo>
                  <a:pt x="8368707" y="2000301"/>
                </a:lnTo>
                <a:lnTo>
                  <a:pt x="8517210" y="2000301"/>
                </a:lnTo>
                <a:lnTo>
                  <a:pt x="8653694" y="2000301"/>
                </a:lnTo>
                <a:lnTo>
                  <a:pt x="8653694" y="1243302"/>
                </a:lnTo>
                <a:lnTo>
                  <a:pt x="9275324" y="2000301"/>
                </a:lnTo>
                <a:lnTo>
                  <a:pt x="9512220" y="2000301"/>
                </a:lnTo>
                <a:lnTo>
                  <a:pt x="9512220" y="1724209"/>
                </a:lnTo>
                <a:lnTo>
                  <a:pt x="9525523" y="1744814"/>
                </a:lnTo>
                <a:cubicBezTo>
                  <a:pt x="9581761" y="1825857"/>
                  <a:pt x="9654817" y="1890536"/>
                  <a:pt x="9744692" y="1938850"/>
                </a:cubicBezTo>
                <a:cubicBezTo>
                  <a:pt x="9847407" y="1994067"/>
                  <a:pt x="9962292" y="2021675"/>
                  <a:pt x="10089349" y="2021675"/>
                </a:cubicBezTo>
                <a:cubicBezTo>
                  <a:pt x="10197407" y="2021675"/>
                  <a:pt x="10295372" y="2002676"/>
                  <a:pt x="10383243" y="1964678"/>
                </a:cubicBezTo>
                <a:cubicBezTo>
                  <a:pt x="10405211" y="1955178"/>
                  <a:pt x="10426289" y="1944602"/>
                  <a:pt x="10446475" y="1932951"/>
                </a:cubicBezTo>
                <a:lnTo>
                  <a:pt x="10483256" y="1908689"/>
                </a:lnTo>
                <a:lnTo>
                  <a:pt x="10483256" y="2000301"/>
                </a:lnTo>
                <a:lnTo>
                  <a:pt x="11448653" y="2000301"/>
                </a:lnTo>
                <a:lnTo>
                  <a:pt x="11448653" y="1768748"/>
                </a:lnTo>
                <a:lnTo>
                  <a:pt x="10770026" y="1768748"/>
                </a:lnTo>
                <a:lnTo>
                  <a:pt x="10770026" y="1480198"/>
                </a:lnTo>
                <a:lnTo>
                  <a:pt x="11348907" y="1480198"/>
                </a:lnTo>
                <a:lnTo>
                  <a:pt x="11348907" y="1255770"/>
                </a:lnTo>
                <a:lnTo>
                  <a:pt x="10770026" y="1255770"/>
                </a:lnTo>
                <a:lnTo>
                  <a:pt x="10770026" y="985031"/>
                </a:lnTo>
                <a:lnTo>
                  <a:pt x="11425498" y="985031"/>
                </a:lnTo>
                <a:lnTo>
                  <a:pt x="11425498" y="753479"/>
                </a:lnTo>
                <a:lnTo>
                  <a:pt x="10483256" y="753479"/>
                </a:lnTo>
                <a:lnTo>
                  <a:pt x="10483256" y="844554"/>
                </a:lnTo>
                <a:lnTo>
                  <a:pt x="10446976" y="820718"/>
                </a:lnTo>
                <a:cubicBezTo>
                  <a:pt x="10426900" y="809140"/>
                  <a:pt x="10405953" y="798602"/>
                  <a:pt x="10384133" y="789102"/>
                </a:cubicBezTo>
                <a:cubicBezTo>
                  <a:pt x="10296856" y="751104"/>
                  <a:pt x="10199189" y="732104"/>
                  <a:pt x="10091130" y="732104"/>
                </a:cubicBezTo>
                <a:cubicBezTo>
                  <a:pt x="9962886" y="732104"/>
                  <a:pt x="9847407" y="759713"/>
                  <a:pt x="9744692" y="814929"/>
                </a:cubicBezTo>
                <a:cubicBezTo>
                  <a:pt x="9654817" y="863244"/>
                  <a:pt x="9581761" y="927923"/>
                  <a:pt x="9525523" y="1008966"/>
                </a:cubicBezTo>
                <a:lnTo>
                  <a:pt x="9512220" y="1029571"/>
                </a:lnTo>
                <a:lnTo>
                  <a:pt x="9512220" y="753479"/>
                </a:lnTo>
                <a:lnTo>
                  <a:pt x="9227232" y="753479"/>
                </a:lnTo>
                <a:lnTo>
                  <a:pt x="9227232" y="1510478"/>
                </a:lnTo>
                <a:lnTo>
                  <a:pt x="8607384" y="753479"/>
                </a:lnTo>
                <a:lnTo>
                  <a:pt x="8368707" y="753479"/>
                </a:lnTo>
                <a:lnTo>
                  <a:pt x="8368707" y="1668184"/>
                </a:lnTo>
                <a:lnTo>
                  <a:pt x="7959702" y="753479"/>
                </a:lnTo>
                <a:lnTo>
                  <a:pt x="7674714" y="753479"/>
                </a:lnTo>
                <a:lnTo>
                  <a:pt x="7264320" y="1674234"/>
                </a:lnTo>
                <a:lnTo>
                  <a:pt x="7264320" y="753479"/>
                </a:lnTo>
                <a:lnTo>
                  <a:pt x="6979333" y="753479"/>
                </a:lnTo>
                <a:lnTo>
                  <a:pt x="6979333" y="1510478"/>
                </a:lnTo>
                <a:lnTo>
                  <a:pt x="6359484" y="753479"/>
                </a:lnTo>
                <a:lnTo>
                  <a:pt x="6148647" y="753479"/>
                </a:lnTo>
                <a:lnTo>
                  <a:pt x="6120806" y="753479"/>
                </a:lnTo>
                <a:lnTo>
                  <a:pt x="5314010" y="753479"/>
                </a:lnTo>
                <a:lnTo>
                  <a:pt x="5206406" y="753479"/>
                </a:lnTo>
                <a:lnTo>
                  <a:pt x="4324734" y="753479"/>
                </a:lnTo>
                <a:lnTo>
                  <a:pt x="4227493" y="753479"/>
                </a:lnTo>
                <a:lnTo>
                  <a:pt x="4039747" y="753479"/>
                </a:lnTo>
                <a:lnTo>
                  <a:pt x="4039747" y="1441012"/>
                </a:lnTo>
                <a:cubicBezTo>
                  <a:pt x="4039747" y="1556195"/>
                  <a:pt x="4015998" y="1640801"/>
                  <a:pt x="3968500" y="1694830"/>
                </a:cubicBezTo>
                <a:cubicBezTo>
                  <a:pt x="3921001" y="1748858"/>
                  <a:pt x="3852129" y="1775873"/>
                  <a:pt x="3761883" y="1775873"/>
                </a:cubicBezTo>
                <a:cubicBezTo>
                  <a:pt x="3576641" y="1775873"/>
                  <a:pt x="3484020" y="1664253"/>
                  <a:pt x="3484020" y="1441012"/>
                </a:cubicBezTo>
                <a:lnTo>
                  <a:pt x="3484020" y="753479"/>
                </a:lnTo>
                <a:lnTo>
                  <a:pt x="3195470" y="753479"/>
                </a:lnTo>
                <a:lnTo>
                  <a:pt x="3195470" y="1068965"/>
                </a:lnTo>
                <a:lnTo>
                  <a:pt x="3183906" y="1046482"/>
                </a:lnTo>
                <a:cubicBezTo>
                  <a:pt x="3124534" y="948517"/>
                  <a:pt x="3043193" y="871630"/>
                  <a:pt x="2939885" y="815820"/>
                </a:cubicBezTo>
                <a:cubicBezTo>
                  <a:pt x="2836577" y="760010"/>
                  <a:pt x="2720207" y="732104"/>
                  <a:pt x="2590775" y="732104"/>
                </a:cubicBezTo>
                <a:cubicBezTo>
                  <a:pt x="2461343" y="732104"/>
                  <a:pt x="2344676" y="760010"/>
                  <a:pt x="2240774" y="815820"/>
                </a:cubicBezTo>
                <a:cubicBezTo>
                  <a:pt x="2136872" y="871630"/>
                  <a:pt x="2055532" y="948517"/>
                  <a:pt x="1996753" y="1046482"/>
                </a:cubicBezTo>
                <a:cubicBezTo>
                  <a:pt x="1952669" y="1119955"/>
                  <a:pt x="1925116" y="1200275"/>
                  <a:pt x="1914095" y="1287442"/>
                </a:cubicBezTo>
                <a:lnTo>
                  <a:pt x="1909911" y="1355368"/>
                </a:lnTo>
                <a:lnTo>
                  <a:pt x="1900851" y="1349950"/>
                </a:lnTo>
                <a:cubicBezTo>
                  <a:pt x="1886787" y="1342677"/>
                  <a:pt x="1872185" y="1336220"/>
                  <a:pt x="1857045" y="1330579"/>
                </a:cubicBezTo>
                <a:cubicBezTo>
                  <a:pt x="1796485" y="1308018"/>
                  <a:pt x="1718707" y="1285456"/>
                  <a:pt x="1623711" y="1262895"/>
                </a:cubicBezTo>
                <a:cubicBezTo>
                  <a:pt x="1532277" y="1242708"/>
                  <a:pt x="1464296" y="1222225"/>
                  <a:pt x="1419766" y="1201444"/>
                </a:cubicBezTo>
                <a:cubicBezTo>
                  <a:pt x="1375237" y="1180664"/>
                  <a:pt x="1352972" y="1148900"/>
                  <a:pt x="1352972" y="1106151"/>
                </a:cubicBezTo>
                <a:cubicBezTo>
                  <a:pt x="1352972" y="1063403"/>
                  <a:pt x="1372268" y="1028967"/>
                  <a:pt x="1410861" y="1002843"/>
                </a:cubicBezTo>
                <a:cubicBezTo>
                  <a:pt x="1449453" y="976719"/>
                  <a:pt x="1509122" y="963657"/>
                  <a:pt x="1589869" y="963657"/>
                </a:cubicBezTo>
                <a:cubicBezTo>
                  <a:pt x="1705051" y="963657"/>
                  <a:pt x="1820234" y="996312"/>
                  <a:pt x="1935416" y="1061622"/>
                </a:cubicBezTo>
                <a:lnTo>
                  <a:pt x="2024476" y="842537"/>
                </a:lnTo>
                <a:cubicBezTo>
                  <a:pt x="1967478" y="806914"/>
                  <a:pt x="1900981" y="779602"/>
                  <a:pt x="1824984" y="760603"/>
                </a:cubicBezTo>
                <a:cubicBezTo>
                  <a:pt x="1748987" y="741604"/>
                  <a:pt x="1671209" y="732104"/>
                  <a:pt x="1591650" y="73210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16" name="Image 15" descr="Une image contenant ordinateur, ordinateur portable, texte, logo&#10;&#10;Description générée automatiquement">
            <a:extLst>
              <a:ext uri="{FF2B5EF4-FFF2-40B4-BE49-F238E27FC236}">
                <a16:creationId xmlns:a16="http://schemas.microsoft.com/office/drawing/2014/main" id="{1AD68306-76DF-9127-415E-78D615A0D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9" y="2394103"/>
            <a:ext cx="3441877" cy="18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92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66099C3-26EC-7026-BA09-7923DF300483}"/>
              </a:ext>
            </a:extLst>
          </p:cNvPr>
          <p:cNvSpPr/>
          <p:nvPr/>
        </p:nvSpPr>
        <p:spPr>
          <a:xfrm>
            <a:off x="0" y="0"/>
            <a:ext cx="1218704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DBFDB48-6192-0339-B58A-30717958691C}"/>
              </a:ext>
            </a:extLst>
          </p:cNvPr>
          <p:cNvSpPr txBox="1">
            <a:spLocks/>
          </p:cNvSpPr>
          <p:nvPr/>
        </p:nvSpPr>
        <p:spPr>
          <a:xfrm>
            <a:off x="5375439" y="1148719"/>
            <a:ext cx="6544719" cy="2459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800" dirty="0">
                <a:latin typeface="Aharoni" panose="02010803020104030203" pitchFamily="2" charset="-79"/>
                <a:cs typeface="Aharoni" panose="02010803020104030203" pitchFamily="2" charset="-79"/>
              </a:rPr>
              <a:t>Corps-à-corps:</a:t>
            </a:r>
          </a:p>
          <a:p>
            <a:pPr>
              <a:lnSpc>
                <a:spcPct val="150000"/>
              </a:lnSpc>
            </a:pPr>
            <a:r>
              <a:rPr lang="fr-FR" sz="1800" dirty="0">
                <a:latin typeface="Aharoni" panose="02010803020104030203" pitchFamily="2" charset="-79"/>
                <a:cs typeface="Aharoni" panose="02010803020104030203" pitchFamily="2" charset="-79"/>
              </a:rPr>
              <a:t>Game Object Cube 3D</a:t>
            </a:r>
          </a:p>
          <a:p>
            <a:pPr>
              <a:lnSpc>
                <a:spcPct val="150000"/>
              </a:lnSpc>
            </a:pPr>
            <a:r>
              <a:rPr lang="fr-FR" sz="1800" dirty="0">
                <a:latin typeface="Aharoni" panose="02010803020104030203" pitchFamily="2" charset="-79"/>
                <a:cs typeface="Aharoni" panose="02010803020104030203" pitchFamily="2" charset="-79"/>
              </a:rPr>
              <a:t>script « Follow », suit la main droite de l’ennemi</a:t>
            </a:r>
          </a:p>
          <a:p>
            <a:pPr>
              <a:lnSpc>
                <a:spcPct val="150000"/>
              </a:lnSpc>
            </a:pPr>
            <a:r>
              <a:rPr lang="fr-FR" sz="1800" dirty="0">
                <a:latin typeface="Aharoni" panose="02010803020104030203" pitchFamily="2" charset="-79"/>
                <a:cs typeface="Aharoni" panose="02010803020104030203" pitchFamily="2" charset="-79"/>
              </a:rPr>
              <a:t>Inflige dégâts via le cube invisible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128A373-9D7F-C161-A6EF-81E349B52769}"/>
              </a:ext>
            </a:extLst>
          </p:cNvPr>
          <p:cNvSpPr txBox="1">
            <a:spLocks/>
          </p:cNvSpPr>
          <p:nvPr/>
        </p:nvSpPr>
        <p:spPr>
          <a:xfrm>
            <a:off x="80671" y="3604535"/>
            <a:ext cx="2805953" cy="33479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800" dirty="0">
                <a:latin typeface="Aharoni" panose="02010803020104030203" pitchFamily="2" charset="-79"/>
                <a:cs typeface="Aharoni" panose="02010803020104030203" pitchFamily="2" charset="-79"/>
              </a:rPr>
              <a:t>Distance:</a:t>
            </a:r>
          </a:p>
          <a:p>
            <a:pPr>
              <a:lnSpc>
                <a:spcPct val="150000"/>
              </a:lnSpc>
            </a:pPr>
            <a:r>
              <a:rPr lang="fr-FR" sz="1800" dirty="0">
                <a:latin typeface="Aharoni" panose="02010803020104030203" pitchFamily="2" charset="-79"/>
                <a:cs typeface="Aharoni" panose="02010803020104030203" pitchFamily="2" charset="-79"/>
              </a:rPr>
              <a:t>Game Object sphère 3D</a:t>
            </a:r>
          </a:p>
          <a:p>
            <a:pPr>
              <a:lnSpc>
                <a:spcPct val="150000"/>
              </a:lnSpc>
            </a:pPr>
            <a:r>
              <a:rPr lang="fr-FR" sz="1800" dirty="0">
                <a:latin typeface="Aharoni" panose="02010803020104030203" pitchFamily="2" charset="-79"/>
                <a:cs typeface="Aharoni" panose="02010803020104030203" pitchFamily="2" charset="-79"/>
              </a:rPr>
              <a:t>Projette une sphère rouge à une distance donnée avec un </a:t>
            </a:r>
            <a:r>
              <a:rPr lang="fr-FR" sz="1800" dirty="0" err="1">
                <a:latin typeface="Aharoni" panose="02010803020104030203" pitchFamily="2" charset="-79"/>
                <a:cs typeface="Aharoni" panose="02010803020104030203" pitchFamily="2" charset="-79"/>
              </a:rPr>
              <a:t>cooldown</a:t>
            </a:r>
            <a:r>
              <a:rPr lang="fr-FR" sz="1800" dirty="0">
                <a:latin typeface="Aharoni" panose="02010803020104030203" pitchFamily="2" charset="-79"/>
                <a:cs typeface="Aharoni" panose="02010803020104030203" pitchFamily="2" charset="-79"/>
              </a:rPr>
              <a:t> entre chaque tir. 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92DD54-8592-73E5-DF41-CC3BE474B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1249"/>
            <a:ext cx="5103597" cy="2587185"/>
          </a:xfrm>
          <a:prstGeom prst="rect">
            <a:avLst/>
          </a:prstGeom>
          <a:ln>
            <a:solidFill>
              <a:srgbClr val="1F1F1F"/>
            </a:solidFill>
          </a:ln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95C4768-418A-F2BA-5B37-38F41AF48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545" y="3608434"/>
            <a:ext cx="9169455" cy="211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40811A-D9CE-B4C3-B6C5-E0231CEAC7E7}"/>
              </a:ext>
            </a:extLst>
          </p:cNvPr>
          <p:cNvSpPr/>
          <p:nvPr/>
        </p:nvSpPr>
        <p:spPr>
          <a:xfrm>
            <a:off x="5103596" y="0"/>
            <a:ext cx="7088403" cy="1021249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06986C-E337-E464-6501-4A155E76C015}"/>
              </a:ext>
            </a:extLst>
          </p:cNvPr>
          <p:cNvSpPr/>
          <p:nvPr/>
        </p:nvSpPr>
        <p:spPr>
          <a:xfrm>
            <a:off x="3022545" y="5726483"/>
            <a:ext cx="9169455" cy="1131517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C9C905-CAEC-968B-F4B0-D13EED388CD0}"/>
              </a:ext>
            </a:extLst>
          </p:cNvPr>
          <p:cNvSpPr txBox="1"/>
          <p:nvPr/>
        </p:nvSpPr>
        <p:spPr>
          <a:xfrm>
            <a:off x="-1080736" y="-20315"/>
            <a:ext cx="12580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Raleway" pitchFamily="2" charset="0"/>
              </a:rPr>
              <a:t>ENN</a:t>
            </a:r>
            <a:r>
              <a:rPr lang="fr-FR" sz="5400" b="1" dirty="0">
                <a:solidFill>
                  <a:schemeClr val="bg1"/>
                </a:solidFill>
                <a:latin typeface="Raleway" pitchFamily="2" charset="0"/>
              </a:rPr>
              <a:t>EMIS</a:t>
            </a:r>
          </a:p>
        </p:txBody>
      </p:sp>
    </p:spTree>
    <p:extLst>
      <p:ext uri="{BB962C8B-B14F-4D97-AF65-F5344CB8AC3E}">
        <p14:creationId xmlns:p14="http://schemas.microsoft.com/office/powerpoint/2010/main" val="833318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7F4AF-7FA6-4412-66DB-6E5937F2A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59F9D01E-7195-6B26-222A-4A02CA57DAAF}"/>
              </a:ext>
            </a:extLst>
          </p:cNvPr>
          <p:cNvSpPr/>
          <p:nvPr/>
        </p:nvSpPr>
        <p:spPr>
          <a:xfrm>
            <a:off x="3075653" y="408652"/>
            <a:ext cx="6040693" cy="6040693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B46F6F-5CFE-EA50-E14F-D9D2F6B4B9BC}"/>
              </a:ext>
            </a:extLst>
          </p:cNvPr>
          <p:cNvSpPr txBox="1"/>
          <p:nvPr/>
        </p:nvSpPr>
        <p:spPr>
          <a:xfrm>
            <a:off x="3541630" y="3461041"/>
            <a:ext cx="5108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Raleway" pitchFamily="2" charset="0"/>
              </a:rPr>
              <a:t>MULTIJOUEUR</a:t>
            </a:r>
          </a:p>
        </p:txBody>
      </p:sp>
      <p:pic>
        <p:nvPicPr>
          <p:cNvPr id="4" name="Image 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483F18E-3B1F-07C6-ADD2-611936F90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004" y="1162971"/>
            <a:ext cx="2233988" cy="22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87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A60EA0-E1D2-B341-F2A1-D7018C950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69B68A52-6491-0A7B-3956-C857D265C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" y="0"/>
            <a:ext cx="12182092" cy="68580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C283911D-9D9D-DDF0-03D2-633BF9835A9F}"/>
              </a:ext>
            </a:extLst>
          </p:cNvPr>
          <p:cNvSpPr/>
          <p:nvPr/>
        </p:nvSpPr>
        <p:spPr>
          <a:xfrm>
            <a:off x="-1327293" y="-3994293"/>
            <a:ext cx="14846587" cy="14846587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CBB0CB-4789-868C-48BC-785A0B44262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3BAFB1B-3695-DE4C-F43D-B2FDBAA4BA7A}"/>
              </a:ext>
            </a:extLst>
          </p:cNvPr>
          <p:cNvSpPr txBox="1"/>
          <p:nvPr/>
        </p:nvSpPr>
        <p:spPr>
          <a:xfrm>
            <a:off x="-194045" y="0"/>
            <a:ext cx="12580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chemeClr val="bg1"/>
                </a:solidFill>
                <a:latin typeface="Raleway" pitchFamily="2" charset="0"/>
              </a:rPr>
              <a:t>MULTIJ</a:t>
            </a:r>
            <a:r>
              <a:rPr lang="fr-FR" sz="5400" b="1" dirty="0">
                <a:latin typeface="Raleway" pitchFamily="2" charset="0"/>
              </a:rPr>
              <a:t>OUEUR</a:t>
            </a:r>
          </a:p>
        </p:txBody>
      </p:sp>
      <p:pic>
        <p:nvPicPr>
          <p:cNvPr id="2" name="Image 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BDA816-DFAB-0A8B-26DB-AD2554F5F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005" y="-2666079"/>
            <a:ext cx="2233988" cy="223398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3F8029-96B5-683F-4AAD-C92F1FB7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48" y="1825625"/>
            <a:ext cx="5572903" cy="497418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Tentative d’utiliser </a:t>
            </a:r>
            <a:r>
              <a:rPr lang="fr-FR" sz="2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FishNet</a:t>
            </a:r>
            <a:endParaRPr lang="fr-F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Utilisation de </a:t>
            </a:r>
            <a:r>
              <a:rPr lang="fr-FR" sz="2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Netcode</a:t>
            </a:r>
            <a:r>
              <a:rPr lang="fr-F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for </a:t>
            </a:r>
            <a:r>
              <a:rPr lang="fr-FR" sz="2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GameObjectImplémentation</a:t>
            </a:r>
            <a:r>
              <a:rPr lang="fr-F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</a:t>
            </a:r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Network Object, Network Transform et Network </a:t>
            </a:r>
            <a:r>
              <a:rPr lang="en-US" sz="2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Rigidbody</a:t>
            </a:r>
            <a:endParaRPr lang="en-U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Utilisation</a:t>
            </a:r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de Relay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Implémentation,</a:t>
            </a:r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Network Object, Network Transform et Network </a:t>
            </a:r>
            <a:r>
              <a:rPr lang="en-US" sz="2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Rigidbody</a:t>
            </a:r>
            <a:endParaRPr lang="en-U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Problème</a:t>
            </a:r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d’affectation</a:t>
            </a:r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mouvements</a:t>
            </a:r>
            <a:endParaRPr lang="en-U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Problème</a:t>
            </a:r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synchronization des </a:t>
            </a:r>
            <a:r>
              <a:rPr lang="en-US" sz="2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joueurs</a:t>
            </a:r>
            <a:endParaRPr lang="fr-F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Espace réservé du contenu 4" descr="Une image contenant texte, capture d’écran, Police, logo&#10;&#10;Description générée automatiquement">
            <a:extLst>
              <a:ext uri="{FF2B5EF4-FFF2-40B4-BE49-F238E27FC236}">
                <a16:creationId xmlns:a16="http://schemas.microsoft.com/office/drawing/2014/main" id="{F4A8CC30-EE25-D064-288D-1E4ABA45A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623" y="1914313"/>
            <a:ext cx="5572903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41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3FEACB-BD5A-EDDA-AB19-C426A8197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735C7F05-1C42-0CEC-A0A2-EC170C0286BA}"/>
              </a:ext>
            </a:extLst>
          </p:cNvPr>
          <p:cNvSpPr/>
          <p:nvPr/>
        </p:nvSpPr>
        <p:spPr>
          <a:xfrm>
            <a:off x="3075653" y="408652"/>
            <a:ext cx="6040693" cy="6040693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C3B625-EE56-1325-46CC-2A29953B9359}"/>
              </a:ext>
            </a:extLst>
          </p:cNvPr>
          <p:cNvSpPr txBox="1"/>
          <p:nvPr/>
        </p:nvSpPr>
        <p:spPr>
          <a:xfrm>
            <a:off x="3790334" y="3428999"/>
            <a:ext cx="4611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Raleway" pitchFamily="2" charset="0"/>
              </a:rPr>
              <a:t>OBJET DE TERRAIN</a:t>
            </a:r>
          </a:p>
        </p:txBody>
      </p:sp>
      <p:pic>
        <p:nvPicPr>
          <p:cNvPr id="3" name="Image 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E01CF03-65C9-B21B-C43E-F1C3C56CE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47" y="1074126"/>
            <a:ext cx="2177706" cy="217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575BD6-5F3F-8DEC-DBFD-A0AAFC2F4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40CE5113-4626-381C-44A2-7A9D48D66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" y="0"/>
            <a:ext cx="12182092" cy="68580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21A4AE5F-972A-D1E6-1A8D-7D5348D26F1F}"/>
              </a:ext>
            </a:extLst>
          </p:cNvPr>
          <p:cNvSpPr/>
          <p:nvPr/>
        </p:nvSpPr>
        <p:spPr>
          <a:xfrm>
            <a:off x="-1327293" y="-3994293"/>
            <a:ext cx="14846587" cy="14846587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CFACB-C3BE-4214-8754-7D1A3E67AD2D}"/>
              </a:ext>
            </a:extLst>
          </p:cNvPr>
          <p:cNvSpPr/>
          <p:nvPr/>
        </p:nvSpPr>
        <p:spPr>
          <a:xfrm>
            <a:off x="5103596" y="0"/>
            <a:ext cx="7088403" cy="6858000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6F8E7-1C07-B541-DBF4-60F584484637}"/>
              </a:ext>
            </a:extLst>
          </p:cNvPr>
          <p:cNvSpPr txBox="1"/>
          <p:nvPr/>
        </p:nvSpPr>
        <p:spPr>
          <a:xfrm>
            <a:off x="-194045" y="0"/>
            <a:ext cx="12580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Raleway" pitchFamily="2" charset="0"/>
              </a:rPr>
              <a:t>OBJET </a:t>
            </a:r>
            <a:r>
              <a:rPr lang="fr-FR" sz="5400" b="1" dirty="0">
                <a:solidFill>
                  <a:schemeClr val="bg1"/>
                </a:solidFill>
                <a:latin typeface="Raleway" pitchFamily="2" charset="0"/>
              </a:rPr>
              <a:t>DE TERRAIN</a:t>
            </a:r>
          </a:p>
        </p:txBody>
      </p:sp>
      <p:pic>
        <p:nvPicPr>
          <p:cNvPr id="2" name="Image 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1743F02-8773-C7FF-C7E9-751607116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46" y="-2869224"/>
            <a:ext cx="2177706" cy="217770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A988C0-184F-0602-87AF-E272F084B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736" y="1614847"/>
            <a:ext cx="4247815" cy="47972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Plateforme en mouvements / statique destructible</a:t>
            </a:r>
          </a:p>
          <a:p>
            <a:pPr algn="just">
              <a:lnSpc>
                <a:spcPct val="150000"/>
              </a:lnSpc>
            </a:pPr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Portes Trigger, Bouton, Clé</a:t>
            </a:r>
          </a:p>
          <a:p>
            <a:pPr algn="just">
              <a:lnSpc>
                <a:spcPct val="150000"/>
              </a:lnSpc>
            </a:pPr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Monde </a:t>
            </a:r>
            <a:r>
              <a:rPr lang="fr-F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SandBox</a:t>
            </a:r>
            <a:endParaRPr lang="fr-F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Image 5" descr="Une image contenant capture d’écran, conception&#10;&#10;Description générée automatiquement">
            <a:extLst>
              <a:ext uri="{FF2B5EF4-FFF2-40B4-BE49-F238E27FC236}">
                <a16:creationId xmlns:a16="http://schemas.microsoft.com/office/drawing/2014/main" id="{BA8C965D-D3A1-6094-1506-20C53AE00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80" y="3859147"/>
            <a:ext cx="5179174" cy="272678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3B821D8-2AD3-8E2F-15A0-99FA29BCC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73" y="1182055"/>
            <a:ext cx="3591708" cy="224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A8674D6-BAE3-1AC4-D939-9B6C83ACB7C4}"/>
              </a:ext>
            </a:extLst>
          </p:cNvPr>
          <p:cNvSpPr/>
          <p:nvPr/>
        </p:nvSpPr>
        <p:spPr>
          <a:xfrm>
            <a:off x="5324835" y="928179"/>
            <a:ext cx="3930001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6E7BAA-97AF-C5EE-79C6-BE469FE89DFF}"/>
              </a:ext>
            </a:extLst>
          </p:cNvPr>
          <p:cNvSpPr/>
          <p:nvPr/>
        </p:nvSpPr>
        <p:spPr>
          <a:xfrm>
            <a:off x="6755471" y="3638579"/>
            <a:ext cx="4774793" cy="77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62E2EC-EA18-0F36-0E1A-B9BEAAABA345}"/>
              </a:ext>
            </a:extLst>
          </p:cNvPr>
          <p:cNvSpPr/>
          <p:nvPr/>
        </p:nvSpPr>
        <p:spPr>
          <a:xfrm>
            <a:off x="6867439" y="6735925"/>
            <a:ext cx="4774793" cy="77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52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DFDC33-A63B-BAC6-0D0B-F24E6D0D5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CB64189F-4A7D-BB99-CFB3-78848C7EAB71}"/>
              </a:ext>
            </a:extLst>
          </p:cNvPr>
          <p:cNvSpPr/>
          <p:nvPr/>
        </p:nvSpPr>
        <p:spPr>
          <a:xfrm>
            <a:off x="3075653" y="408652"/>
            <a:ext cx="6040693" cy="6040693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EE7A2-E4E8-2A33-CFF4-017B9F8EEA53}"/>
              </a:ext>
            </a:extLst>
          </p:cNvPr>
          <p:cNvSpPr txBox="1"/>
          <p:nvPr/>
        </p:nvSpPr>
        <p:spPr>
          <a:xfrm>
            <a:off x="3790334" y="3428999"/>
            <a:ext cx="4611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Raleway" pitchFamily="2" charset="0"/>
              </a:rPr>
              <a:t>HP/MORT/ COMBAT</a:t>
            </a:r>
          </a:p>
        </p:txBody>
      </p:sp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C01334B-A7EF-5C71-05F9-26B4C8BF3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618" y="1406979"/>
            <a:ext cx="2174761" cy="217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41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949FF0-A346-3346-4CE8-29AEFEEC0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F483ABA-B67E-D213-B783-ADAD2037C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"/>
            <a:ext cx="12182092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CEA8B7-4E44-A0C1-C075-C0CF2E547598}"/>
              </a:ext>
            </a:extLst>
          </p:cNvPr>
          <p:cNvSpPr/>
          <p:nvPr/>
        </p:nvSpPr>
        <p:spPr>
          <a:xfrm>
            <a:off x="5103596" y="0"/>
            <a:ext cx="7088403" cy="6858000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5CF5238-4A7B-D421-E4B5-DD1C827D0634}"/>
              </a:ext>
            </a:extLst>
          </p:cNvPr>
          <p:cNvSpPr/>
          <p:nvPr/>
        </p:nvSpPr>
        <p:spPr>
          <a:xfrm>
            <a:off x="-1327293" y="-3994293"/>
            <a:ext cx="14846587" cy="14846587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214698-BE5D-ECEF-F63B-407AF13BD7FD}"/>
              </a:ext>
            </a:extLst>
          </p:cNvPr>
          <p:cNvSpPr txBox="1"/>
          <p:nvPr/>
        </p:nvSpPr>
        <p:spPr>
          <a:xfrm>
            <a:off x="-194045" y="0"/>
            <a:ext cx="125800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Raleway" pitchFamily="2" charset="0"/>
              </a:rPr>
              <a:t>HP/MO</a:t>
            </a:r>
            <a:r>
              <a:rPr lang="fr-FR" sz="5400" b="1" dirty="0">
                <a:solidFill>
                  <a:schemeClr val="bg1"/>
                </a:solidFill>
                <a:latin typeface="Raleway" pitchFamily="2" charset="0"/>
              </a:rPr>
              <a:t>RT/ COMBAT</a:t>
            </a:r>
          </a:p>
          <a:p>
            <a:pPr algn="ctr"/>
            <a:endParaRPr lang="fr-FR" sz="5400" b="1" dirty="0">
              <a:latin typeface="Raleway" pitchFamily="2" charset="0"/>
            </a:endParaRPr>
          </a:p>
        </p:txBody>
      </p:sp>
      <p:pic>
        <p:nvPicPr>
          <p:cNvPr id="2" name="Image 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290FCDA-D547-2289-5B79-2954FC236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25" y="-2645342"/>
            <a:ext cx="2174761" cy="2174761"/>
          </a:xfrm>
          <a:prstGeom prst="rect">
            <a:avLst/>
          </a:prstGeom>
        </p:spPr>
      </p:pic>
      <p:pic>
        <p:nvPicPr>
          <p:cNvPr id="6" name="Espace réservé du contenu 4" descr="Une image contenant capture d’écran, dessin humoristique, chaussures, art&#10;&#10;Description générée automatiquement">
            <a:extLst>
              <a:ext uri="{FF2B5EF4-FFF2-40B4-BE49-F238E27FC236}">
                <a16:creationId xmlns:a16="http://schemas.microsoft.com/office/drawing/2014/main" id="{0941C3DE-8653-E39C-2557-C4F09E48A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/>
          <a:stretch/>
        </p:blipFill>
        <p:spPr>
          <a:xfrm>
            <a:off x="5185183" y="1101835"/>
            <a:ext cx="6562590" cy="208904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B490E31B-9901-4EC1-2493-F58D9BBBE0A3}"/>
              </a:ext>
            </a:extLst>
          </p:cNvPr>
          <p:cNvSpPr txBox="1">
            <a:spLocks/>
          </p:cNvSpPr>
          <p:nvPr/>
        </p:nvSpPr>
        <p:spPr>
          <a:xfrm>
            <a:off x="311727" y="1874568"/>
            <a:ext cx="10109199" cy="598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Utilisation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Raycast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C789A6-B80C-0487-1C87-CDC071564F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6" t="27157" r="4147" b="8794"/>
          <a:stretch/>
        </p:blipFill>
        <p:spPr bwMode="auto">
          <a:xfrm>
            <a:off x="5634823" y="3740580"/>
            <a:ext cx="5588351" cy="287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326FDF4-EC19-E4C7-D5E1-04D1F78141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9049" y="3501203"/>
            <a:ext cx="5259898" cy="10477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0E8260C-F66B-F727-9828-3522E828A1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9049" y="6715106"/>
            <a:ext cx="5424126" cy="1080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39C1E62-44B5-F0A7-1787-34CB5F6DA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327" y="895508"/>
            <a:ext cx="6253017" cy="12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81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DFDC33-A63B-BAC6-0D0B-F24E6D0D5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CB64189F-4A7D-BB99-CFB3-78848C7EAB71}"/>
              </a:ext>
            </a:extLst>
          </p:cNvPr>
          <p:cNvSpPr/>
          <p:nvPr/>
        </p:nvSpPr>
        <p:spPr>
          <a:xfrm>
            <a:off x="3075653" y="408652"/>
            <a:ext cx="6040693" cy="6040693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EE7A2-E4E8-2A33-CFF4-017B9F8EEA53}"/>
              </a:ext>
            </a:extLst>
          </p:cNvPr>
          <p:cNvSpPr txBox="1"/>
          <p:nvPr/>
        </p:nvSpPr>
        <p:spPr>
          <a:xfrm>
            <a:off x="3790334" y="3877096"/>
            <a:ext cx="461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Raleway" pitchFamily="2" charset="0"/>
              </a:rPr>
              <a:t>MENU</a:t>
            </a:r>
          </a:p>
        </p:txBody>
      </p:sp>
      <p:pic>
        <p:nvPicPr>
          <p:cNvPr id="4" name="Image 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0BD973C-0ECD-B53D-A8E7-C9B998001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053" y="1333501"/>
            <a:ext cx="2271892" cy="227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1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949FF0-A346-3346-4CE8-29AEFEEC0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F483ABA-B67E-D213-B783-ADAD2037C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" y="0"/>
            <a:ext cx="12182092" cy="68580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85CF5238-4A7B-D421-E4B5-DD1C827D0634}"/>
              </a:ext>
            </a:extLst>
          </p:cNvPr>
          <p:cNvSpPr/>
          <p:nvPr/>
        </p:nvSpPr>
        <p:spPr>
          <a:xfrm>
            <a:off x="-1327293" y="-3994293"/>
            <a:ext cx="14846587" cy="14846587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214698-BE5D-ECEF-F63B-407AF13BD7FD}"/>
              </a:ext>
            </a:extLst>
          </p:cNvPr>
          <p:cNvSpPr txBox="1"/>
          <p:nvPr/>
        </p:nvSpPr>
        <p:spPr>
          <a:xfrm>
            <a:off x="-194045" y="0"/>
            <a:ext cx="12580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Raleway" pitchFamily="2" charset="0"/>
              </a:rPr>
              <a:t>MENU</a:t>
            </a:r>
          </a:p>
        </p:txBody>
      </p:sp>
      <p:pic>
        <p:nvPicPr>
          <p:cNvPr id="3" name="Image 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6343EE7-0EB0-C1EE-F3A6-673466C08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03" y="-3133092"/>
            <a:ext cx="2271892" cy="2271892"/>
          </a:xfrm>
          <a:prstGeom prst="rect">
            <a:avLst/>
          </a:prstGeom>
        </p:spPr>
      </p:pic>
      <p:pic>
        <p:nvPicPr>
          <p:cNvPr id="2" name="Espace réservé du contenu 4" descr="Une image contenant texte, capture d’écran, Police, logo&#10;&#10;Description générée automatiquement">
            <a:extLst>
              <a:ext uri="{FF2B5EF4-FFF2-40B4-BE49-F238E27FC236}">
                <a16:creationId xmlns:a16="http://schemas.microsoft.com/office/drawing/2014/main" id="{EA403000-1076-260D-3E49-AFD9711A1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548" y="2486607"/>
            <a:ext cx="5572903" cy="3029373"/>
          </a:xfrm>
        </p:spPr>
      </p:pic>
    </p:spTree>
    <p:extLst>
      <p:ext uri="{BB962C8B-B14F-4D97-AF65-F5344CB8AC3E}">
        <p14:creationId xmlns:p14="http://schemas.microsoft.com/office/powerpoint/2010/main" val="974792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DFDC33-A63B-BAC6-0D0B-F24E6D0D5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CB64189F-4A7D-BB99-CFB3-78848C7EAB71}"/>
              </a:ext>
            </a:extLst>
          </p:cNvPr>
          <p:cNvSpPr/>
          <p:nvPr/>
        </p:nvSpPr>
        <p:spPr>
          <a:xfrm>
            <a:off x="3075653" y="408652"/>
            <a:ext cx="6040693" cy="6040693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EE7A2-E4E8-2A33-CFF4-017B9F8EEA53}"/>
              </a:ext>
            </a:extLst>
          </p:cNvPr>
          <p:cNvSpPr txBox="1"/>
          <p:nvPr/>
        </p:nvSpPr>
        <p:spPr>
          <a:xfrm>
            <a:off x="3790334" y="3428999"/>
            <a:ext cx="4611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Raleway" pitchFamily="2" charset="0"/>
              </a:rPr>
              <a:t>ASSETS/ARTWORK</a:t>
            </a:r>
          </a:p>
        </p:txBody>
      </p:sp>
      <p:pic>
        <p:nvPicPr>
          <p:cNvPr id="4" name="Image 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73E5443-F95D-B704-2133-019842E93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281" y="1163562"/>
            <a:ext cx="2265436" cy="226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8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8CF83-75F7-D778-1238-BF2461CB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F1E340-9CAF-BC8B-9040-0620A076F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40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32C8D-F822-BAED-5E86-3D517F57D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8503C68-C8D5-F556-7F59-5B1D73659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A3249118-CA9F-AC81-D82E-D283BAC51B92}"/>
              </a:ext>
            </a:extLst>
          </p:cNvPr>
          <p:cNvSpPr/>
          <p:nvPr/>
        </p:nvSpPr>
        <p:spPr>
          <a:xfrm>
            <a:off x="-12344400" y="-8610600"/>
            <a:ext cx="40386000" cy="243078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2660174" y="5035738"/>
                </a:moveTo>
                <a:lnTo>
                  <a:pt x="2861342" y="5035738"/>
                </a:lnTo>
                <a:cubicBezTo>
                  <a:pt x="2935510" y="5035738"/>
                  <a:pt x="2991898" y="5051740"/>
                  <a:pt x="3030506" y="5083744"/>
                </a:cubicBezTo>
                <a:cubicBezTo>
                  <a:pt x="3069114" y="5115748"/>
                  <a:pt x="3088418" y="5161722"/>
                  <a:pt x="3088418" y="5221666"/>
                </a:cubicBezTo>
                <a:cubicBezTo>
                  <a:pt x="3088418" y="5280594"/>
                  <a:pt x="3069114" y="5326314"/>
                  <a:pt x="3030506" y="5358826"/>
                </a:cubicBezTo>
                <a:cubicBezTo>
                  <a:pt x="2991898" y="5391338"/>
                  <a:pt x="2935510" y="5407594"/>
                  <a:pt x="2861342" y="5407594"/>
                </a:cubicBezTo>
                <a:lnTo>
                  <a:pt x="2660174" y="5407594"/>
                </a:lnTo>
                <a:close/>
                <a:moveTo>
                  <a:pt x="1545749" y="5035738"/>
                </a:moveTo>
                <a:lnTo>
                  <a:pt x="1746917" y="5035738"/>
                </a:lnTo>
                <a:cubicBezTo>
                  <a:pt x="1821085" y="5035738"/>
                  <a:pt x="1877473" y="5051740"/>
                  <a:pt x="1916081" y="5083744"/>
                </a:cubicBezTo>
                <a:cubicBezTo>
                  <a:pt x="1954689" y="5115748"/>
                  <a:pt x="1973993" y="5161722"/>
                  <a:pt x="1973993" y="5221666"/>
                </a:cubicBezTo>
                <a:cubicBezTo>
                  <a:pt x="1973993" y="5280594"/>
                  <a:pt x="1954689" y="5326060"/>
                  <a:pt x="1916081" y="5358064"/>
                </a:cubicBezTo>
                <a:cubicBezTo>
                  <a:pt x="1877473" y="5390068"/>
                  <a:pt x="1821085" y="5406070"/>
                  <a:pt x="1746917" y="5406070"/>
                </a:cubicBezTo>
                <a:lnTo>
                  <a:pt x="1545749" y="5406070"/>
                </a:lnTo>
                <a:close/>
                <a:moveTo>
                  <a:pt x="3930047" y="5026594"/>
                </a:moveTo>
                <a:cubicBezTo>
                  <a:pt x="3993039" y="5026594"/>
                  <a:pt x="4049935" y="5041072"/>
                  <a:pt x="4100735" y="5070028"/>
                </a:cubicBezTo>
                <a:cubicBezTo>
                  <a:pt x="4151535" y="5098984"/>
                  <a:pt x="4191413" y="5139370"/>
                  <a:pt x="4220369" y="5191186"/>
                </a:cubicBezTo>
                <a:cubicBezTo>
                  <a:pt x="4249325" y="5243002"/>
                  <a:pt x="4263803" y="5301930"/>
                  <a:pt x="4263803" y="5367970"/>
                </a:cubicBezTo>
                <a:cubicBezTo>
                  <a:pt x="4263803" y="5434010"/>
                  <a:pt x="4249325" y="5492938"/>
                  <a:pt x="4220369" y="5544754"/>
                </a:cubicBezTo>
                <a:cubicBezTo>
                  <a:pt x="4191413" y="5596570"/>
                  <a:pt x="4151535" y="5636956"/>
                  <a:pt x="4100735" y="5665912"/>
                </a:cubicBezTo>
                <a:cubicBezTo>
                  <a:pt x="4049935" y="5694868"/>
                  <a:pt x="3993039" y="5709346"/>
                  <a:pt x="3930047" y="5709346"/>
                </a:cubicBezTo>
                <a:cubicBezTo>
                  <a:pt x="3867055" y="5709346"/>
                  <a:pt x="3810159" y="5694868"/>
                  <a:pt x="3759359" y="5665912"/>
                </a:cubicBezTo>
                <a:cubicBezTo>
                  <a:pt x="3708559" y="5636956"/>
                  <a:pt x="3668681" y="5596570"/>
                  <a:pt x="3639725" y="5544754"/>
                </a:cubicBezTo>
                <a:cubicBezTo>
                  <a:pt x="3610769" y="5492938"/>
                  <a:pt x="3596291" y="5434010"/>
                  <a:pt x="3596291" y="5367970"/>
                </a:cubicBezTo>
                <a:cubicBezTo>
                  <a:pt x="3596291" y="5301930"/>
                  <a:pt x="3610769" y="5243002"/>
                  <a:pt x="3639725" y="5191186"/>
                </a:cubicBezTo>
                <a:cubicBezTo>
                  <a:pt x="3668681" y="5139370"/>
                  <a:pt x="3708559" y="5098984"/>
                  <a:pt x="3759359" y="5070028"/>
                </a:cubicBezTo>
                <a:cubicBezTo>
                  <a:pt x="3810159" y="5041072"/>
                  <a:pt x="3867055" y="5026594"/>
                  <a:pt x="3930047" y="5026594"/>
                </a:cubicBezTo>
                <a:close/>
                <a:moveTo>
                  <a:pt x="7532783" y="5014402"/>
                </a:moveTo>
                <a:cubicBezTo>
                  <a:pt x="7631334" y="5014402"/>
                  <a:pt x="7729887" y="5042342"/>
                  <a:pt x="7828438" y="5098222"/>
                </a:cubicBezTo>
                <a:lnTo>
                  <a:pt x="7854177" y="5034906"/>
                </a:lnTo>
                <a:lnTo>
                  <a:pt x="8002174" y="5130226"/>
                </a:lnTo>
                <a:cubicBezTo>
                  <a:pt x="8027574" y="5094666"/>
                  <a:pt x="8059071" y="5067996"/>
                  <a:pt x="8096663" y="5050216"/>
                </a:cubicBezTo>
                <a:cubicBezTo>
                  <a:pt x="8134254" y="5032436"/>
                  <a:pt x="8176419" y="5023546"/>
                  <a:pt x="8223154" y="5023546"/>
                </a:cubicBezTo>
                <a:cubicBezTo>
                  <a:pt x="8279034" y="5023546"/>
                  <a:pt x="8321452" y="5034976"/>
                  <a:pt x="8350408" y="5057836"/>
                </a:cubicBezTo>
                <a:cubicBezTo>
                  <a:pt x="8379365" y="5080696"/>
                  <a:pt x="8393842" y="5113462"/>
                  <a:pt x="8393842" y="5156134"/>
                </a:cubicBezTo>
                <a:cubicBezTo>
                  <a:pt x="8393842" y="5185598"/>
                  <a:pt x="8386222" y="5215316"/>
                  <a:pt x="8370983" y="5245288"/>
                </a:cubicBezTo>
                <a:cubicBezTo>
                  <a:pt x="8355742" y="5275260"/>
                  <a:pt x="8326278" y="5311074"/>
                  <a:pt x="8282590" y="5352730"/>
                </a:cubicBezTo>
                <a:lnTo>
                  <a:pt x="7936245" y="5679834"/>
                </a:lnTo>
                <a:lnTo>
                  <a:pt x="7937595" y="5676390"/>
                </a:lnTo>
                <a:cubicBezTo>
                  <a:pt x="7946104" y="5648577"/>
                  <a:pt x="7950358" y="5619430"/>
                  <a:pt x="7950358" y="5588950"/>
                </a:cubicBezTo>
                <a:cubicBezTo>
                  <a:pt x="7950358" y="5517830"/>
                  <a:pt x="7931817" y="5461442"/>
                  <a:pt x="7894733" y="5419786"/>
                </a:cubicBezTo>
                <a:cubicBezTo>
                  <a:pt x="7857648" y="5378130"/>
                  <a:pt x="7813199" y="5347650"/>
                  <a:pt x="7761383" y="5328346"/>
                </a:cubicBezTo>
                <a:cubicBezTo>
                  <a:pt x="7709567" y="5309042"/>
                  <a:pt x="7643019" y="5289738"/>
                  <a:pt x="7561738" y="5270434"/>
                </a:cubicBezTo>
                <a:cubicBezTo>
                  <a:pt x="7483507" y="5253162"/>
                  <a:pt x="7425340" y="5235636"/>
                  <a:pt x="7387240" y="5217856"/>
                </a:cubicBezTo>
                <a:cubicBezTo>
                  <a:pt x="7349140" y="5200076"/>
                  <a:pt x="7330090" y="5172898"/>
                  <a:pt x="7330090" y="5136322"/>
                </a:cubicBezTo>
                <a:cubicBezTo>
                  <a:pt x="7330090" y="5099746"/>
                  <a:pt x="7346600" y="5070282"/>
                  <a:pt x="7379620" y="5047930"/>
                </a:cubicBezTo>
                <a:cubicBezTo>
                  <a:pt x="7412641" y="5025578"/>
                  <a:pt x="7463694" y="5014402"/>
                  <a:pt x="7532783" y="5014402"/>
                </a:cubicBezTo>
                <a:close/>
                <a:moveTo>
                  <a:pt x="5251736" y="4834570"/>
                </a:moveTo>
                <a:lnTo>
                  <a:pt x="5251736" y="5901370"/>
                </a:lnTo>
                <a:lnTo>
                  <a:pt x="6077743" y="5901370"/>
                </a:lnTo>
                <a:lnTo>
                  <a:pt x="6077743" y="5703250"/>
                </a:lnTo>
                <a:lnTo>
                  <a:pt x="5497100" y="5703250"/>
                </a:lnTo>
                <a:lnTo>
                  <a:pt x="5497100" y="5456362"/>
                </a:lnTo>
                <a:lnTo>
                  <a:pt x="5992400" y="5456362"/>
                </a:lnTo>
                <a:lnTo>
                  <a:pt x="5992400" y="5264338"/>
                </a:lnTo>
                <a:lnTo>
                  <a:pt x="5497100" y="5264338"/>
                </a:lnTo>
                <a:lnTo>
                  <a:pt x="5497100" y="5032690"/>
                </a:lnTo>
                <a:lnTo>
                  <a:pt x="5988590" y="5032690"/>
                </a:lnTo>
                <a:lnTo>
                  <a:pt x="5988590" y="5035738"/>
                </a:lnTo>
                <a:lnTo>
                  <a:pt x="6329965" y="5035738"/>
                </a:lnTo>
                <a:lnTo>
                  <a:pt x="6329965" y="5901370"/>
                </a:lnTo>
                <a:lnTo>
                  <a:pt x="6576854" y="5901370"/>
                </a:lnTo>
                <a:lnTo>
                  <a:pt x="6576854" y="5035738"/>
                </a:lnTo>
                <a:lnTo>
                  <a:pt x="6918229" y="5035738"/>
                </a:lnTo>
                <a:lnTo>
                  <a:pt x="6918229" y="4834570"/>
                </a:lnTo>
                <a:lnTo>
                  <a:pt x="6057931" y="4834570"/>
                </a:lnTo>
                <a:lnTo>
                  <a:pt x="5988590" y="4834570"/>
                </a:lnTo>
                <a:close/>
                <a:moveTo>
                  <a:pt x="4526312" y="4834570"/>
                </a:moveTo>
                <a:lnTo>
                  <a:pt x="4526312" y="5032690"/>
                </a:lnTo>
                <a:lnTo>
                  <a:pt x="4901216" y="5032690"/>
                </a:lnTo>
                <a:lnTo>
                  <a:pt x="4901216" y="5540182"/>
                </a:lnTo>
                <a:cubicBezTo>
                  <a:pt x="4901216" y="5658038"/>
                  <a:pt x="4850924" y="5716966"/>
                  <a:pt x="4750340" y="5716966"/>
                </a:cubicBezTo>
                <a:cubicBezTo>
                  <a:pt x="4676172" y="5716966"/>
                  <a:pt x="4610132" y="5677850"/>
                  <a:pt x="4552220" y="5599618"/>
                </a:cubicBezTo>
                <a:lnTo>
                  <a:pt x="4415061" y="5764210"/>
                </a:lnTo>
                <a:cubicBezTo>
                  <a:pt x="4453668" y="5813994"/>
                  <a:pt x="4503198" y="5852348"/>
                  <a:pt x="4563650" y="5879272"/>
                </a:cubicBezTo>
                <a:cubicBezTo>
                  <a:pt x="4624102" y="5906196"/>
                  <a:pt x="4690396" y="5919658"/>
                  <a:pt x="4762532" y="5919658"/>
                </a:cubicBezTo>
                <a:cubicBezTo>
                  <a:pt x="4888516" y="5919658"/>
                  <a:pt x="4984020" y="5886892"/>
                  <a:pt x="5049044" y="5821360"/>
                </a:cubicBezTo>
                <a:cubicBezTo>
                  <a:pt x="5114068" y="5755828"/>
                  <a:pt x="5146579" y="5657530"/>
                  <a:pt x="5146579" y="5526466"/>
                </a:cubicBezTo>
                <a:lnTo>
                  <a:pt x="5146579" y="4834570"/>
                </a:lnTo>
                <a:close/>
                <a:moveTo>
                  <a:pt x="2413286" y="4834570"/>
                </a:moveTo>
                <a:lnTo>
                  <a:pt x="2413286" y="5901370"/>
                </a:lnTo>
                <a:lnTo>
                  <a:pt x="2660174" y="5901370"/>
                </a:lnTo>
                <a:lnTo>
                  <a:pt x="2660174" y="5604190"/>
                </a:lnTo>
                <a:lnTo>
                  <a:pt x="2875058" y="5604190"/>
                </a:lnTo>
                <a:lnTo>
                  <a:pt x="2887250" y="5604190"/>
                </a:lnTo>
                <a:lnTo>
                  <a:pt x="3092990" y="5901370"/>
                </a:lnTo>
                <a:lnTo>
                  <a:pt x="3358166" y="5901370"/>
                </a:lnTo>
                <a:lnTo>
                  <a:pt x="3118898" y="5558470"/>
                </a:lnTo>
                <a:cubicBezTo>
                  <a:pt x="3189002" y="5527990"/>
                  <a:pt x="3243104" y="5484048"/>
                  <a:pt x="3281204" y="5426644"/>
                </a:cubicBezTo>
                <a:cubicBezTo>
                  <a:pt x="3319304" y="5369240"/>
                  <a:pt x="3338354" y="5300914"/>
                  <a:pt x="3338354" y="5221666"/>
                </a:cubicBezTo>
                <a:cubicBezTo>
                  <a:pt x="3338354" y="5142418"/>
                  <a:pt x="3319558" y="5073838"/>
                  <a:pt x="3281966" y="5015926"/>
                </a:cubicBezTo>
                <a:cubicBezTo>
                  <a:pt x="3244374" y="4958014"/>
                  <a:pt x="3190780" y="4913310"/>
                  <a:pt x="3121184" y="4881814"/>
                </a:cubicBezTo>
                <a:cubicBezTo>
                  <a:pt x="3051588" y="4850318"/>
                  <a:pt x="2969546" y="4834570"/>
                  <a:pt x="2875058" y="4834570"/>
                </a:cubicBezTo>
                <a:close/>
                <a:moveTo>
                  <a:pt x="1298861" y="4834570"/>
                </a:moveTo>
                <a:lnTo>
                  <a:pt x="1298861" y="5901370"/>
                </a:lnTo>
                <a:lnTo>
                  <a:pt x="1545749" y="5901370"/>
                </a:lnTo>
                <a:lnTo>
                  <a:pt x="1545749" y="5607238"/>
                </a:lnTo>
                <a:lnTo>
                  <a:pt x="1760633" y="5607238"/>
                </a:lnTo>
                <a:cubicBezTo>
                  <a:pt x="1855121" y="5607238"/>
                  <a:pt x="1937163" y="5591744"/>
                  <a:pt x="2006759" y="5560756"/>
                </a:cubicBezTo>
                <a:cubicBezTo>
                  <a:pt x="2076355" y="5529768"/>
                  <a:pt x="2129949" y="5485064"/>
                  <a:pt x="2167541" y="5426644"/>
                </a:cubicBezTo>
                <a:cubicBezTo>
                  <a:pt x="2205133" y="5368224"/>
                  <a:pt x="2223929" y="5299898"/>
                  <a:pt x="2223929" y="5221666"/>
                </a:cubicBezTo>
                <a:cubicBezTo>
                  <a:pt x="2223929" y="5142418"/>
                  <a:pt x="2205133" y="5073838"/>
                  <a:pt x="2167541" y="5015926"/>
                </a:cubicBezTo>
                <a:cubicBezTo>
                  <a:pt x="2129949" y="4958014"/>
                  <a:pt x="2076355" y="4913310"/>
                  <a:pt x="2006759" y="4881814"/>
                </a:cubicBezTo>
                <a:cubicBezTo>
                  <a:pt x="1937163" y="4850318"/>
                  <a:pt x="1855121" y="4834570"/>
                  <a:pt x="1760633" y="4834570"/>
                </a:cubicBezTo>
                <a:close/>
                <a:moveTo>
                  <a:pt x="10008140" y="4816282"/>
                </a:moveTo>
                <a:cubicBezTo>
                  <a:pt x="9913651" y="4816282"/>
                  <a:pt x="9829831" y="4833808"/>
                  <a:pt x="9756679" y="4868860"/>
                </a:cubicBezTo>
                <a:cubicBezTo>
                  <a:pt x="9683527" y="4903912"/>
                  <a:pt x="9626124" y="4952426"/>
                  <a:pt x="9584467" y="5014402"/>
                </a:cubicBezTo>
                <a:lnTo>
                  <a:pt x="9764299" y="5130226"/>
                </a:lnTo>
                <a:cubicBezTo>
                  <a:pt x="9789699" y="5094666"/>
                  <a:pt x="9821196" y="5067996"/>
                  <a:pt x="9858787" y="5050216"/>
                </a:cubicBezTo>
                <a:cubicBezTo>
                  <a:pt x="9896379" y="5032436"/>
                  <a:pt x="9938544" y="5023546"/>
                  <a:pt x="9985280" y="5023546"/>
                </a:cubicBezTo>
                <a:cubicBezTo>
                  <a:pt x="10041159" y="5023546"/>
                  <a:pt x="10083577" y="5034976"/>
                  <a:pt x="10112534" y="5057836"/>
                </a:cubicBezTo>
                <a:cubicBezTo>
                  <a:pt x="10141490" y="5080696"/>
                  <a:pt x="10155967" y="5113462"/>
                  <a:pt x="10155967" y="5156134"/>
                </a:cubicBezTo>
                <a:cubicBezTo>
                  <a:pt x="10155967" y="5185598"/>
                  <a:pt x="10148348" y="5215316"/>
                  <a:pt x="10133108" y="5245288"/>
                </a:cubicBezTo>
                <a:cubicBezTo>
                  <a:pt x="10117867" y="5275260"/>
                  <a:pt x="10088404" y="5311074"/>
                  <a:pt x="10044716" y="5352730"/>
                </a:cubicBezTo>
                <a:lnTo>
                  <a:pt x="9633236" y="5741350"/>
                </a:lnTo>
                <a:lnTo>
                  <a:pt x="9633236" y="5901370"/>
                </a:lnTo>
                <a:lnTo>
                  <a:pt x="10439431" y="5901370"/>
                </a:lnTo>
                <a:lnTo>
                  <a:pt x="10439431" y="5700202"/>
                </a:lnTo>
                <a:lnTo>
                  <a:pt x="9980708" y="5700202"/>
                </a:lnTo>
                <a:lnTo>
                  <a:pt x="10226072" y="5468554"/>
                </a:lnTo>
                <a:cubicBezTo>
                  <a:pt x="10296176" y="5403530"/>
                  <a:pt x="10343420" y="5345618"/>
                  <a:pt x="10367804" y="5294818"/>
                </a:cubicBezTo>
                <a:cubicBezTo>
                  <a:pt x="10392187" y="5244018"/>
                  <a:pt x="10404380" y="5189662"/>
                  <a:pt x="10404380" y="5131750"/>
                </a:cubicBezTo>
                <a:cubicBezTo>
                  <a:pt x="10404380" y="5067742"/>
                  <a:pt x="10387869" y="5012116"/>
                  <a:pt x="10354849" y="4964872"/>
                </a:cubicBezTo>
                <a:cubicBezTo>
                  <a:pt x="10321830" y="4917628"/>
                  <a:pt x="10275602" y="4881052"/>
                  <a:pt x="10216166" y="4855144"/>
                </a:cubicBezTo>
                <a:cubicBezTo>
                  <a:pt x="10156730" y="4829236"/>
                  <a:pt x="10087387" y="4816282"/>
                  <a:pt x="10008140" y="4816282"/>
                </a:cubicBezTo>
                <a:close/>
                <a:moveTo>
                  <a:pt x="7534306" y="4816282"/>
                </a:moveTo>
                <a:cubicBezTo>
                  <a:pt x="7436770" y="4816282"/>
                  <a:pt x="7354220" y="4831014"/>
                  <a:pt x="7286656" y="4860478"/>
                </a:cubicBezTo>
                <a:cubicBezTo>
                  <a:pt x="7219092" y="4889942"/>
                  <a:pt x="7168547" y="4929820"/>
                  <a:pt x="7135018" y="4980112"/>
                </a:cubicBezTo>
                <a:cubicBezTo>
                  <a:pt x="7101490" y="5030404"/>
                  <a:pt x="7084726" y="5086538"/>
                  <a:pt x="7084726" y="5148514"/>
                </a:cubicBezTo>
                <a:cubicBezTo>
                  <a:pt x="7084726" y="5219634"/>
                  <a:pt x="7103269" y="5276530"/>
                  <a:pt x="7140352" y="5319202"/>
                </a:cubicBezTo>
                <a:cubicBezTo>
                  <a:pt x="7177436" y="5361874"/>
                  <a:pt x="7221886" y="5392862"/>
                  <a:pt x="7273702" y="5412166"/>
                </a:cubicBezTo>
                <a:cubicBezTo>
                  <a:pt x="7325518" y="5431470"/>
                  <a:pt x="7392067" y="5450774"/>
                  <a:pt x="7473347" y="5470078"/>
                </a:cubicBezTo>
                <a:cubicBezTo>
                  <a:pt x="7526178" y="5482270"/>
                  <a:pt x="7568088" y="5493446"/>
                  <a:pt x="7599076" y="5503606"/>
                </a:cubicBezTo>
                <a:cubicBezTo>
                  <a:pt x="7630065" y="5513766"/>
                  <a:pt x="7655465" y="5527228"/>
                  <a:pt x="7675276" y="5543992"/>
                </a:cubicBezTo>
                <a:cubicBezTo>
                  <a:pt x="7695088" y="5560756"/>
                  <a:pt x="7704995" y="5581838"/>
                  <a:pt x="7704995" y="5607238"/>
                </a:cubicBezTo>
                <a:cubicBezTo>
                  <a:pt x="7704995" y="5641782"/>
                  <a:pt x="7688231" y="5669468"/>
                  <a:pt x="7654702" y="5690296"/>
                </a:cubicBezTo>
                <a:cubicBezTo>
                  <a:pt x="7621174" y="5711124"/>
                  <a:pt x="7569358" y="5721538"/>
                  <a:pt x="7499254" y="5721538"/>
                </a:cubicBezTo>
                <a:cubicBezTo>
                  <a:pt x="7436262" y="5721538"/>
                  <a:pt x="7373270" y="5711378"/>
                  <a:pt x="7310279" y="5691058"/>
                </a:cubicBezTo>
                <a:cubicBezTo>
                  <a:pt x="7247287" y="5670738"/>
                  <a:pt x="7192931" y="5643814"/>
                  <a:pt x="7147211" y="5610286"/>
                </a:cubicBezTo>
                <a:lnTo>
                  <a:pt x="7063390" y="5796214"/>
                </a:lnTo>
                <a:cubicBezTo>
                  <a:pt x="7111143" y="5832790"/>
                  <a:pt x="7174388" y="5862508"/>
                  <a:pt x="7253129" y="5885368"/>
                </a:cubicBezTo>
                <a:cubicBezTo>
                  <a:pt x="7331869" y="5908228"/>
                  <a:pt x="7413403" y="5919658"/>
                  <a:pt x="7497731" y="5919658"/>
                </a:cubicBezTo>
                <a:cubicBezTo>
                  <a:pt x="7595267" y="5919658"/>
                  <a:pt x="7678071" y="5904926"/>
                  <a:pt x="7746142" y="5875462"/>
                </a:cubicBezTo>
                <a:cubicBezTo>
                  <a:pt x="7797196" y="5853364"/>
                  <a:pt x="7838677" y="5825408"/>
                  <a:pt x="7870586" y="5791595"/>
                </a:cubicBezTo>
                <a:lnTo>
                  <a:pt x="7871111" y="5790941"/>
                </a:lnTo>
                <a:lnTo>
                  <a:pt x="7871111" y="5901370"/>
                </a:lnTo>
                <a:lnTo>
                  <a:pt x="8677306" y="5901370"/>
                </a:lnTo>
                <a:lnTo>
                  <a:pt x="8677306" y="5700202"/>
                </a:lnTo>
                <a:lnTo>
                  <a:pt x="8218583" y="5700202"/>
                </a:lnTo>
                <a:lnTo>
                  <a:pt x="8463946" y="5468554"/>
                </a:lnTo>
                <a:cubicBezTo>
                  <a:pt x="8534050" y="5403530"/>
                  <a:pt x="8581294" y="5345618"/>
                  <a:pt x="8605678" y="5294818"/>
                </a:cubicBezTo>
                <a:cubicBezTo>
                  <a:pt x="8630062" y="5244018"/>
                  <a:pt x="8642254" y="5189662"/>
                  <a:pt x="8642254" y="5131750"/>
                </a:cubicBezTo>
                <a:cubicBezTo>
                  <a:pt x="8642254" y="5067742"/>
                  <a:pt x="8625744" y="5012116"/>
                  <a:pt x="8592724" y="4964872"/>
                </a:cubicBezTo>
                <a:cubicBezTo>
                  <a:pt x="8559704" y="4917628"/>
                  <a:pt x="8513476" y="4881052"/>
                  <a:pt x="8454040" y="4855144"/>
                </a:cubicBezTo>
                <a:cubicBezTo>
                  <a:pt x="8394604" y="4829236"/>
                  <a:pt x="8325263" y="4816282"/>
                  <a:pt x="8246015" y="4816282"/>
                </a:cubicBezTo>
                <a:cubicBezTo>
                  <a:pt x="8151526" y="4816282"/>
                  <a:pt x="8067706" y="4833808"/>
                  <a:pt x="7994554" y="4868860"/>
                </a:cubicBezTo>
                <a:cubicBezTo>
                  <a:pt x="7957979" y="4886386"/>
                  <a:pt x="7925339" y="4907278"/>
                  <a:pt x="7896638" y="4931535"/>
                </a:cubicBezTo>
                <a:lnTo>
                  <a:pt x="7895911" y="4932240"/>
                </a:lnTo>
                <a:lnTo>
                  <a:pt x="7904638" y="4910770"/>
                </a:lnTo>
                <a:cubicBezTo>
                  <a:pt x="7855870" y="4880290"/>
                  <a:pt x="7798974" y="4856922"/>
                  <a:pt x="7733951" y="4840666"/>
                </a:cubicBezTo>
                <a:cubicBezTo>
                  <a:pt x="7668927" y="4824410"/>
                  <a:pt x="7602378" y="4816282"/>
                  <a:pt x="7534306" y="4816282"/>
                </a:cubicBezTo>
                <a:close/>
                <a:moveTo>
                  <a:pt x="3930047" y="4816282"/>
                </a:moveTo>
                <a:cubicBezTo>
                  <a:pt x="3819303" y="4816282"/>
                  <a:pt x="3719481" y="4840158"/>
                  <a:pt x="3630581" y="4887910"/>
                </a:cubicBezTo>
                <a:cubicBezTo>
                  <a:pt x="3541681" y="4935662"/>
                  <a:pt x="3472085" y="5001448"/>
                  <a:pt x="3421793" y="5085268"/>
                </a:cubicBezTo>
                <a:cubicBezTo>
                  <a:pt x="3371501" y="5169088"/>
                  <a:pt x="3346355" y="5263322"/>
                  <a:pt x="3346355" y="5367970"/>
                </a:cubicBezTo>
                <a:cubicBezTo>
                  <a:pt x="3346355" y="5472618"/>
                  <a:pt x="3371501" y="5566852"/>
                  <a:pt x="3421793" y="5650672"/>
                </a:cubicBezTo>
                <a:cubicBezTo>
                  <a:pt x="3472085" y="5734492"/>
                  <a:pt x="3541681" y="5800278"/>
                  <a:pt x="3630581" y="5848030"/>
                </a:cubicBezTo>
                <a:cubicBezTo>
                  <a:pt x="3719481" y="5895782"/>
                  <a:pt x="3819303" y="5919658"/>
                  <a:pt x="3930047" y="5919658"/>
                </a:cubicBezTo>
                <a:cubicBezTo>
                  <a:pt x="4040791" y="5919658"/>
                  <a:pt x="4140359" y="5895782"/>
                  <a:pt x="4228751" y="5848030"/>
                </a:cubicBezTo>
                <a:cubicBezTo>
                  <a:pt x="4317143" y="5800278"/>
                  <a:pt x="4386739" y="5734492"/>
                  <a:pt x="4437539" y="5650672"/>
                </a:cubicBezTo>
                <a:cubicBezTo>
                  <a:pt x="4488339" y="5566852"/>
                  <a:pt x="4513739" y="5472618"/>
                  <a:pt x="4513739" y="5367970"/>
                </a:cubicBezTo>
                <a:cubicBezTo>
                  <a:pt x="4513739" y="5263322"/>
                  <a:pt x="4488339" y="5169088"/>
                  <a:pt x="4437539" y="5085268"/>
                </a:cubicBezTo>
                <a:cubicBezTo>
                  <a:pt x="4386739" y="5001448"/>
                  <a:pt x="4317143" y="4935662"/>
                  <a:pt x="4228751" y="4887910"/>
                </a:cubicBezTo>
                <a:cubicBezTo>
                  <a:pt x="4140359" y="4840158"/>
                  <a:pt x="4040791" y="4816282"/>
                  <a:pt x="3930047" y="4816282"/>
                </a:cubicBezTo>
                <a:close/>
                <a:moveTo>
                  <a:pt x="10493534" y="4770562"/>
                </a:moveTo>
                <a:cubicBezTo>
                  <a:pt x="10557541" y="4883338"/>
                  <a:pt x="10604531" y="4997892"/>
                  <a:pt x="10634504" y="5114224"/>
                </a:cubicBezTo>
                <a:cubicBezTo>
                  <a:pt x="10664475" y="5230556"/>
                  <a:pt x="10679462" y="5353746"/>
                  <a:pt x="10679462" y="5483794"/>
                </a:cubicBezTo>
                <a:cubicBezTo>
                  <a:pt x="10679462" y="5613842"/>
                  <a:pt x="10664475" y="5737032"/>
                  <a:pt x="10634504" y="5853364"/>
                </a:cubicBezTo>
                <a:cubicBezTo>
                  <a:pt x="10604531" y="5969696"/>
                  <a:pt x="10557541" y="6084250"/>
                  <a:pt x="10493534" y="6197026"/>
                </a:cubicBezTo>
                <a:lnTo>
                  <a:pt x="10720609" y="6197026"/>
                </a:lnTo>
                <a:cubicBezTo>
                  <a:pt x="10783602" y="6104570"/>
                  <a:pt x="10831354" y="5997636"/>
                  <a:pt x="10863866" y="5876224"/>
                </a:cubicBezTo>
                <a:cubicBezTo>
                  <a:pt x="10896378" y="5754812"/>
                  <a:pt x="10912634" y="5624002"/>
                  <a:pt x="10912634" y="5483794"/>
                </a:cubicBezTo>
                <a:cubicBezTo>
                  <a:pt x="10912634" y="5343586"/>
                  <a:pt x="10896123" y="5212268"/>
                  <a:pt x="10863104" y="5089840"/>
                </a:cubicBezTo>
                <a:cubicBezTo>
                  <a:pt x="10830084" y="4967412"/>
                  <a:pt x="10782586" y="4860986"/>
                  <a:pt x="10720609" y="4770562"/>
                </a:cubicBezTo>
                <a:close/>
                <a:moveTo>
                  <a:pt x="9341770" y="4770562"/>
                </a:moveTo>
                <a:cubicBezTo>
                  <a:pt x="9280811" y="4862002"/>
                  <a:pt x="9233820" y="4968936"/>
                  <a:pt x="9200800" y="5091364"/>
                </a:cubicBezTo>
                <a:cubicBezTo>
                  <a:pt x="9167780" y="5213792"/>
                  <a:pt x="9151270" y="5344602"/>
                  <a:pt x="9151270" y="5483794"/>
                </a:cubicBezTo>
                <a:cubicBezTo>
                  <a:pt x="9151270" y="5622986"/>
                  <a:pt x="9167780" y="5753542"/>
                  <a:pt x="9200800" y="5875462"/>
                </a:cubicBezTo>
                <a:cubicBezTo>
                  <a:pt x="9233820" y="5997382"/>
                  <a:pt x="9280811" y="6104570"/>
                  <a:pt x="9341770" y="6197026"/>
                </a:cubicBezTo>
                <a:lnTo>
                  <a:pt x="9568846" y="6197026"/>
                </a:lnTo>
                <a:cubicBezTo>
                  <a:pt x="9504838" y="6084250"/>
                  <a:pt x="9458103" y="5969696"/>
                  <a:pt x="9428638" y="5853364"/>
                </a:cubicBezTo>
                <a:cubicBezTo>
                  <a:pt x="9399174" y="5737032"/>
                  <a:pt x="9384442" y="5613842"/>
                  <a:pt x="9384442" y="5483794"/>
                </a:cubicBezTo>
                <a:cubicBezTo>
                  <a:pt x="9384442" y="5353746"/>
                  <a:pt x="9399174" y="5230556"/>
                  <a:pt x="9428638" y="5114224"/>
                </a:cubicBezTo>
                <a:cubicBezTo>
                  <a:pt x="9458103" y="4997892"/>
                  <a:pt x="9504838" y="4883338"/>
                  <a:pt x="9568846" y="4770562"/>
                </a:cubicBezTo>
                <a:close/>
                <a:moveTo>
                  <a:pt x="7815427" y="1036685"/>
                </a:moveTo>
                <a:lnTo>
                  <a:pt x="8013138" y="1514040"/>
                </a:lnTo>
                <a:lnTo>
                  <a:pt x="7617717" y="1514040"/>
                </a:lnTo>
                <a:close/>
                <a:moveTo>
                  <a:pt x="5493176" y="985031"/>
                </a:moveTo>
                <a:lnTo>
                  <a:pt x="6120806" y="985031"/>
                </a:lnTo>
                <a:lnTo>
                  <a:pt x="6120806" y="1768748"/>
                </a:lnTo>
                <a:lnTo>
                  <a:pt x="5493176" y="1768748"/>
                </a:lnTo>
                <a:lnTo>
                  <a:pt x="5493176" y="1480198"/>
                </a:lnTo>
                <a:lnTo>
                  <a:pt x="6072057" y="1480198"/>
                </a:lnTo>
                <a:lnTo>
                  <a:pt x="6072057" y="1255770"/>
                </a:lnTo>
                <a:lnTo>
                  <a:pt x="5493176" y="1255770"/>
                </a:lnTo>
                <a:close/>
                <a:moveTo>
                  <a:pt x="10105379" y="977907"/>
                </a:moveTo>
                <a:cubicBezTo>
                  <a:pt x="10230062" y="977907"/>
                  <a:pt x="10334558" y="1026592"/>
                  <a:pt x="10418867" y="1123963"/>
                </a:cubicBezTo>
                <a:lnTo>
                  <a:pt x="10483256" y="1064527"/>
                </a:lnTo>
                <a:lnTo>
                  <a:pt x="10483256" y="1687472"/>
                </a:lnTo>
                <a:lnTo>
                  <a:pt x="10418867" y="1628036"/>
                </a:lnTo>
                <a:cubicBezTo>
                  <a:pt x="10334558" y="1726594"/>
                  <a:pt x="10230062" y="1775873"/>
                  <a:pt x="10105379" y="1775873"/>
                </a:cubicBezTo>
                <a:cubicBezTo>
                  <a:pt x="10028196" y="1775873"/>
                  <a:pt x="9959323" y="1758952"/>
                  <a:pt x="9898764" y="1725110"/>
                </a:cubicBezTo>
                <a:cubicBezTo>
                  <a:pt x="9838203" y="1691267"/>
                  <a:pt x="9791002" y="1644066"/>
                  <a:pt x="9757160" y="1583506"/>
                </a:cubicBezTo>
                <a:cubicBezTo>
                  <a:pt x="9723318" y="1522946"/>
                  <a:pt x="9706396" y="1454074"/>
                  <a:pt x="9706396" y="1376890"/>
                </a:cubicBezTo>
                <a:cubicBezTo>
                  <a:pt x="9706396" y="1299706"/>
                  <a:pt x="9723318" y="1230834"/>
                  <a:pt x="9757160" y="1170274"/>
                </a:cubicBezTo>
                <a:cubicBezTo>
                  <a:pt x="9791002" y="1109714"/>
                  <a:pt x="9838203" y="1062513"/>
                  <a:pt x="9898764" y="1028670"/>
                </a:cubicBezTo>
                <a:cubicBezTo>
                  <a:pt x="9959323" y="994828"/>
                  <a:pt x="10028196" y="977907"/>
                  <a:pt x="10105379" y="977907"/>
                </a:cubicBezTo>
                <a:close/>
                <a:moveTo>
                  <a:pt x="2590775" y="977907"/>
                </a:moveTo>
                <a:cubicBezTo>
                  <a:pt x="2664397" y="977907"/>
                  <a:pt x="2730894" y="994828"/>
                  <a:pt x="2790267" y="1028670"/>
                </a:cubicBezTo>
                <a:cubicBezTo>
                  <a:pt x="2849639" y="1062513"/>
                  <a:pt x="2896246" y="1109714"/>
                  <a:pt x="2930089" y="1170274"/>
                </a:cubicBezTo>
                <a:cubicBezTo>
                  <a:pt x="2963931" y="1230834"/>
                  <a:pt x="2980852" y="1299706"/>
                  <a:pt x="2980852" y="1376890"/>
                </a:cubicBezTo>
                <a:cubicBezTo>
                  <a:pt x="2980852" y="1454074"/>
                  <a:pt x="2963931" y="1522946"/>
                  <a:pt x="2930089" y="1583506"/>
                </a:cubicBezTo>
                <a:cubicBezTo>
                  <a:pt x="2896246" y="1644066"/>
                  <a:pt x="2849639" y="1691267"/>
                  <a:pt x="2790267" y="1725110"/>
                </a:cubicBezTo>
                <a:cubicBezTo>
                  <a:pt x="2730894" y="1758952"/>
                  <a:pt x="2664397" y="1775873"/>
                  <a:pt x="2590775" y="1775873"/>
                </a:cubicBezTo>
                <a:cubicBezTo>
                  <a:pt x="2517153" y="1775873"/>
                  <a:pt x="2450656" y="1758952"/>
                  <a:pt x="2391283" y="1725110"/>
                </a:cubicBezTo>
                <a:cubicBezTo>
                  <a:pt x="2331911" y="1691267"/>
                  <a:pt x="2285303" y="1644066"/>
                  <a:pt x="2251461" y="1583506"/>
                </a:cubicBezTo>
                <a:cubicBezTo>
                  <a:pt x="2217619" y="1522946"/>
                  <a:pt x="2200698" y="1454074"/>
                  <a:pt x="2200698" y="1376890"/>
                </a:cubicBezTo>
                <a:cubicBezTo>
                  <a:pt x="2200698" y="1299706"/>
                  <a:pt x="2217619" y="1230834"/>
                  <a:pt x="2251461" y="1170274"/>
                </a:cubicBezTo>
                <a:cubicBezTo>
                  <a:pt x="2285303" y="1109714"/>
                  <a:pt x="2331911" y="1062513"/>
                  <a:pt x="2391283" y="1028670"/>
                </a:cubicBezTo>
                <a:cubicBezTo>
                  <a:pt x="2450656" y="994828"/>
                  <a:pt x="2517153" y="977907"/>
                  <a:pt x="2590775" y="977907"/>
                </a:cubicBezTo>
                <a:close/>
                <a:moveTo>
                  <a:pt x="1591650" y="732104"/>
                </a:moveTo>
                <a:cubicBezTo>
                  <a:pt x="1477655" y="732104"/>
                  <a:pt x="1381174" y="749323"/>
                  <a:pt x="1302209" y="783759"/>
                </a:cubicBezTo>
                <a:cubicBezTo>
                  <a:pt x="1223244" y="818195"/>
                  <a:pt x="1164168" y="864802"/>
                  <a:pt x="1124982" y="923581"/>
                </a:cubicBezTo>
                <a:cubicBezTo>
                  <a:pt x="1085796" y="982360"/>
                  <a:pt x="1066203" y="1047966"/>
                  <a:pt x="1066203" y="1120401"/>
                </a:cubicBezTo>
                <a:cubicBezTo>
                  <a:pt x="1066203" y="1203522"/>
                  <a:pt x="1087874" y="1270019"/>
                  <a:pt x="1131216" y="1319892"/>
                </a:cubicBezTo>
                <a:cubicBezTo>
                  <a:pt x="1174558" y="1369765"/>
                  <a:pt x="1226509" y="1405982"/>
                  <a:pt x="1287069" y="1428544"/>
                </a:cubicBezTo>
                <a:cubicBezTo>
                  <a:pt x="1347629" y="1451106"/>
                  <a:pt x="1425407" y="1473667"/>
                  <a:pt x="1520403" y="1496229"/>
                </a:cubicBezTo>
                <a:cubicBezTo>
                  <a:pt x="1582150" y="1510478"/>
                  <a:pt x="1631133" y="1523540"/>
                  <a:pt x="1667350" y="1535414"/>
                </a:cubicBezTo>
                <a:cubicBezTo>
                  <a:pt x="1703567" y="1547289"/>
                  <a:pt x="1733253" y="1563023"/>
                  <a:pt x="1756409" y="1582616"/>
                </a:cubicBezTo>
                <a:cubicBezTo>
                  <a:pt x="1779564" y="1602209"/>
                  <a:pt x="1791141" y="1626848"/>
                  <a:pt x="1791141" y="1656534"/>
                </a:cubicBezTo>
                <a:cubicBezTo>
                  <a:pt x="1791141" y="1696908"/>
                  <a:pt x="1771549" y="1729266"/>
                  <a:pt x="1732363" y="1753608"/>
                </a:cubicBezTo>
                <a:cubicBezTo>
                  <a:pt x="1693177" y="1777951"/>
                  <a:pt x="1632617" y="1790122"/>
                  <a:pt x="1550683" y="1790122"/>
                </a:cubicBezTo>
                <a:cubicBezTo>
                  <a:pt x="1477061" y="1790122"/>
                  <a:pt x="1403439" y="1778248"/>
                  <a:pt x="1329817" y="1754499"/>
                </a:cubicBezTo>
                <a:cubicBezTo>
                  <a:pt x="1256195" y="1730750"/>
                  <a:pt x="1192667" y="1699283"/>
                  <a:pt x="1139231" y="1660097"/>
                </a:cubicBezTo>
                <a:lnTo>
                  <a:pt x="1041267" y="1877400"/>
                </a:lnTo>
                <a:cubicBezTo>
                  <a:pt x="1097077" y="1920148"/>
                  <a:pt x="1170996" y="1954881"/>
                  <a:pt x="1263023" y="1981599"/>
                </a:cubicBezTo>
                <a:cubicBezTo>
                  <a:pt x="1355051" y="2008316"/>
                  <a:pt x="1450343" y="2021675"/>
                  <a:pt x="1548902" y="2021675"/>
                </a:cubicBezTo>
                <a:cubicBezTo>
                  <a:pt x="1662897" y="2021675"/>
                  <a:pt x="1759674" y="2004457"/>
                  <a:pt x="1839233" y="1970021"/>
                </a:cubicBezTo>
                <a:cubicBezTo>
                  <a:pt x="1918792" y="1935585"/>
                  <a:pt x="1978462" y="1888978"/>
                  <a:pt x="2018241" y="1830199"/>
                </a:cubicBezTo>
                <a:cubicBezTo>
                  <a:pt x="2028186" y="1815504"/>
                  <a:pt x="2036888" y="1800420"/>
                  <a:pt x="2044347" y="1784946"/>
                </a:cubicBezTo>
                <a:lnTo>
                  <a:pt x="2046759" y="1778788"/>
                </a:lnTo>
                <a:lnTo>
                  <a:pt x="2072397" y="1808616"/>
                </a:lnTo>
                <a:cubicBezTo>
                  <a:pt x="2119710" y="1859964"/>
                  <a:pt x="2175835" y="1903079"/>
                  <a:pt x="2240774" y="1937960"/>
                </a:cubicBezTo>
                <a:cubicBezTo>
                  <a:pt x="2344676" y="1993770"/>
                  <a:pt x="2461343" y="2021675"/>
                  <a:pt x="2590775" y="2021675"/>
                </a:cubicBezTo>
                <a:cubicBezTo>
                  <a:pt x="2720207" y="2021675"/>
                  <a:pt x="2836577" y="1993770"/>
                  <a:pt x="2939885" y="1937960"/>
                </a:cubicBezTo>
                <a:cubicBezTo>
                  <a:pt x="3043193" y="1882150"/>
                  <a:pt x="3124534" y="1805263"/>
                  <a:pt x="3183906" y="1707298"/>
                </a:cubicBezTo>
                <a:lnTo>
                  <a:pt x="3217234" y="1642500"/>
                </a:lnTo>
                <a:lnTo>
                  <a:pt x="3232652" y="1694384"/>
                </a:lnTo>
                <a:cubicBezTo>
                  <a:pt x="3257440" y="1764741"/>
                  <a:pt x="3294621" y="1824559"/>
                  <a:pt x="3344198" y="1873838"/>
                </a:cubicBezTo>
                <a:cubicBezTo>
                  <a:pt x="3443349" y="1972396"/>
                  <a:pt x="3581985" y="2021675"/>
                  <a:pt x="3760102" y="2021675"/>
                </a:cubicBezTo>
                <a:cubicBezTo>
                  <a:pt x="3938220" y="2021675"/>
                  <a:pt x="4076854" y="1972396"/>
                  <a:pt x="4176006" y="1873838"/>
                </a:cubicBezTo>
                <a:cubicBezTo>
                  <a:pt x="4275158" y="1775279"/>
                  <a:pt x="4324734" y="1634567"/>
                  <a:pt x="4324734" y="1451699"/>
                </a:cubicBezTo>
                <a:lnTo>
                  <a:pt x="4324734" y="988594"/>
                </a:lnTo>
                <a:lnTo>
                  <a:pt x="4626477" y="988594"/>
                </a:lnTo>
                <a:lnTo>
                  <a:pt x="4626477" y="2000301"/>
                </a:lnTo>
                <a:lnTo>
                  <a:pt x="4915027" y="2000301"/>
                </a:lnTo>
                <a:lnTo>
                  <a:pt x="4915027" y="988594"/>
                </a:lnTo>
                <a:lnTo>
                  <a:pt x="5206406" y="988594"/>
                </a:lnTo>
                <a:lnTo>
                  <a:pt x="5206406" y="2000301"/>
                </a:lnTo>
                <a:lnTo>
                  <a:pt x="6120806" y="2000301"/>
                </a:lnTo>
                <a:lnTo>
                  <a:pt x="6171803" y="2000301"/>
                </a:lnTo>
                <a:lnTo>
                  <a:pt x="6405794" y="2000301"/>
                </a:lnTo>
                <a:lnTo>
                  <a:pt x="6405794" y="1243302"/>
                </a:lnTo>
                <a:lnTo>
                  <a:pt x="7027424" y="2000301"/>
                </a:lnTo>
                <a:lnTo>
                  <a:pt x="7118987" y="2000301"/>
                </a:lnTo>
                <a:lnTo>
                  <a:pt x="7264320" y="2000301"/>
                </a:lnTo>
                <a:lnTo>
                  <a:pt x="7414663" y="2000301"/>
                </a:lnTo>
                <a:lnTo>
                  <a:pt x="7525096" y="1733125"/>
                </a:lnTo>
                <a:lnTo>
                  <a:pt x="8103977" y="1733125"/>
                </a:lnTo>
                <a:lnTo>
                  <a:pt x="8214410" y="2000301"/>
                </a:lnTo>
                <a:lnTo>
                  <a:pt x="8368707" y="2000301"/>
                </a:lnTo>
                <a:lnTo>
                  <a:pt x="8517210" y="2000301"/>
                </a:lnTo>
                <a:lnTo>
                  <a:pt x="8653694" y="2000301"/>
                </a:lnTo>
                <a:lnTo>
                  <a:pt x="8653694" y="1243302"/>
                </a:lnTo>
                <a:lnTo>
                  <a:pt x="9275324" y="2000301"/>
                </a:lnTo>
                <a:lnTo>
                  <a:pt x="9512220" y="2000301"/>
                </a:lnTo>
                <a:lnTo>
                  <a:pt x="9512220" y="1724209"/>
                </a:lnTo>
                <a:lnTo>
                  <a:pt x="9525523" y="1744814"/>
                </a:lnTo>
                <a:cubicBezTo>
                  <a:pt x="9581761" y="1825857"/>
                  <a:pt x="9654817" y="1890536"/>
                  <a:pt x="9744692" y="1938850"/>
                </a:cubicBezTo>
                <a:cubicBezTo>
                  <a:pt x="9847407" y="1994067"/>
                  <a:pt x="9962292" y="2021675"/>
                  <a:pt x="10089349" y="2021675"/>
                </a:cubicBezTo>
                <a:cubicBezTo>
                  <a:pt x="10197407" y="2021675"/>
                  <a:pt x="10295372" y="2002676"/>
                  <a:pt x="10383243" y="1964678"/>
                </a:cubicBezTo>
                <a:cubicBezTo>
                  <a:pt x="10405211" y="1955178"/>
                  <a:pt x="10426289" y="1944602"/>
                  <a:pt x="10446475" y="1932951"/>
                </a:cubicBezTo>
                <a:lnTo>
                  <a:pt x="10483256" y="1908689"/>
                </a:lnTo>
                <a:lnTo>
                  <a:pt x="10483256" y="2000301"/>
                </a:lnTo>
                <a:lnTo>
                  <a:pt x="11448653" y="2000301"/>
                </a:lnTo>
                <a:lnTo>
                  <a:pt x="11448653" y="1768748"/>
                </a:lnTo>
                <a:lnTo>
                  <a:pt x="10770026" y="1768748"/>
                </a:lnTo>
                <a:lnTo>
                  <a:pt x="10770026" y="1480198"/>
                </a:lnTo>
                <a:lnTo>
                  <a:pt x="11348907" y="1480198"/>
                </a:lnTo>
                <a:lnTo>
                  <a:pt x="11348907" y="1255770"/>
                </a:lnTo>
                <a:lnTo>
                  <a:pt x="10770026" y="1255770"/>
                </a:lnTo>
                <a:lnTo>
                  <a:pt x="10770026" y="985031"/>
                </a:lnTo>
                <a:lnTo>
                  <a:pt x="11425498" y="985031"/>
                </a:lnTo>
                <a:lnTo>
                  <a:pt x="11425498" y="753479"/>
                </a:lnTo>
                <a:lnTo>
                  <a:pt x="10483256" y="753479"/>
                </a:lnTo>
                <a:lnTo>
                  <a:pt x="10483256" y="844554"/>
                </a:lnTo>
                <a:lnTo>
                  <a:pt x="10446976" y="820718"/>
                </a:lnTo>
                <a:cubicBezTo>
                  <a:pt x="10426900" y="809140"/>
                  <a:pt x="10405953" y="798602"/>
                  <a:pt x="10384133" y="789102"/>
                </a:cubicBezTo>
                <a:cubicBezTo>
                  <a:pt x="10296856" y="751104"/>
                  <a:pt x="10199189" y="732104"/>
                  <a:pt x="10091130" y="732104"/>
                </a:cubicBezTo>
                <a:cubicBezTo>
                  <a:pt x="9962886" y="732104"/>
                  <a:pt x="9847407" y="759713"/>
                  <a:pt x="9744692" y="814929"/>
                </a:cubicBezTo>
                <a:cubicBezTo>
                  <a:pt x="9654817" y="863244"/>
                  <a:pt x="9581761" y="927923"/>
                  <a:pt x="9525523" y="1008966"/>
                </a:cubicBezTo>
                <a:lnTo>
                  <a:pt x="9512220" y="1029571"/>
                </a:lnTo>
                <a:lnTo>
                  <a:pt x="9512220" y="753479"/>
                </a:lnTo>
                <a:lnTo>
                  <a:pt x="9227232" y="753479"/>
                </a:lnTo>
                <a:lnTo>
                  <a:pt x="9227232" y="1510478"/>
                </a:lnTo>
                <a:lnTo>
                  <a:pt x="8607384" y="753479"/>
                </a:lnTo>
                <a:lnTo>
                  <a:pt x="8368707" y="753479"/>
                </a:lnTo>
                <a:lnTo>
                  <a:pt x="8368707" y="1668184"/>
                </a:lnTo>
                <a:lnTo>
                  <a:pt x="7959702" y="753479"/>
                </a:lnTo>
                <a:lnTo>
                  <a:pt x="7674714" y="753479"/>
                </a:lnTo>
                <a:lnTo>
                  <a:pt x="7264320" y="1674234"/>
                </a:lnTo>
                <a:lnTo>
                  <a:pt x="7264320" y="753479"/>
                </a:lnTo>
                <a:lnTo>
                  <a:pt x="6979333" y="753479"/>
                </a:lnTo>
                <a:lnTo>
                  <a:pt x="6979333" y="1510478"/>
                </a:lnTo>
                <a:lnTo>
                  <a:pt x="6359484" y="753479"/>
                </a:lnTo>
                <a:lnTo>
                  <a:pt x="6148647" y="753479"/>
                </a:lnTo>
                <a:lnTo>
                  <a:pt x="6120806" y="753479"/>
                </a:lnTo>
                <a:lnTo>
                  <a:pt x="5314010" y="753479"/>
                </a:lnTo>
                <a:lnTo>
                  <a:pt x="5206406" y="753479"/>
                </a:lnTo>
                <a:lnTo>
                  <a:pt x="4324734" y="753479"/>
                </a:lnTo>
                <a:lnTo>
                  <a:pt x="4227493" y="753479"/>
                </a:lnTo>
                <a:lnTo>
                  <a:pt x="4039747" y="753479"/>
                </a:lnTo>
                <a:lnTo>
                  <a:pt x="4039747" y="1441012"/>
                </a:lnTo>
                <a:cubicBezTo>
                  <a:pt x="4039747" y="1556195"/>
                  <a:pt x="4015998" y="1640801"/>
                  <a:pt x="3968500" y="1694830"/>
                </a:cubicBezTo>
                <a:cubicBezTo>
                  <a:pt x="3921001" y="1748858"/>
                  <a:pt x="3852129" y="1775873"/>
                  <a:pt x="3761883" y="1775873"/>
                </a:cubicBezTo>
                <a:cubicBezTo>
                  <a:pt x="3576641" y="1775873"/>
                  <a:pt x="3484020" y="1664253"/>
                  <a:pt x="3484020" y="1441012"/>
                </a:cubicBezTo>
                <a:lnTo>
                  <a:pt x="3484020" y="753479"/>
                </a:lnTo>
                <a:lnTo>
                  <a:pt x="3195470" y="753479"/>
                </a:lnTo>
                <a:lnTo>
                  <a:pt x="3195470" y="1068965"/>
                </a:lnTo>
                <a:lnTo>
                  <a:pt x="3183906" y="1046482"/>
                </a:lnTo>
                <a:cubicBezTo>
                  <a:pt x="3124534" y="948517"/>
                  <a:pt x="3043193" y="871630"/>
                  <a:pt x="2939885" y="815820"/>
                </a:cubicBezTo>
                <a:cubicBezTo>
                  <a:pt x="2836577" y="760010"/>
                  <a:pt x="2720207" y="732104"/>
                  <a:pt x="2590775" y="732104"/>
                </a:cubicBezTo>
                <a:cubicBezTo>
                  <a:pt x="2461343" y="732104"/>
                  <a:pt x="2344676" y="760010"/>
                  <a:pt x="2240774" y="815820"/>
                </a:cubicBezTo>
                <a:cubicBezTo>
                  <a:pt x="2136872" y="871630"/>
                  <a:pt x="2055532" y="948517"/>
                  <a:pt x="1996753" y="1046482"/>
                </a:cubicBezTo>
                <a:cubicBezTo>
                  <a:pt x="1952669" y="1119955"/>
                  <a:pt x="1925116" y="1200275"/>
                  <a:pt x="1914095" y="1287442"/>
                </a:cubicBezTo>
                <a:lnTo>
                  <a:pt x="1909911" y="1355368"/>
                </a:lnTo>
                <a:lnTo>
                  <a:pt x="1900851" y="1349950"/>
                </a:lnTo>
                <a:cubicBezTo>
                  <a:pt x="1886787" y="1342677"/>
                  <a:pt x="1872185" y="1336220"/>
                  <a:pt x="1857045" y="1330579"/>
                </a:cubicBezTo>
                <a:cubicBezTo>
                  <a:pt x="1796485" y="1308018"/>
                  <a:pt x="1718707" y="1285456"/>
                  <a:pt x="1623711" y="1262895"/>
                </a:cubicBezTo>
                <a:cubicBezTo>
                  <a:pt x="1532277" y="1242708"/>
                  <a:pt x="1464296" y="1222225"/>
                  <a:pt x="1419766" y="1201444"/>
                </a:cubicBezTo>
                <a:cubicBezTo>
                  <a:pt x="1375237" y="1180664"/>
                  <a:pt x="1352972" y="1148900"/>
                  <a:pt x="1352972" y="1106151"/>
                </a:cubicBezTo>
                <a:cubicBezTo>
                  <a:pt x="1352972" y="1063403"/>
                  <a:pt x="1372268" y="1028967"/>
                  <a:pt x="1410861" y="1002843"/>
                </a:cubicBezTo>
                <a:cubicBezTo>
                  <a:pt x="1449453" y="976719"/>
                  <a:pt x="1509122" y="963657"/>
                  <a:pt x="1589869" y="963657"/>
                </a:cubicBezTo>
                <a:cubicBezTo>
                  <a:pt x="1705051" y="963657"/>
                  <a:pt x="1820234" y="996312"/>
                  <a:pt x="1935416" y="1061622"/>
                </a:cubicBezTo>
                <a:lnTo>
                  <a:pt x="2024476" y="842537"/>
                </a:lnTo>
                <a:cubicBezTo>
                  <a:pt x="1967478" y="806914"/>
                  <a:pt x="1900981" y="779602"/>
                  <a:pt x="1824984" y="760603"/>
                </a:cubicBezTo>
                <a:cubicBezTo>
                  <a:pt x="1748987" y="741604"/>
                  <a:pt x="1671209" y="732104"/>
                  <a:pt x="1591650" y="73210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7" name="Image 6" descr="Une image contenant ordinateur, ordinateur portable, texte, logo&#10;&#10;Description générée automatiquement">
            <a:extLst>
              <a:ext uri="{FF2B5EF4-FFF2-40B4-BE49-F238E27FC236}">
                <a16:creationId xmlns:a16="http://schemas.microsoft.com/office/drawing/2014/main" id="{6889C00F-9C98-1131-A25D-E1DC27C1D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66" y="5023003"/>
            <a:ext cx="3441877" cy="183499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8A249F0-ADAD-685F-4C42-8B51775E7510}"/>
              </a:ext>
            </a:extLst>
          </p:cNvPr>
          <p:cNvSpPr txBox="1"/>
          <p:nvPr/>
        </p:nvSpPr>
        <p:spPr>
          <a:xfrm>
            <a:off x="7900954" y="389424"/>
            <a:ext cx="4852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Montserrat" panose="00000500000000000000" pitchFamily="2" charset="0"/>
              </a:rPr>
              <a:t>PLANNING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08A848-DEC1-2B94-561F-DE98FB9DCC8D}"/>
              </a:ext>
            </a:extLst>
          </p:cNvPr>
          <p:cNvSpPr txBox="1"/>
          <p:nvPr/>
        </p:nvSpPr>
        <p:spPr>
          <a:xfrm>
            <a:off x="8597153" y="1380565"/>
            <a:ext cx="3012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Répartition des tâches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Date de commencement et d’échéance</a:t>
            </a:r>
          </a:p>
        </p:txBody>
      </p:sp>
      <p:pic>
        <p:nvPicPr>
          <p:cNvPr id="14" name="Image 13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D98CA225-C2B9-BF8D-5354-1F8EC6A63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97153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48C0273-809D-4D94-3105-AC8A18238B6E}"/>
              </a:ext>
            </a:extLst>
          </p:cNvPr>
          <p:cNvSpPr/>
          <p:nvPr/>
        </p:nvSpPr>
        <p:spPr>
          <a:xfrm>
            <a:off x="0" y="6858000"/>
            <a:ext cx="12197423" cy="70464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5490709-A253-3316-B65C-5F10DA93463E}"/>
              </a:ext>
            </a:extLst>
          </p:cNvPr>
          <p:cNvSpPr txBox="1"/>
          <p:nvPr/>
        </p:nvSpPr>
        <p:spPr>
          <a:xfrm>
            <a:off x="1135202" y="10178892"/>
            <a:ext cx="9948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>
                <a:latin typeface="Aharoni" panose="02010803020104030203" pitchFamily="2" charset="-79"/>
                <a:cs typeface="Aharoni" panose="02010803020104030203" pitchFamily="2" charset="-79"/>
              </a:rPr>
              <a:t>TACHES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E62CE70-64B6-D57D-E4D7-1DDDD26A1252}"/>
              </a:ext>
            </a:extLst>
          </p:cNvPr>
          <p:cNvSpPr/>
          <p:nvPr/>
        </p:nvSpPr>
        <p:spPr>
          <a:xfrm>
            <a:off x="4920756" y="7869440"/>
            <a:ext cx="2376935" cy="21849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Graphique 24" descr="Badge Tick1 avec un remplissage uni">
            <a:extLst>
              <a:ext uri="{FF2B5EF4-FFF2-40B4-BE49-F238E27FC236}">
                <a16:creationId xmlns:a16="http://schemas.microsoft.com/office/drawing/2014/main" id="{1C34F085-4B79-97B6-A6ED-0EEB52F158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6028" y="8147290"/>
            <a:ext cx="1685369" cy="168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22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0CF30-2301-4E96-94A2-85D0F6598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motif, croquis, noir et blanc, art&#10;&#10;Description générée automatiquement">
            <a:extLst>
              <a:ext uri="{FF2B5EF4-FFF2-40B4-BE49-F238E27FC236}">
                <a16:creationId xmlns:a16="http://schemas.microsoft.com/office/drawing/2014/main" id="{F81B3360-F41B-E696-4AE5-E7524F1D4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3" y="0"/>
            <a:ext cx="12192000" cy="7315200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4" name="Zoom de section 13">
                <a:extLst>
                  <a:ext uri="{FF2B5EF4-FFF2-40B4-BE49-F238E27FC236}">
                    <a16:creationId xmlns:a16="http://schemas.microsoft.com/office/drawing/2014/main" id="{A1497291-15AE-DB7F-97E5-CEF843F904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2854899"/>
                  </p:ext>
                </p:extLst>
              </p:nvPr>
            </p:nvGraphicFramePr>
            <p:xfrm>
              <a:off x="-2854569" y="-2733097"/>
              <a:ext cx="4244086" cy="2387299"/>
            </p:xfrm>
            <a:graphic>
              <a:graphicData uri="http://schemas.microsoft.com/office/powerpoint/2016/sectionzoom">
                <psez:sectionZm>
                  <psez:sectionZmObj sectionId="{1DC99DE7-699E-429A-8DF8-F7AC2C3D8F0A}">
                    <psez:zmPr id="{A0C51684-7E0E-4C6F-B3AC-2A2FEEA83145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44086" cy="238729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4" name="Zoom de section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1497291-15AE-DB7F-97E5-CEF843F904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854569" y="-2733097"/>
                <a:ext cx="4244086" cy="2387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Zoom de section 5">
                <a:extLst>
                  <a:ext uri="{FF2B5EF4-FFF2-40B4-BE49-F238E27FC236}">
                    <a16:creationId xmlns:a16="http://schemas.microsoft.com/office/drawing/2014/main" id="{7262D0ED-6255-B05B-63BD-D5CBF5A5E59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0233431"/>
                  </p:ext>
                </p:extLst>
              </p:nvPr>
            </p:nvGraphicFramePr>
            <p:xfrm>
              <a:off x="3404395" y="-3385101"/>
              <a:ext cx="4326996" cy="2433935"/>
            </p:xfrm>
            <a:graphic>
              <a:graphicData uri="http://schemas.microsoft.com/office/powerpoint/2016/sectionzoom">
                <psez:sectionZm>
                  <psez:sectionZmObj sectionId="{F502AB7A-7F99-45B7-9145-11349D56123A}">
                    <psez:zmPr id="{EC906CFE-4735-4F48-A80B-09ED272CB043}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6996" cy="243393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Zoom de section 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7262D0ED-6255-B05B-63BD-D5CBF5A5E5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04395" y="-3385101"/>
                <a:ext cx="4326996" cy="2433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" name="Zoom de section 7">
                <a:extLst>
                  <a:ext uri="{FF2B5EF4-FFF2-40B4-BE49-F238E27FC236}">
                    <a16:creationId xmlns:a16="http://schemas.microsoft.com/office/drawing/2014/main" id="{3DB98F4E-422C-B9D1-220F-5D792D15A2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0611842"/>
                  </p:ext>
                </p:extLst>
              </p:nvPr>
            </p:nvGraphicFramePr>
            <p:xfrm>
              <a:off x="11923093" y="-3349037"/>
              <a:ext cx="4262882" cy="2397871"/>
            </p:xfrm>
            <a:graphic>
              <a:graphicData uri="http://schemas.microsoft.com/office/powerpoint/2016/sectionzoom">
                <psez:sectionZm>
                  <psez:sectionZmObj sectionId="{7552C8C0-3B29-4961-949F-D42AE4E6F353}">
                    <psez:zmPr id="{F3C22695-215B-41BA-A10E-FC06DBF042DC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62882" cy="239787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" name="Zoom de section 7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3DB98F4E-422C-B9D1-220F-5D792D15A2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23093" y="-3349037"/>
                <a:ext cx="4262882" cy="2397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2" name="Zoom de section 11">
                <a:extLst>
                  <a:ext uri="{FF2B5EF4-FFF2-40B4-BE49-F238E27FC236}">
                    <a16:creationId xmlns:a16="http://schemas.microsoft.com/office/drawing/2014/main" id="{2D43D11E-E387-2069-7C02-4087740937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2490810"/>
                  </p:ext>
                </p:extLst>
              </p:nvPr>
            </p:nvGraphicFramePr>
            <p:xfrm>
              <a:off x="-4837663" y="8198972"/>
              <a:ext cx="4244088" cy="2387299"/>
            </p:xfrm>
            <a:graphic>
              <a:graphicData uri="http://schemas.microsoft.com/office/powerpoint/2016/sectionzoom">
                <psez:sectionZm>
                  <psez:sectionZmObj sectionId="{2AE09F58-8159-4662-9607-C2B162B38825}">
                    <psez:zmPr id="{66300F3B-8714-459A-A349-957DD5584B42}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44088" cy="238729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2" name="Zoom de section 11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2D43D11E-E387-2069-7C02-4087740937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4837663" y="8198972"/>
                <a:ext cx="4244088" cy="2387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5" name="Zoom de section 14">
                <a:extLst>
                  <a:ext uri="{FF2B5EF4-FFF2-40B4-BE49-F238E27FC236}">
                    <a16:creationId xmlns:a16="http://schemas.microsoft.com/office/drawing/2014/main" id="{3D9139D5-632C-E1DD-CF11-29915441EE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7604574"/>
                  </p:ext>
                </p:extLst>
              </p:nvPr>
            </p:nvGraphicFramePr>
            <p:xfrm>
              <a:off x="744745" y="8539450"/>
              <a:ext cx="4244088" cy="2387299"/>
            </p:xfrm>
            <a:graphic>
              <a:graphicData uri="http://schemas.microsoft.com/office/powerpoint/2016/sectionzoom">
                <psez:sectionZm>
                  <psez:sectionZmObj sectionId="{33E8E089-B6D7-4DC1-8E44-AD11998CE8F4}">
                    <psez:zmPr id="{4D453335-1068-4EAB-A564-C5423B81520B}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44088" cy="238729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5" name="Zoom de section 14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3D9139D5-632C-E1DD-CF11-29915441EE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4745" y="8539450"/>
                <a:ext cx="4244088" cy="2387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1" name="Zoom de section 20">
                <a:extLst>
                  <a:ext uri="{FF2B5EF4-FFF2-40B4-BE49-F238E27FC236}">
                    <a16:creationId xmlns:a16="http://schemas.microsoft.com/office/drawing/2014/main" id="{6A9EB23F-17D6-D762-F64F-144290AE2F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2351647"/>
                  </p:ext>
                </p:extLst>
              </p:nvPr>
            </p:nvGraphicFramePr>
            <p:xfrm>
              <a:off x="6090577" y="8266366"/>
              <a:ext cx="4326996" cy="2433936"/>
            </p:xfrm>
            <a:graphic>
              <a:graphicData uri="http://schemas.microsoft.com/office/powerpoint/2016/sectionzoom">
                <psez:sectionZm>
                  <psez:sectionZmObj sectionId="{E9C25633-59FC-4C98-A21F-097727662D0C}">
                    <psez:zmPr id="{65C598DA-2F8A-4F91-B176-396BFCB97671}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6996" cy="2433936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1" name="Zoom de section 20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6A9EB23F-17D6-D762-F64F-144290AE2F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90577" y="8266366"/>
                <a:ext cx="4326996" cy="2433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3" name="Zoom de section 22">
                <a:extLst>
                  <a:ext uri="{FF2B5EF4-FFF2-40B4-BE49-F238E27FC236}">
                    <a16:creationId xmlns:a16="http://schemas.microsoft.com/office/drawing/2014/main" id="{189A7626-493E-C288-3F16-D7DE209214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1368088"/>
                  </p:ext>
                </p:extLst>
              </p:nvPr>
            </p:nvGraphicFramePr>
            <p:xfrm>
              <a:off x="11785533" y="8198973"/>
              <a:ext cx="4244087" cy="2387299"/>
            </p:xfrm>
            <a:graphic>
              <a:graphicData uri="http://schemas.microsoft.com/office/powerpoint/2016/sectionzoom">
                <psez:sectionZm>
                  <psez:sectionZmObj sectionId="{A0B82054-73A8-485F-89C2-9FCB157DCB32}">
                    <psez:zmPr id="{7EC5592F-53DA-4F58-994A-42A30678F83C}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44087" cy="238729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3" name="Zoom de section 22">
                <a:hlinkClick r:id="rId23" action="ppaction://hlinksldjump"/>
                <a:extLst>
                  <a:ext uri="{FF2B5EF4-FFF2-40B4-BE49-F238E27FC236}">
                    <a16:creationId xmlns:a16="http://schemas.microsoft.com/office/drawing/2014/main" id="{189A7626-493E-C288-3F16-D7DE209214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785533" y="8198973"/>
                <a:ext cx="4244087" cy="23872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3592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3" name="Connecteur droit 2062">
            <a:extLst>
              <a:ext uri="{FF2B5EF4-FFF2-40B4-BE49-F238E27FC236}">
                <a16:creationId xmlns:a16="http://schemas.microsoft.com/office/drawing/2014/main" id="{87E08A72-3DFE-DC37-91B2-19E9B28A43A7}"/>
              </a:ext>
            </a:extLst>
          </p:cNvPr>
          <p:cNvCxnSpPr/>
          <p:nvPr/>
        </p:nvCxnSpPr>
        <p:spPr>
          <a:xfrm>
            <a:off x="3422073" y="4405745"/>
            <a:ext cx="10321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9" name="Connecteur droit 2068">
            <a:extLst>
              <a:ext uri="{FF2B5EF4-FFF2-40B4-BE49-F238E27FC236}">
                <a16:creationId xmlns:a16="http://schemas.microsoft.com/office/drawing/2014/main" id="{CEADF475-00A2-8ABB-BF03-D37FB8A235C1}"/>
              </a:ext>
            </a:extLst>
          </p:cNvPr>
          <p:cNvCxnSpPr/>
          <p:nvPr/>
        </p:nvCxnSpPr>
        <p:spPr>
          <a:xfrm flipV="1">
            <a:off x="5243945" y="4791295"/>
            <a:ext cx="214746" cy="348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7" name="Connecteur droit 2076">
            <a:extLst>
              <a:ext uri="{FF2B5EF4-FFF2-40B4-BE49-F238E27FC236}">
                <a16:creationId xmlns:a16="http://schemas.microsoft.com/office/drawing/2014/main" id="{78942394-C428-173E-35B2-ABE777E42308}"/>
              </a:ext>
            </a:extLst>
          </p:cNvPr>
          <p:cNvCxnSpPr>
            <a:cxnSpLocks/>
          </p:cNvCxnSpPr>
          <p:nvPr/>
        </p:nvCxnSpPr>
        <p:spPr>
          <a:xfrm>
            <a:off x="6409129" y="4374338"/>
            <a:ext cx="148216" cy="138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4" name="Connecteur droit 2083">
            <a:extLst>
              <a:ext uri="{FF2B5EF4-FFF2-40B4-BE49-F238E27FC236}">
                <a16:creationId xmlns:a16="http://schemas.microsoft.com/office/drawing/2014/main" id="{5F819343-E1E6-C031-964F-1C6FE42799A6}"/>
              </a:ext>
            </a:extLst>
          </p:cNvPr>
          <p:cNvCxnSpPr>
            <a:cxnSpLocks/>
          </p:cNvCxnSpPr>
          <p:nvPr/>
        </p:nvCxnSpPr>
        <p:spPr>
          <a:xfrm flipV="1">
            <a:off x="6553153" y="2479633"/>
            <a:ext cx="266019" cy="231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9" name="Connecteur droit 2088">
            <a:extLst>
              <a:ext uri="{FF2B5EF4-FFF2-40B4-BE49-F238E27FC236}">
                <a16:creationId xmlns:a16="http://schemas.microsoft.com/office/drawing/2014/main" id="{34C1C183-1640-578F-0526-A047B84C170A}"/>
              </a:ext>
            </a:extLst>
          </p:cNvPr>
          <p:cNvCxnSpPr>
            <a:cxnSpLocks/>
          </p:cNvCxnSpPr>
          <p:nvPr/>
        </p:nvCxnSpPr>
        <p:spPr>
          <a:xfrm flipV="1">
            <a:off x="6053105" y="1671535"/>
            <a:ext cx="340774" cy="620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FD13168F-E414-3124-E313-974F92CAB96B}"/>
              </a:ext>
            </a:extLst>
          </p:cNvPr>
          <p:cNvCxnSpPr>
            <a:cxnSpLocks/>
          </p:cNvCxnSpPr>
          <p:nvPr/>
        </p:nvCxnSpPr>
        <p:spPr>
          <a:xfrm>
            <a:off x="4069577" y="1860023"/>
            <a:ext cx="980412" cy="425802"/>
          </a:xfrm>
          <a:prstGeom prst="bentConnector3">
            <a:avLst>
              <a:gd name="adj1" fmla="val 492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1" name="Connecteur droit 2050">
            <a:extLst>
              <a:ext uri="{FF2B5EF4-FFF2-40B4-BE49-F238E27FC236}">
                <a16:creationId xmlns:a16="http://schemas.microsoft.com/office/drawing/2014/main" id="{FAC023E9-CA5A-9F1E-CC50-D95667773307}"/>
              </a:ext>
            </a:extLst>
          </p:cNvPr>
          <p:cNvCxnSpPr>
            <a:cxnSpLocks/>
          </p:cNvCxnSpPr>
          <p:nvPr/>
        </p:nvCxnSpPr>
        <p:spPr>
          <a:xfrm>
            <a:off x="3422073" y="3082636"/>
            <a:ext cx="6475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itre 1">
            <a:extLst>
              <a:ext uri="{FF2B5EF4-FFF2-40B4-BE49-F238E27FC236}">
                <a16:creationId xmlns:a16="http://schemas.microsoft.com/office/drawing/2014/main" id="{B5FD8E78-94B2-8BBB-63EA-0A1480827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latin typeface="Montserrat" panose="00000500000000000000" pitchFamily="2" charset="0"/>
              </a:rPr>
              <a:t>Conclusion</a:t>
            </a:r>
          </a:p>
        </p:txBody>
      </p:sp>
      <p:graphicFrame>
        <p:nvGraphicFramePr>
          <p:cNvPr id="30" name="Google Shape;1200;p11">
            <a:extLst>
              <a:ext uri="{FF2B5EF4-FFF2-40B4-BE49-F238E27FC236}">
                <a16:creationId xmlns:a16="http://schemas.microsoft.com/office/drawing/2014/main" id="{1FF4E314-5923-A8F1-EA93-002F06442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6273558"/>
              </p:ext>
            </p:extLst>
          </p:nvPr>
        </p:nvGraphicFramePr>
        <p:xfrm>
          <a:off x="3132207" y="1849719"/>
          <a:ext cx="4539418" cy="3155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Google Shape;1202;p11">
            <a:extLst>
              <a:ext uri="{FF2B5EF4-FFF2-40B4-BE49-F238E27FC236}">
                <a16:creationId xmlns:a16="http://schemas.microsoft.com/office/drawing/2014/main" id="{1C4E0159-A6AD-3A36-0C10-DAFD72C8DAFB}"/>
              </a:ext>
            </a:extLst>
          </p:cNvPr>
          <p:cNvSpPr/>
          <p:nvPr/>
        </p:nvSpPr>
        <p:spPr>
          <a:xfrm>
            <a:off x="1525825" y="4141975"/>
            <a:ext cx="1812300" cy="35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566" y="0"/>
                </a:moveTo>
                <a:close/>
                <a:lnTo>
                  <a:pt x="120566" y="120000"/>
                </a:lnTo>
              </a:path>
              <a:path w="120000" h="120000" fill="none" extrusionOk="0">
                <a:moveTo>
                  <a:pt x="120566" y="70127"/>
                </a:moveTo>
                <a:lnTo>
                  <a:pt x="141432" y="70127"/>
                </a:lnTo>
                <a:lnTo>
                  <a:pt x="186804" y="39373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300"/>
              <a:buFont typeface="Century Gothic"/>
              <a:buNone/>
            </a:pPr>
            <a:r>
              <a:rPr lang="fr-CH" sz="13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Déplacement</a:t>
            </a:r>
            <a:endParaRPr sz="13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fr-CH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Marcher, courir, sauter, s’accroupir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Char char="•"/>
            </a:pPr>
            <a:r>
              <a:rPr lang="fr-CH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Wallride, Walljump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203;p11">
            <a:extLst>
              <a:ext uri="{FF2B5EF4-FFF2-40B4-BE49-F238E27FC236}">
                <a16:creationId xmlns:a16="http://schemas.microsoft.com/office/drawing/2014/main" id="{5DACAF17-E6F2-5388-EEC6-5CFC9A9955F0}"/>
              </a:ext>
            </a:extLst>
          </p:cNvPr>
          <p:cNvSpPr/>
          <p:nvPr/>
        </p:nvSpPr>
        <p:spPr>
          <a:xfrm>
            <a:off x="7176725" y="2285825"/>
            <a:ext cx="2534100" cy="87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2603" y="0"/>
                </a:moveTo>
                <a:close/>
                <a:lnTo>
                  <a:pt x="-2603" y="120000"/>
                </a:lnTo>
              </a:path>
              <a:path w="120000" h="120000" fill="none" extrusionOk="0">
                <a:moveTo>
                  <a:pt x="-2603" y="23436"/>
                </a:moveTo>
                <a:lnTo>
                  <a:pt x="-9738" y="28291"/>
                </a:lnTo>
                <a:lnTo>
                  <a:pt x="-23599" y="78943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300"/>
              <a:buFont typeface="Century Gothic"/>
              <a:buNone/>
            </a:pPr>
            <a:r>
              <a:rPr lang="fr-CH" sz="1300" dirty="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Ennemis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</a:pPr>
            <a:endParaRPr sz="13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fr-CH" sz="1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Ennemis corps-à-corps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fr-CH" sz="1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Ennemis à distance</a:t>
            </a:r>
            <a:endParaRPr sz="1000" b="0" i="0" u="none" strike="noStrike" cap="none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" name="Google Shape;1204;p11">
            <a:extLst>
              <a:ext uri="{FF2B5EF4-FFF2-40B4-BE49-F238E27FC236}">
                <a16:creationId xmlns:a16="http://schemas.microsoft.com/office/drawing/2014/main" id="{B54B2189-99C2-B963-6DF4-AA10DEAED8D3}"/>
              </a:ext>
            </a:extLst>
          </p:cNvPr>
          <p:cNvSpPr/>
          <p:nvPr/>
        </p:nvSpPr>
        <p:spPr>
          <a:xfrm>
            <a:off x="6660225" y="1461950"/>
            <a:ext cx="1750800" cy="55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2603" y="0"/>
                </a:moveTo>
                <a:close/>
                <a:lnTo>
                  <a:pt x="-2603" y="120000"/>
                </a:lnTo>
              </a:path>
              <a:path w="120000" h="120000" fill="none" extrusionOk="0">
                <a:moveTo>
                  <a:pt x="-2603" y="23436"/>
                </a:moveTo>
                <a:lnTo>
                  <a:pt x="-11824" y="23436"/>
                </a:lnTo>
                <a:lnTo>
                  <a:pt x="-28778" y="19747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300"/>
              <a:buFont typeface="Century Gothic"/>
              <a:buNone/>
            </a:pPr>
            <a:r>
              <a:rPr lang="fr-CH" sz="13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Multijoueur</a:t>
            </a:r>
            <a:endParaRPr/>
          </a:p>
          <a:p>
            <a:pPr marL="174625" marR="0" lvl="0" indent="-107950" algn="l" rtl="0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000"/>
              <a:buFont typeface="Arial"/>
              <a:buChar char="•"/>
            </a:pPr>
            <a:r>
              <a:rPr lang="fr-CH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P2P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74625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Char char="•"/>
            </a:pPr>
            <a:r>
              <a:rPr lang="fr-CH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Utilisation de Netcode / RELAY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" name="Google Shape;1205;p11">
            <a:extLst>
              <a:ext uri="{FF2B5EF4-FFF2-40B4-BE49-F238E27FC236}">
                <a16:creationId xmlns:a16="http://schemas.microsoft.com/office/drawing/2014/main" id="{D02D9D9B-8883-8B82-5288-41F46389B30B}"/>
              </a:ext>
            </a:extLst>
          </p:cNvPr>
          <p:cNvSpPr/>
          <p:nvPr/>
        </p:nvSpPr>
        <p:spPr>
          <a:xfrm>
            <a:off x="6878450" y="4236125"/>
            <a:ext cx="3571800" cy="96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2603" y="0"/>
                </a:moveTo>
                <a:close/>
                <a:lnTo>
                  <a:pt x="-2603" y="120000"/>
                </a:lnTo>
              </a:path>
              <a:path w="120000" h="120000" fill="none" extrusionOk="0">
                <a:moveTo>
                  <a:pt x="-2603" y="23436"/>
                </a:moveTo>
                <a:lnTo>
                  <a:pt x="-11824" y="23436"/>
                </a:lnTo>
                <a:lnTo>
                  <a:pt x="-11678" y="-15084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300"/>
              <a:buFont typeface="Century Gothic"/>
              <a:buNone/>
            </a:pPr>
            <a:r>
              <a:rPr lang="fr-CH" sz="13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Assets / Artwork</a:t>
            </a:r>
            <a:endParaRPr sz="13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38125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000"/>
              <a:buFont typeface="Arial"/>
              <a:buNone/>
            </a:pPr>
            <a:r>
              <a:rPr lang="fr-CH" sz="10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Utilisation du site Mixamo</a:t>
            </a:r>
            <a:endParaRPr sz="10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38125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000"/>
              <a:buFont typeface="Arial"/>
              <a:buNone/>
            </a:pPr>
            <a:r>
              <a:rPr lang="fr-CH" sz="10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Assets généraux / tests </a:t>
            </a:r>
            <a:endParaRPr sz="1000" b="0" i="0" u="none" strike="noStrike" cap="none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34964" marR="0" lvl="1" indent="-107950" algn="l" rtl="0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000"/>
              <a:buFont typeface="Noto Sans Symbols"/>
              <a:buNone/>
            </a:pPr>
            <a:endParaRPr sz="1000" b="0" i="0" u="none" strike="noStrike" cap="none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" name="Google Shape;1206;p11">
            <a:extLst>
              <a:ext uri="{FF2B5EF4-FFF2-40B4-BE49-F238E27FC236}">
                <a16:creationId xmlns:a16="http://schemas.microsoft.com/office/drawing/2014/main" id="{91EF6F98-A413-43EE-8260-B90F93B048F5}"/>
              </a:ext>
            </a:extLst>
          </p:cNvPr>
          <p:cNvSpPr/>
          <p:nvPr/>
        </p:nvSpPr>
        <p:spPr>
          <a:xfrm>
            <a:off x="842450" y="1464379"/>
            <a:ext cx="3232200" cy="82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710" y="0"/>
                </a:moveTo>
                <a:close/>
                <a:lnTo>
                  <a:pt x="120710" y="120000"/>
                </a:lnTo>
              </a:path>
              <a:path w="120000" h="120000" fill="none" extrusionOk="0">
                <a:moveTo>
                  <a:pt x="120710" y="60328"/>
                </a:moveTo>
                <a:lnTo>
                  <a:pt x="131396" y="31564"/>
                </a:lnTo>
                <a:lnTo>
                  <a:pt x="148298" y="10251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300"/>
              <a:buFont typeface="Century Gothic"/>
              <a:buNone/>
            </a:pPr>
            <a:r>
              <a:rPr lang="fr-CH" sz="13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Risques et Problèmes</a:t>
            </a:r>
            <a:endParaRPr/>
          </a:p>
          <a:p>
            <a:pPr marL="792114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Palatino Linotype"/>
              <a:buAutoNum type="arabicPeriod"/>
            </a:pPr>
            <a:r>
              <a:rPr lang="fr-CH" sz="10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Merge les différentes tâches</a:t>
            </a:r>
            <a:endParaRPr sz="10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92114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Century Gothic"/>
              <a:buAutoNum type="arabicPeriod"/>
            </a:pPr>
            <a:r>
              <a:rPr lang="fr-CH" sz="10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Correction de bug entre les ennemis et les différents Player</a:t>
            </a:r>
            <a:endParaRPr sz="10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92114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Century Gothic"/>
              <a:buAutoNum type="arabicPeriod"/>
            </a:pPr>
            <a:r>
              <a:rPr lang="fr-CH" sz="10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Collision / animation</a:t>
            </a:r>
            <a:endParaRPr sz="10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1207;p11">
            <a:extLst>
              <a:ext uri="{FF2B5EF4-FFF2-40B4-BE49-F238E27FC236}">
                <a16:creationId xmlns:a16="http://schemas.microsoft.com/office/drawing/2014/main" id="{8C8CE294-CD24-037F-A545-B620C8D92845}"/>
              </a:ext>
            </a:extLst>
          </p:cNvPr>
          <p:cNvSpPr/>
          <p:nvPr/>
        </p:nvSpPr>
        <p:spPr>
          <a:xfrm>
            <a:off x="1779825" y="2750025"/>
            <a:ext cx="1714500" cy="41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06032" y="0"/>
                </a:moveTo>
                <a:close/>
                <a:lnTo>
                  <a:pt x="106032" y="120000"/>
                </a:lnTo>
              </a:path>
              <a:path w="120000" h="120000" fill="none" extrusionOk="0">
                <a:moveTo>
                  <a:pt x="106032" y="45745"/>
                </a:moveTo>
                <a:lnTo>
                  <a:pt x="132242" y="-1751"/>
                </a:lnTo>
                <a:lnTo>
                  <a:pt x="172063" y="1173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Century Gothic"/>
              <a:buNone/>
            </a:pPr>
            <a:r>
              <a:rPr lang="fr-CH" sz="13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 de terrain</a:t>
            </a:r>
            <a:endParaRPr sz="13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Century Gothic"/>
              <a:buChar char="●"/>
            </a:pPr>
            <a:r>
              <a:rPr lang="fr-CH" sz="10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Plateforme</a:t>
            </a:r>
            <a:endParaRPr sz="10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Century Gothic"/>
              <a:buChar char="●"/>
            </a:pPr>
            <a:r>
              <a:rPr lang="fr-CH" sz="10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Portes</a:t>
            </a:r>
            <a:endParaRPr sz="10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Century Gothic"/>
              <a:buChar char="●"/>
            </a:pPr>
            <a:r>
              <a:rPr lang="fr-CH" sz="10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Monde SandBox</a:t>
            </a:r>
            <a:endParaRPr sz="10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Century Gothic"/>
              <a:buNone/>
            </a:pPr>
            <a:endParaRPr sz="10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Century Gothic"/>
              <a:buNone/>
            </a:pPr>
            <a:endParaRPr sz="13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66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4625" marR="0" lvl="0" indent="-44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3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4625" marR="0" lvl="0" indent="-44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30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1210;p11">
            <a:extLst>
              <a:ext uri="{FF2B5EF4-FFF2-40B4-BE49-F238E27FC236}">
                <a16:creationId xmlns:a16="http://schemas.microsoft.com/office/drawing/2014/main" id="{CC52C606-9A5B-E8E6-29C5-07783218DD5D}"/>
              </a:ext>
            </a:extLst>
          </p:cNvPr>
          <p:cNvSpPr/>
          <p:nvPr/>
        </p:nvSpPr>
        <p:spPr>
          <a:xfrm>
            <a:off x="2894163" y="5028579"/>
            <a:ext cx="2155826" cy="35394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90464" y="0"/>
                </a:moveTo>
                <a:close/>
                <a:lnTo>
                  <a:pt x="90464" y="120000"/>
                </a:lnTo>
              </a:path>
              <a:path w="120000" h="120000" fill="none" extrusionOk="0">
                <a:moveTo>
                  <a:pt x="90464" y="49422"/>
                </a:moveTo>
                <a:lnTo>
                  <a:pt x="144073" y="50987"/>
                </a:lnTo>
                <a:lnTo>
                  <a:pt x="147379" y="-4775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Century Gothic"/>
              <a:buNone/>
            </a:pPr>
            <a:r>
              <a:rPr lang="fr-CH" sz="1300" dirty="0" err="1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Hp</a:t>
            </a:r>
            <a:r>
              <a:rPr lang="fr-CH" sz="1300" dirty="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/mort /Menu</a:t>
            </a:r>
            <a:endParaRPr sz="13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300"/>
              <a:buFont typeface="Century Gothic"/>
              <a:buNone/>
            </a:pPr>
            <a:endParaRPr sz="13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300"/>
              <a:buFont typeface="Century Gothic"/>
              <a:buNone/>
            </a:pPr>
            <a:endParaRPr sz="13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300"/>
              <a:buFont typeface="Century Gothic"/>
              <a:buNone/>
            </a:pPr>
            <a:endParaRPr sz="13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7" name="Google Shape;1220;p11">
            <a:extLst>
              <a:ext uri="{FF2B5EF4-FFF2-40B4-BE49-F238E27FC236}">
                <a16:creationId xmlns:a16="http://schemas.microsoft.com/office/drawing/2014/main" id="{2F70932C-A0BF-A9BF-CED4-BC073D31988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979" y="2700504"/>
            <a:ext cx="148216" cy="14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1227;p11">
            <a:extLst>
              <a:ext uri="{FF2B5EF4-FFF2-40B4-BE49-F238E27FC236}">
                <a16:creationId xmlns:a16="http://schemas.microsoft.com/office/drawing/2014/main" id="{806E89BB-CB0E-483E-D12E-34C602466C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0707" y="2858627"/>
            <a:ext cx="148216" cy="14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1228;p11">
            <a:extLst>
              <a:ext uri="{FF2B5EF4-FFF2-40B4-BE49-F238E27FC236}">
                <a16:creationId xmlns:a16="http://schemas.microsoft.com/office/drawing/2014/main" id="{F9E0793E-E85F-14D7-70E7-974733BB2E9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7350" y="4575296"/>
            <a:ext cx="213114" cy="21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1230;p11">
            <a:extLst>
              <a:ext uri="{FF2B5EF4-FFF2-40B4-BE49-F238E27FC236}">
                <a16:creationId xmlns:a16="http://schemas.microsoft.com/office/drawing/2014/main" id="{9C39BD9A-3BE3-321B-AE52-58CF71CA714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60463" y="5041771"/>
            <a:ext cx="213114" cy="21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1231;p11">
            <a:extLst>
              <a:ext uri="{FF2B5EF4-FFF2-40B4-BE49-F238E27FC236}">
                <a16:creationId xmlns:a16="http://schemas.microsoft.com/office/drawing/2014/main" id="{FFC8F546-4204-3C2F-4203-EFC07BD24CD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9129" y="1519404"/>
            <a:ext cx="148216" cy="140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1232;p11">
            <a:extLst>
              <a:ext uri="{FF2B5EF4-FFF2-40B4-BE49-F238E27FC236}">
                <a16:creationId xmlns:a16="http://schemas.microsoft.com/office/drawing/2014/main" id="{D737C56A-D888-5820-6EE6-157BAF01468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1429" y="4184579"/>
            <a:ext cx="148216" cy="140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1233;p11">
            <a:extLst>
              <a:ext uri="{FF2B5EF4-FFF2-40B4-BE49-F238E27FC236}">
                <a16:creationId xmlns:a16="http://schemas.microsoft.com/office/drawing/2014/main" id="{DC449956-F44F-967E-8C60-BA7E060245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1604" y="2750029"/>
            <a:ext cx="148216" cy="14087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1223;p11">
            <a:extLst>
              <a:ext uri="{FF2B5EF4-FFF2-40B4-BE49-F238E27FC236}">
                <a16:creationId xmlns:a16="http://schemas.microsoft.com/office/drawing/2014/main" id="{C81DFBBE-27D9-F0AB-F14E-0157A58CBAFD}"/>
              </a:ext>
            </a:extLst>
          </p:cNvPr>
          <p:cNvSpPr/>
          <p:nvPr/>
        </p:nvSpPr>
        <p:spPr>
          <a:xfrm>
            <a:off x="6268373" y="5350958"/>
            <a:ext cx="3854374" cy="222227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txBody>
          <a:bodyPr spcFirstLastPara="1" wrap="square" lIns="107900" tIns="107900" rIns="107900" bIns="10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entury Gothic"/>
              <a:buNone/>
            </a:pPr>
            <a:r>
              <a:rPr lang="fr-CH" sz="1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 STEPS</a:t>
            </a:r>
            <a:endParaRPr/>
          </a:p>
        </p:txBody>
      </p:sp>
      <p:sp>
        <p:nvSpPr>
          <p:cNvPr id="55" name="Google Shape;1224;p11">
            <a:extLst>
              <a:ext uri="{FF2B5EF4-FFF2-40B4-BE49-F238E27FC236}">
                <a16:creationId xmlns:a16="http://schemas.microsoft.com/office/drawing/2014/main" id="{6E2CB908-A2E3-FB75-3028-23A25BDF0688}"/>
              </a:ext>
            </a:extLst>
          </p:cNvPr>
          <p:cNvSpPr txBox="1"/>
          <p:nvPr/>
        </p:nvSpPr>
        <p:spPr>
          <a:xfrm>
            <a:off x="6268373" y="5698435"/>
            <a:ext cx="3854374" cy="828000"/>
          </a:xfrm>
          <a:prstGeom prst="rect">
            <a:avLst/>
          </a:prstGeom>
          <a:noFill/>
          <a:ln w="9525" cap="flat" cmpd="sng">
            <a:solidFill>
              <a:srgbClr val="6464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950" tIns="71950" rIns="71950" bIns="71950" anchor="t" anchorCtr="0">
            <a:noAutofit/>
          </a:bodyPr>
          <a:lstStyle/>
          <a:p>
            <a:pPr marL="180841" marR="0" lvl="0" indent="-171329" algn="l" rtl="0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800"/>
              <a:buFont typeface="Arial"/>
              <a:buChar char="•"/>
            </a:pPr>
            <a:r>
              <a:rPr lang="fr-CH" sz="800" dirty="0" err="1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Xp</a:t>
            </a:r>
            <a:r>
              <a:rPr lang="fr-CH" sz="800" dirty="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/Gold</a:t>
            </a:r>
            <a:endParaRPr dirty="0"/>
          </a:p>
          <a:p>
            <a:pPr marL="180841" marR="0" lvl="0" indent="-171329" algn="l" rtl="0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800"/>
              <a:buFont typeface="Arial"/>
              <a:buChar char="•"/>
            </a:pPr>
            <a:r>
              <a:rPr lang="fr-CH" sz="800" dirty="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Asset/Artwork</a:t>
            </a:r>
            <a:endParaRPr dirty="0"/>
          </a:p>
          <a:p>
            <a:pPr marL="180841" marR="0" lvl="0" indent="-171329" algn="l" rtl="0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800"/>
              <a:buFont typeface="Arial"/>
              <a:buChar char="•"/>
            </a:pPr>
            <a:r>
              <a:rPr lang="fr-CH" sz="800" dirty="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Musique</a:t>
            </a:r>
            <a:endParaRPr dirty="0"/>
          </a:p>
          <a:p>
            <a:pPr marL="180840" marR="0" lvl="0" indent="-171328" algn="l" rtl="0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800"/>
              <a:buFont typeface="Arial"/>
              <a:buChar char="•"/>
            </a:pPr>
            <a:r>
              <a:rPr lang="fr-CH" sz="800" dirty="0" err="1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Level</a:t>
            </a:r>
            <a:r>
              <a:rPr lang="fr-CH" sz="800" dirty="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design</a:t>
            </a:r>
            <a:endParaRPr sz="8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0840" marR="0" lvl="0" indent="-171328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800"/>
              <a:buFont typeface="Century Gothic"/>
              <a:buChar char="•"/>
            </a:pPr>
            <a:r>
              <a:rPr lang="fr-CH" sz="800" dirty="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Boss</a:t>
            </a:r>
            <a:endParaRPr sz="8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0841" marR="0" lvl="0" indent="-171329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800"/>
              <a:buFont typeface="Century Gothic"/>
              <a:buChar char="•"/>
            </a:pPr>
            <a:r>
              <a:rPr lang="fr-CH" sz="800" dirty="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Modes de </a:t>
            </a:r>
            <a:r>
              <a:rPr lang="fr-CH" sz="800" dirty="0" err="1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juye</a:t>
            </a:r>
            <a:endParaRPr sz="800" dirty="0">
              <a:solidFill>
                <a:srgbClr val="4D4D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59" name="Google Shape;1212;p11">
            <a:extLst>
              <a:ext uri="{FF2B5EF4-FFF2-40B4-BE49-F238E27FC236}">
                <a16:creationId xmlns:a16="http://schemas.microsoft.com/office/drawing/2014/main" id="{2E20DDA6-9B44-938A-502A-91EF844AB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9468743"/>
              </p:ext>
            </p:extLst>
          </p:nvPr>
        </p:nvGraphicFramePr>
        <p:xfrm>
          <a:off x="3155240" y="2004813"/>
          <a:ext cx="4167000" cy="287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053" name="Connecteur droit 2052">
            <a:extLst>
              <a:ext uri="{FF2B5EF4-FFF2-40B4-BE49-F238E27FC236}">
                <a16:creationId xmlns:a16="http://schemas.microsoft.com/office/drawing/2014/main" id="{F29808FF-FE90-100F-96BE-67118E87D3D3}"/>
              </a:ext>
            </a:extLst>
          </p:cNvPr>
          <p:cNvCxnSpPr/>
          <p:nvPr/>
        </p:nvCxnSpPr>
        <p:spPr>
          <a:xfrm>
            <a:off x="3422073" y="2820467"/>
            <a:ext cx="0" cy="469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5" name="Connecteur droit 2054">
            <a:extLst>
              <a:ext uri="{FF2B5EF4-FFF2-40B4-BE49-F238E27FC236}">
                <a16:creationId xmlns:a16="http://schemas.microsoft.com/office/drawing/2014/main" id="{DAA23241-BFB7-96DC-CD43-242857C7E8BF}"/>
              </a:ext>
            </a:extLst>
          </p:cNvPr>
          <p:cNvCxnSpPr/>
          <p:nvPr/>
        </p:nvCxnSpPr>
        <p:spPr>
          <a:xfrm>
            <a:off x="4069577" y="1589842"/>
            <a:ext cx="0" cy="592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1" name="Connecteur droit 2060">
            <a:extLst>
              <a:ext uri="{FF2B5EF4-FFF2-40B4-BE49-F238E27FC236}">
                <a16:creationId xmlns:a16="http://schemas.microsoft.com/office/drawing/2014/main" id="{2B1B6D13-0782-D43A-31E8-1CF79ECDD121}"/>
              </a:ext>
            </a:extLst>
          </p:cNvPr>
          <p:cNvCxnSpPr/>
          <p:nvPr/>
        </p:nvCxnSpPr>
        <p:spPr>
          <a:xfrm>
            <a:off x="3422073" y="4082467"/>
            <a:ext cx="0" cy="649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5" name="Connecteur droit 2064">
            <a:extLst>
              <a:ext uri="{FF2B5EF4-FFF2-40B4-BE49-F238E27FC236}">
                <a16:creationId xmlns:a16="http://schemas.microsoft.com/office/drawing/2014/main" id="{F6148169-72F5-7F42-CBCF-96A6B7AD68B2}"/>
              </a:ext>
            </a:extLst>
          </p:cNvPr>
          <p:cNvCxnSpPr/>
          <p:nvPr/>
        </p:nvCxnSpPr>
        <p:spPr>
          <a:xfrm>
            <a:off x="4142509" y="4875813"/>
            <a:ext cx="0" cy="50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7" name="Connecteur droit 2066">
            <a:extLst>
              <a:ext uri="{FF2B5EF4-FFF2-40B4-BE49-F238E27FC236}">
                <a16:creationId xmlns:a16="http://schemas.microsoft.com/office/drawing/2014/main" id="{DD4CED9E-4E12-FC5B-9351-166959AD32E9}"/>
              </a:ext>
            </a:extLst>
          </p:cNvPr>
          <p:cNvCxnSpPr/>
          <p:nvPr/>
        </p:nvCxnSpPr>
        <p:spPr>
          <a:xfrm>
            <a:off x="4142509" y="5140036"/>
            <a:ext cx="10875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1" name="Connecteur droit 2070">
            <a:extLst>
              <a:ext uri="{FF2B5EF4-FFF2-40B4-BE49-F238E27FC236}">
                <a16:creationId xmlns:a16="http://schemas.microsoft.com/office/drawing/2014/main" id="{879C3610-D27C-3008-DEF6-016F3B758984}"/>
              </a:ext>
            </a:extLst>
          </p:cNvPr>
          <p:cNvCxnSpPr>
            <a:cxnSpLocks/>
          </p:cNvCxnSpPr>
          <p:nvPr/>
        </p:nvCxnSpPr>
        <p:spPr>
          <a:xfrm>
            <a:off x="6823364" y="4325456"/>
            <a:ext cx="0" cy="716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3" name="Connecteur droit 2072">
            <a:extLst>
              <a:ext uri="{FF2B5EF4-FFF2-40B4-BE49-F238E27FC236}">
                <a16:creationId xmlns:a16="http://schemas.microsoft.com/office/drawing/2014/main" id="{4D8E22A8-4EC6-1DAE-E0A4-77DFBAFD1CBE}"/>
              </a:ext>
            </a:extLst>
          </p:cNvPr>
          <p:cNvCxnSpPr>
            <a:cxnSpLocks/>
          </p:cNvCxnSpPr>
          <p:nvPr/>
        </p:nvCxnSpPr>
        <p:spPr>
          <a:xfrm>
            <a:off x="6557345" y="4512671"/>
            <a:ext cx="2660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0" name="Connecteur droit 2079">
            <a:extLst>
              <a:ext uri="{FF2B5EF4-FFF2-40B4-BE49-F238E27FC236}">
                <a16:creationId xmlns:a16="http://schemas.microsoft.com/office/drawing/2014/main" id="{E30D95B6-86D6-8C13-FDA9-F8C7D4C41003}"/>
              </a:ext>
            </a:extLst>
          </p:cNvPr>
          <p:cNvCxnSpPr>
            <a:cxnSpLocks/>
          </p:cNvCxnSpPr>
          <p:nvPr/>
        </p:nvCxnSpPr>
        <p:spPr>
          <a:xfrm>
            <a:off x="7079673" y="2292379"/>
            <a:ext cx="0" cy="790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1" name="Connecteur droit 2080">
            <a:extLst>
              <a:ext uri="{FF2B5EF4-FFF2-40B4-BE49-F238E27FC236}">
                <a16:creationId xmlns:a16="http://schemas.microsoft.com/office/drawing/2014/main" id="{1A8665C1-C4B3-CD95-48D0-FECCC22B6BE3}"/>
              </a:ext>
            </a:extLst>
          </p:cNvPr>
          <p:cNvCxnSpPr>
            <a:cxnSpLocks/>
          </p:cNvCxnSpPr>
          <p:nvPr/>
        </p:nvCxnSpPr>
        <p:spPr>
          <a:xfrm>
            <a:off x="6813654" y="2479594"/>
            <a:ext cx="2660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7" name="Connecteur droit 2086">
            <a:extLst>
              <a:ext uri="{FF2B5EF4-FFF2-40B4-BE49-F238E27FC236}">
                <a16:creationId xmlns:a16="http://schemas.microsoft.com/office/drawing/2014/main" id="{8103E098-9E60-36B7-6378-E5C7C7837BD8}"/>
              </a:ext>
            </a:extLst>
          </p:cNvPr>
          <p:cNvCxnSpPr>
            <a:cxnSpLocks/>
          </p:cNvCxnSpPr>
          <p:nvPr/>
        </p:nvCxnSpPr>
        <p:spPr>
          <a:xfrm>
            <a:off x="6654380" y="1484281"/>
            <a:ext cx="0" cy="790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8" name="Connecteur droit 2087">
            <a:extLst>
              <a:ext uri="{FF2B5EF4-FFF2-40B4-BE49-F238E27FC236}">
                <a16:creationId xmlns:a16="http://schemas.microsoft.com/office/drawing/2014/main" id="{4A0CD8DC-16C0-29D5-B7B2-80129ECA9DD5}"/>
              </a:ext>
            </a:extLst>
          </p:cNvPr>
          <p:cNvCxnSpPr>
            <a:cxnSpLocks/>
          </p:cNvCxnSpPr>
          <p:nvPr/>
        </p:nvCxnSpPr>
        <p:spPr>
          <a:xfrm>
            <a:off x="6388361" y="1671496"/>
            <a:ext cx="2660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91" name="Image 2090" descr="Une image contenant motif, croquis, noir et blanc, art&#10;&#10;Description générée automatiquement">
            <a:extLst>
              <a:ext uri="{FF2B5EF4-FFF2-40B4-BE49-F238E27FC236}">
                <a16:creationId xmlns:a16="http://schemas.microsoft.com/office/drawing/2014/main" id="{3CFE5BDF-367C-C404-2594-5C2DC8DF99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95" y="-7293374"/>
            <a:ext cx="12192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81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B9067-F362-E971-9E44-EDA2CA17A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8421B2FC-B141-7E8A-95D6-CFBAA530FA3D}"/>
              </a:ext>
            </a:extLst>
          </p:cNvPr>
          <p:cNvSpPr/>
          <p:nvPr/>
        </p:nvSpPr>
        <p:spPr>
          <a:xfrm>
            <a:off x="-5186149" y="-5747658"/>
            <a:ext cx="24192606" cy="1876697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2660174" y="5035738"/>
                </a:moveTo>
                <a:lnTo>
                  <a:pt x="2861342" y="5035738"/>
                </a:lnTo>
                <a:cubicBezTo>
                  <a:pt x="2935510" y="5035738"/>
                  <a:pt x="2991898" y="5051740"/>
                  <a:pt x="3030506" y="5083744"/>
                </a:cubicBezTo>
                <a:cubicBezTo>
                  <a:pt x="3069114" y="5115748"/>
                  <a:pt x="3088418" y="5161722"/>
                  <a:pt x="3088418" y="5221666"/>
                </a:cubicBezTo>
                <a:cubicBezTo>
                  <a:pt x="3088418" y="5280594"/>
                  <a:pt x="3069114" y="5326314"/>
                  <a:pt x="3030506" y="5358826"/>
                </a:cubicBezTo>
                <a:cubicBezTo>
                  <a:pt x="2991898" y="5391338"/>
                  <a:pt x="2935510" y="5407594"/>
                  <a:pt x="2861342" y="5407594"/>
                </a:cubicBezTo>
                <a:lnTo>
                  <a:pt x="2660174" y="5407594"/>
                </a:lnTo>
                <a:close/>
                <a:moveTo>
                  <a:pt x="1545749" y="5035738"/>
                </a:moveTo>
                <a:lnTo>
                  <a:pt x="1746917" y="5035738"/>
                </a:lnTo>
                <a:cubicBezTo>
                  <a:pt x="1821085" y="5035738"/>
                  <a:pt x="1877473" y="5051740"/>
                  <a:pt x="1916081" y="5083744"/>
                </a:cubicBezTo>
                <a:cubicBezTo>
                  <a:pt x="1954689" y="5115748"/>
                  <a:pt x="1973993" y="5161722"/>
                  <a:pt x="1973993" y="5221666"/>
                </a:cubicBezTo>
                <a:cubicBezTo>
                  <a:pt x="1973993" y="5280594"/>
                  <a:pt x="1954689" y="5326060"/>
                  <a:pt x="1916081" y="5358064"/>
                </a:cubicBezTo>
                <a:cubicBezTo>
                  <a:pt x="1877473" y="5390068"/>
                  <a:pt x="1821085" y="5406070"/>
                  <a:pt x="1746917" y="5406070"/>
                </a:cubicBezTo>
                <a:lnTo>
                  <a:pt x="1545749" y="5406070"/>
                </a:lnTo>
                <a:close/>
                <a:moveTo>
                  <a:pt x="3930047" y="5026594"/>
                </a:moveTo>
                <a:cubicBezTo>
                  <a:pt x="3993039" y="5026594"/>
                  <a:pt x="4049935" y="5041072"/>
                  <a:pt x="4100735" y="5070028"/>
                </a:cubicBezTo>
                <a:cubicBezTo>
                  <a:pt x="4151535" y="5098984"/>
                  <a:pt x="4191413" y="5139370"/>
                  <a:pt x="4220369" y="5191186"/>
                </a:cubicBezTo>
                <a:cubicBezTo>
                  <a:pt x="4249325" y="5243002"/>
                  <a:pt x="4263803" y="5301930"/>
                  <a:pt x="4263803" y="5367970"/>
                </a:cubicBezTo>
                <a:cubicBezTo>
                  <a:pt x="4263803" y="5434010"/>
                  <a:pt x="4249325" y="5492938"/>
                  <a:pt x="4220369" y="5544754"/>
                </a:cubicBezTo>
                <a:cubicBezTo>
                  <a:pt x="4191413" y="5596570"/>
                  <a:pt x="4151535" y="5636956"/>
                  <a:pt x="4100735" y="5665912"/>
                </a:cubicBezTo>
                <a:cubicBezTo>
                  <a:pt x="4049935" y="5694868"/>
                  <a:pt x="3993039" y="5709346"/>
                  <a:pt x="3930047" y="5709346"/>
                </a:cubicBezTo>
                <a:cubicBezTo>
                  <a:pt x="3867055" y="5709346"/>
                  <a:pt x="3810159" y="5694868"/>
                  <a:pt x="3759359" y="5665912"/>
                </a:cubicBezTo>
                <a:cubicBezTo>
                  <a:pt x="3708559" y="5636956"/>
                  <a:pt x="3668681" y="5596570"/>
                  <a:pt x="3639725" y="5544754"/>
                </a:cubicBezTo>
                <a:cubicBezTo>
                  <a:pt x="3610769" y="5492938"/>
                  <a:pt x="3596291" y="5434010"/>
                  <a:pt x="3596291" y="5367970"/>
                </a:cubicBezTo>
                <a:cubicBezTo>
                  <a:pt x="3596291" y="5301930"/>
                  <a:pt x="3610769" y="5243002"/>
                  <a:pt x="3639725" y="5191186"/>
                </a:cubicBezTo>
                <a:cubicBezTo>
                  <a:pt x="3668681" y="5139370"/>
                  <a:pt x="3708559" y="5098984"/>
                  <a:pt x="3759359" y="5070028"/>
                </a:cubicBezTo>
                <a:cubicBezTo>
                  <a:pt x="3810159" y="5041072"/>
                  <a:pt x="3867055" y="5026594"/>
                  <a:pt x="3930047" y="5026594"/>
                </a:cubicBezTo>
                <a:close/>
                <a:moveTo>
                  <a:pt x="7532783" y="5014402"/>
                </a:moveTo>
                <a:cubicBezTo>
                  <a:pt x="7631334" y="5014402"/>
                  <a:pt x="7729887" y="5042342"/>
                  <a:pt x="7828438" y="5098222"/>
                </a:cubicBezTo>
                <a:lnTo>
                  <a:pt x="7854177" y="5034906"/>
                </a:lnTo>
                <a:lnTo>
                  <a:pt x="8002174" y="5130226"/>
                </a:lnTo>
                <a:cubicBezTo>
                  <a:pt x="8027574" y="5094666"/>
                  <a:pt x="8059071" y="5067996"/>
                  <a:pt x="8096663" y="5050216"/>
                </a:cubicBezTo>
                <a:cubicBezTo>
                  <a:pt x="8134254" y="5032436"/>
                  <a:pt x="8176419" y="5023546"/>
                  <a:pt x="8223154" y="5023546"/>
                </a:cubicBezTo>
                <a:cubicBezTo>
                  <a:pt x="8279034" y="5023546"/>
                  <a:pt x="8321452" y="5034976"/>
                  <a:pt x="8350408" y="5057836"/>
                </a:cubicBezTo>
                <a:cubicBezTo>
                  <a:pt x="8379365" y="5080696"/>
                  <a:pt x="8393842" y="5113462"/>
                  <a:pt x="8393842" y="5156134"/>
                </a:cubicBezTo>
                <a:cubicBezTo>
                  <a:pt x="8393842" y="5185598"/>
                  <a:pt x="8386222" y="5215316"/>
                  <a:pt x="8370983" y="5245288"/>
                </a:cubicBezTo>
                <a:cubicBezTo>
                  <a:pt x="8355742" y="5275260"/>
                  <a:pt x="8326278" y="5311074"/>
                  <a:pt x="8282590" y="5352730"/>
                </a:cubicBezTo>
                <a:lnTo>
                  <a:pt x="7936245" y="5679834"/>
                </a:lnTo>
                <a:lnTo>
                  <a:pt x="7937595" y="5676390"/>
                </a:lnTo>
                <a:cubicBezTo>
                  <a:pt x="7946104" y="5648577"/>
                  <a:pt x="7950358" y="5619430"/>
                  <a:pt x="7950358" y="5588950"/>
                </a:cubicBezTo>
                <a:cubicBezTo>
                  <a:pt x="7950358" y="5517830"/>
                  <a:pt x="7931817" y="5461442"/>
                  <a:pt x="7894733" y="5419786"/>
                </a:cubicBezTo>
                <a:cubicBezTo>
                  <a:pt x="7857648" y="5378130"/>
                  <a:pt x="7813199" y="5347650"/>
                  <a:pt x="7761383" y="5328346"/>
                </a:cubicBezTo>
                <a:cubicBezTo>
                  <a:pt x="7709567" y="5309042"/>
                  <a:pt x="7643019" y="5289738"/>
                  <a:pt x="7561738" y="5270434"/>
                </a:cubicBezTo>
                <a:cubicBezTo>
                  <a:pt x="7483507" y="5253162"/>
                  <a:pt x="7425340" y="5235636"/>
                  <a:pt x="7387240" y="5217856"/>
                </a:cubicBezTo>
                <a:cubicBezTo>
                  <a:pt x="7349140" y="5200076"/>
                  <a:pt x="7330090" y="5172898"/>
                  <a:pt x="7330090" y="5136322"/>
                </a:cubicBezTo>
                <a:cubicBezTo>
                  <a:pt x="7330090" y="5099746"/>
                  <a:pt x="7346600" y="5070282"/>
                  <a:pt x="7379620" y="5047930"/>
                </a:cubicBezTo>
                <a:cubicBezTo>
                  <a:pt x="7412641" y="5025578"/>
                  <a:pt x="7463694" y="5014402"/>
                  <a:pt x="7532783" y="5014402"/>
                </a:cubicBezTo>
                <a:close/>
                <a:moveTo>
                  <a:pt x="5251736" y="4834570"/>
                </a:moveTo>
                <a:lnTo>
                  <a:pt x="5251736" y="5901370"/>
                </a:lnTo>
                <a:lnTo>
                  <a:pt x="6077743" y="5901370"/>
                </a:lnTo>
                <a:lnTo>
                  <a:pt x="6077743" y="5703250"/>
                </a:lnTo>
                <a:lnTo>
                  <a:pt x="5497100" y="5703250"/>
                </a:lnTo>
                <a:lnTo>
                  <a:pt x="5497100" y="5456362"/>
                </a:lnTo>
                <a:lnTo>
                  <a:pt x="5992400" y="5456362"/>
                </a:lnTo>
                <a:lnTo>
                  <a:pt x="5992400" y="5264338"/>
                </a:lnTo>
                <a:lnTo>
                  <a:pt x="5497100" y="5264338"/>
                </a:lnTo>
                <a:lnTo>
                  <a:pt x="5497100" y="5032690"/>
                </a:lnTo>
                <a:lnTo>
                  <a:pt x="5988590" y="5032690"/>
                </a:lnTo>
                <a:lnTo>
                  <a:pt x="5988590" y="5035738"/>
                </a:lnTo>
                <a:lnTo>
                  <a:pt x="6329965" y="5035738"/>
                </a:lnTo>
                <a:lnTo>
                  <a:pt x="6329965" y="5901370"/>
                </a:lnTo>
                <a:lnTo>
                  <a:pt x="6576854" y="5901370"/>
                </a:lnTo>
                <a:lnTo>
                  <a:pt x="6576854" y="5035738"/>
                </a:lnTo>
                <a:lnTo>
                  <a:pt x="6918229" y="5035738"/>
                </a:lnTo>
                <a:lnTo>
                  <a:pt x="6918229" y="4834570"/>
                </a:lnTo>
                <a:lnTo>
                  <a:pt x="6057931" y="4834570"/>
                </a:lnTo>
                <a:lnTo>
                  <a:pt x="5988590" y="4834570"/>
                </a:lnTo>
                <a:close/>
                <a:moveTo>
                  <a:pt x="4526312" y="4834570"/>
                </a:moveTo>
                <a:lnTo>
                  <a:pt x="4526312" y="5032690"/>
                </a:lnTo>
                <a:lnTo>
                  <a:pt x="4901216" y="5032690"/>
                </a:lnTo>
                <a:lnTo>
                  <a:pt x="4901216" y="5540182"/>
                </a:lnTo>
                <a:cubicBezTo>
                  <a:pt x="4901216" y="5658038"/>
                  <a:pt x="4850924" y="5716966"/>
                  <a:pt x="4750340" y="5716966"/>
                </a:cubicBezTo>
                <a:cubicBezTo>
                  <a:pt x="4676172" y="5716966"/>
                  <a:pt x="4610132" y="5677850"/>
                  <a:pt x="4552220" y="5599618"/>
                </a:cubicBezTo>
                <a:lnTo>
                  <a:pt x="4415061" y="5764210"/>
                </a:lnTo>
                <a:cubicBezTo>
                  <a:pt x="4453668" y="5813994"/>
                  <a:pt x="4503198" y="5852348"/>
                  <a:pt x="4563650" y="5879272"/>
                </a:cubicBezTo>
                <a:cubicBezTo>
                  <a:pt x="4624102" y="5906196"/>
                  <a:pt x="4690396" y="5919658"/>
                  <a:pt x="4762532" y="5919658"/>
                </a:cubicBezTo>
                <a:cubicBezTo>
                  <a:pt x="4888516" y="5919658"/>
                  <a:pt x="4984020" y="5886892"/>
                  <a:pt x="5049044" y="5821360"/>
                </a:cubicBezTo>
                <a:cubicBezTo>
                  <a:pt x="5114068" y="5755828"/>
                  <a:pt x="5146579" y="5657530"/>
                  <a:pt x="5146579" y="5526466"/>
                </a:cubicBezTo>
                <a:lnTo>
                  <a:pt x="5146579" y="4834570"/>
                </a:lnTo>
                <a:close/>
                <a:moveTo>
                  <a:pt x="2413286" y="4834570"/>
                </a:moveTo>
                <a:lnTo>
                  <a:pt x="2413286" y="5901370"/>
                </a:lnTo>
                <a:lnTo>
                  <a:pt x="2660174" y="5901370"/>
                </a:lnTo>
                <a:lnTo>
                  <a:pt x="2660174" y="5604190"/>
                </a:lnTo>
                <a:lnTo>
                  <a:pt x="2875058" y="5604190"/>
                </a:lnTo>
                <a:lnTo>
                  <a:pt x="2887250" y="5604190"/>
                </a:lnTo>
                <a:lnTo>
                  <a:pt x="3092990" y="5901370"/>
                </a:lnTo>
                <a:lnTo>
                  <a:pt x="3358166" y="5901370"/>
                </a:lnTo>
                <a:lnTo>
                  <a:pt x="3118898" y="5558470"/>
                </a:lnTo>
                <a:cubicBezTo>
                  <a:pt x="3189002" y="5527990"/>
                  <a:pt x="3243104" y="5484048"/>
                  <a:pt x="3281204" y="5426644"/>
                </a:cubicBezTo>
                <a:cubicBezTo>
                  <a:pt x="3319304" y="5369240"/>
                  <a:pt x="3338354" y="5300914"/>
                  <a:pt x="3338354" y="5221666"/>
                </a:cubicBezTo>
                <a:cubicBezTo>
                  <a:pt x="3338354" y="5142418"/>
                  <a:pt x="3319558" y="5073838"/>
                  <a:pt x="3281966" y="5015926"/>
                </a:cubicBezTo>
                <a:cubicBezTo>
                  <a:pt x="3244374" y="4958014"/>
                  <a:pt x="3190780" y="4913310"/>
                  <a:pt x="3121184" y="4881814"/>
                </a:cubicBezTo>
                <a:cubicBezTo>
                  <a:pt x="3051588" y="4850318"/>
                  <a:pt x="2969546" y="4834570"/>
                  <a:pt x="2875058" y="4834570"/>
                </a:cubicBezTo>
                <a:close/>
                <a:moveTo>
                  <a:pt x="1298861" y="4834570"/>
                </a:moveTo>
                <a:lnTo>
                  <a:pt x="1298861" y="5901370"/>
                </a:lnTo>
                <a:lnTo>
                  <a:pt x="1545749" y="5901370"/>
                </a:lnTo>
                <a:lnTo>
                  <a:pt x="1545749" y="5607238"/>
                </a:lnTo>
                <a:lnTo>
                  <a:pt x="1760633" y="5607238"/>
                </a:lnTo>
                <a:cubicBezTo>
                  <a:pt x="1855121" y="5607238"/>
                  <a:pt x="1937163" y="5591744"/>
                  <a:pt x="2006759" y="5560756"/>
                </a:cubicBezTo>
                <a:cubicBezTo>
                  <a:pt x="2076355" y="5529768"/>
                  <a:pt x="2129949" y="5485064"/>
                  <a:pt x="2167541" y="5426644"/>
                </a:cubicBezTo>
                <a:cubicBezTo>
                  <a:pt x="2205133" y="5368224"/>
                  <a:pt x="2223929" y="5299898"/>
                  <a:pt x="2223929" y="5221666"/>
                </a:cubicBezTo>
                <a:cubicBezTo>
                  <a:pt x="2223929" y="5142418"/>
                  <a:pt x="2205133" y="5073838"/>
                  <a:pt x="2167541" y="5015926"/>
                </a:cubicBezTo>
                <a:cubicBezTo>
                  <a:pt x="2129949" y="4958014"/>
                  <a:pt x="2076355" y="4913310"/>
                  <a:pt x="2006759" y="4881814"/>
                </a:cubicBezTo>
                <a:cubicBezTo>
                  <a:pt x="1937163" y="4850318"/>
                  <a:pt x="1855121" y="4834570"/>
                  <a:pt x="1760633" y="4834570"/>
                </a:cubicBezTo>
                <a:close/>
                <a:moveTo>
                  <a:pt x="10008140" y="4816282"/>
                </a:moveTo>
                <a:cubicBezTo>
                  <a:pt x="9913651" y="4816282"/>
                  <a:pt x="9829831" y="4833808"/>
                  <a:pt x="9756679" y="4868860"/>
                </a:cubicBezTo>
                <a:cubicBezTo>
                  <a:pt x="9683527" y="4903912"/>
                  <a:pt x="9626124" y="4952426"/>
                  <a:pt x="9584467" y="5014402"/>
                </a:cubicBezTo>
                <a:lnTo>
                  <a:pt x="9764299" y="5130226"/>
                </a:lnTo>
                <a:cubicBezTo>
                  <a:pt x="9789699" y="5094666"/>
                  <a:pt x="9821196" y="5067996"/>
                  <a:pt x="9858787" y="5050216"/>
                </a:cubicBezTo>
                <a:cubicBezTo>
                  <a:pt x="9896379" y="5032436"/>
                  <a:pt x="9938544" y="5023546"/>
                  <a:pt x="9985280" y="5023546"/>
                </a:cubicBezTo>
                <a:cubicBezTo>
                  <a:pt x="10041159" y="5023546"/>
                  <a:pt x="10083577" y="5034976"/>
                  <a:pt x="10112534" y="5057836"/>
                </a:cubicBezTo>
                <a:cubicBezTo>
                  <a:pt x="10141490" y="5080696"/>
                  <a:pt x="10155967" y="5113462"/>
                  <a:pt x="10155967" y="5156134"/>
                </a:cubicBezTo>
                <a:cubicBezTo>
                  <a:pt x="10155967" y="5185598"/>
                  <a:pt x="10148348" y="5215316"/>
                  <a:pt x="10133108" y="5245288"/>
                </a:cubicBezTo>
                <a:cubicBezTo>
                  <a:pt x="10117867" y="5275260"/>
                  <a:pt x="10088404" y="5311074"/>
                  <a:pt x="10044716" y="5352730"/>
                </a:cubicBezTo>
                <a:lnTo>
                  <a:pt x="9633236" y="5741350"/>
                </a:lnTo>
                <a:lnTo>
                  <a:pt x="9633236" y="5901370"/>
                </a:lnTo>
                <a:lnTo>
                  <a:pt x="10439431" y="5901370"/>
                </a:lnTo>
                <a:lnTo>
                  <a:pt x="10439431" y="5700202"/>
                </a:lnTo>
                <a:lnTo>
                  <a:pt x="9980708" y="5700202"/>
                </a:lnTo>
                <a:lnTo>
                  <a:pt x="10226072" y="5468554"/>
                </a:lnTo>
                <a:cubicBezTo>
                  <a:pt x="10296176" y="5403530"/>
                  <a:pt x="10343420" y="5345618"/>
                  <a:pt x="10367804" y="5294818"/>
                </a:cubicBezTo>
                <a:cubicBezTo>
                  <a:pt x="10392187" y="5244018"/>
                  <a:pt x="10404380" y="5189662"/>
                  <a:pt x="10404380" y="5131750"/>
                </a:cubicBezTo>
                <a:cubicBezTo>
                  <a:pt x="10404380" y="5067742"/>
                  <a:pt x="10387869" y="5012116"/>
                  <a:pt x="10354849" y="4964872"/>
                </a:cubicBezTo>
                <a:cubicBezTo>
                  <a:pt x="10321830" y="4917628"/>
                  <a:pt x="10275602" y="4881052"/>
                  <a:pt x="10216166" y="4855144"/>
                </a:cubicBezTo>
                <a:cubicBezTo>
                  <a:pt x="10156730" y="4829236"/>
                  <a:pt x="10087387" y="4816282"/>
                  <a:pt x="10008140" y="4816282"/>
                </a:cubicBezTo>
                <a:close/>
                <a:moveTo>
                  <a:pt x="7534306" y="4816282"/>
                </a:moveTo>
                <a:cubicBezTo>
                  <a:pt x="7436770" y="4816282"/>
                  <a:pt x="7354220" y="4831014"/>
                  <a:pt x="7286656" y="4860478"/>
                </a:cubicBezTo>
                <a:cubicBezTo>
                  <a:pt x="7219092" y="4889942"/>
                  <a:pt x="7168547" y="4929820"/>
                  <a:pt x="7135018" y="4980112"/>
                </a:cubicBezTo>
                <a:cubicBezTo>
                  <a:pt x="7101490" y="5030404"/>
                  <a:pt x="7084726" y="5086538"/>
                  <a:pt x="7084726" y="5148514"/>
                </a:cubicBezTo>
                <a:cubicBezTo>
                  <a:pt x="7084726" y="5219634"/>
                  <a:pt x="7103269" y="5276530"/>
                  <a:pt x="7140352" y="5319202"/>
                </a:cubicBezTo>
                <a:cubicBezTo>
                  <a:pt x="7177436" y="5361874"/>
                  <a:pt x="7221886" y="5392862"/>
                  <a:pt x="7273702" y="5412166"/>
                </a:cubicBezTo>
                <a:cubicBezTo>
                  <a:pt x="7325518" y="5431470"/>
                  <a:pt x="7392067" y="5450774"/>
                  <a:pt x="7473347" y="5470078"/>
                </a:cubicBezTo>
                <a:cubicBezTo>
                  <a:pt x="7526178" y="5482270"/>
                  <a:pt x="7568088" y="5493446"/>
                  <a:pt x="7599076" y="5503606"/>
                </a:cubicBezTo>
                <a:cubicBezTo>
                  <a:pt x="7630065" y="5513766"/>
                  <a:pt x="7655465" y="5527228"/>
                  <a:pt x="7675276" y="5543992"/>
                </a:cubicBezTo>
                <a:cubicBezTo>
                  <a:pt x="7695088" y="5560756"/>
                  <a:pt x="7704995" y="5581838"/>
                  <a:pt x="7704995" y="5607238"/>
                </a:cubicBezTo>
                <a:cubicBezTo>
                  <a:pt x="7704995" y="5641782"/>
                  <a:pt x="7688231" y="5669468"/>
                  <a:pt x="7654702" y="5690296"/>
                </a:cubicBezTo>
                <a:cubicBezTo>
                  <a:pt x="7621174" y="5711124"/>
                  <a:pt x="7569358" y="5721538"/>
                  <a:pt x="7499254" y="5721538"/>
                </a:cubicBezTo>
                <a:cubicBezTo>
                  <a:pt x="7436262" y="5721538"/>
                  <a:pt x="7373270" y="5711378"/>
                  <a:pt x="7310279" y="5691058"/>
                </a:cubicBezTo>
                <a:cubicBezTo>
                  <a:pt x="7247287" y="5670738"/>
                  <a:pt x="7192931" y="5643814"/>
                  <a:pt x="7147211" y="5610286"/>
                </a:cubicBezTo>
                <a:lnTo>
                  <a:pt x="7063390" y="5796214"/>
                </a:lnTo>
                <a:cubicBezTo>
                  <a:pt x="7111143" y="5832790"/>
                  <a:pt x="7174388" y="5862508"/>
                  <a:pt x="7253129" y="5885368"/>
                </a:cubicBezTo>
                <a:cubicBezTo>
                  <a:pt x="7331869" y="5908228"/>
                  <a:pt x="7413403" y="5919658"/>
                  <a:pt x="7497731" y="5919658"/>
                </a:cubicBezTo>
                <a:cubicBezTo>
                  <a:pt x="7595267" y="5919658"/>
                  <a:pt x="7678071" y="5904926"/>
                  <a:pt x="7746142" y="5875462"/>
                </a:cubicBezTo>
                <a:cubicBezTo>
                  <a:pt x="7797196" y="5853364"/>
                  <a:pt x="7838677" y="5825408"/>
                  <a:pt x="7870586" y="5791595"/>
                </a:cubicBezTo>
                <a:lnTo>
                  <a:pt x="7871111" y="5790941"/>
                </a:lnTo>
                <a:lnTo>
                  <a:pt x="7871111" y="5901370"/>
                </a:lnTo>
                <a:lnTo>
                  <a:pt x="8677306" y="5901370"/>
                </a:lnTo>
                <a:lnTo>
                  <a:pt x="8677306" y="5700202"/>
                </a:lnTo>
                <a:lnTo>
                  <a:pt x="8218583" y="5700202"/>
                </a:lnTo>
                <a:lnTo>
                  <a:pt x="8463946" y="5468554"/>
                </a:lnTo>
                <a:cubicBezTo>
                  <a:pt x="8534050" y="5403530"/>
                  <a:pt x="8581294" y="5345618"/>
                  <a:pt x="8605678" y="5294818"/>
                </a:cubicBezTo>
                <a:cubicBezTo>
                  <a:pt x="8630062" y="5244018"/>
                  <a:pt x="8642254" y="5189662"/>
                  <a:pt x="8642254" y="5131750"/>
                </a:cubicBezTo>
                <a:cubicBezTo>
                  <a:pt x="8642254" y="5067742"/>
                  <a:pt x="8625744" y="5012116"/>
                  <a:pt x="8592724" y="4964872"/>
                </a:cubicBezTo>
                <a:cubicBezTo>
                  <a:pt x="8559704" y="4917628"/>
                  <a:pt x="8513476" y="4881052"/>
                  <a:pt x="8454040" y="4855144"/>
                </a:cubicBezTo>
                <a:cubicBezTo>
                  <a:pt x="8394604" y="4829236"/>
                  <a:pt x="8325263" y="4816282"/>
                  <a:pt x="8246015" y="4816282"/>
                </a:cubicBezTo>
                <a:cubicBezTo>
                  <a:pt x="8151526" y="4816282"/>
                  <a:pt x="8067706" y="4833808"/>
                  <a:pt x="7994554" y="4868860"/>
                </a:cubicBezTo>
                <a:cubicBezTo>
                  <a:pt x="7957979" y="4886386"/>
                  <a:pt x="7925339" y="4907278"/>
                  <a:pt x="7896638" y="4931535"/>
                </a:cubicBezTo>
                <a:lnTo>
                  <a:pt x="7895911" y="4932240"/>
                </a:lnTo>
                <a:lnTo>
                  <a:pt x="7904638" y="4910770"/>
                </a:lnTo>
                <a:cubicBezTo>
                  <a:pt x="7855870" y="4880290"/>
                  <a:pt x="7798974" y="4856922"/>
                  <a:pt x="7733951" y="4840666"/>
                </a:cubicBezTo>
                <a:cubicBezTo>
                  <a:pt x="7668927" y="4824410"/>
                  <a:pt x="7602378" y="4816282"/>
                  <a:pt x="7534306" y="4816282"/>
                </a:cubicBezTo>
                <a:close/>
                <a:moveTo>
                  <a:pt x="3930047" y="4816282"/>
                </a:moveTo>
                <a:cubicBezTo>
                  <a:pt x="3819303" y="4816282"/>
                  <a:pt x="3719481" y="4840158"/>
                  <a:pt x="3630581" y="4887910"/>
                </a:cubicBezTo>
                <a:cubicBezTo>
                  <a:pt x="3541681" y="4935662"/>
                  <a:pt x="3472085" y="5001448"/>
                  <a:pt x="3421793" y="5085268"/>
                </a:cubicBezTo>
                <a:cubicBezTo>
                  <a:pt x="3371501" y="5169088"/>
                  <a:pt x="3346355" y="5263322"/>
                  <a:pt x="3346355" y="5367970"/>
                </a:cubicBezTo>
                <a:cubicBezTo>
                  <a:pt x="3346355" y="5472618"/>
                  <a:pt x="3371501" y="5566852"/>
                  <a:pt x="3421793" y="5650672"/>
                </a:cubicBezTo>
                <a:cubicBezTo>
                  <a:pt x="3472085" y="5734492"/>
                  <a:pt x="3541681" y="5800278"/>
                  <a:pt x="3630581" y="5848030"/>
                </a:cubicBezTo>
                <a:cubicBezTo>
                  <a:pt x="3719481" y="5895782"/>
                  <a:pt x="3819303" y="5919658"/>
                  <a:pt x="3930047" y="5919658"/>
                </a:cubicBezTo>
                <a:cubicBezTo>
                  <a:pt x="4040791" y="5919658"/>
                  <a:pt x="4140359" y="5895782"/>
                  <a:pt x="4228751" y="5848030"/>
                </a:cubicBezTo>
                <a:cubicBezTo>
                  <a:pt x="4317143" y="5800278"/>
                  <a:pt x="4386739" y="5734492"/>
                  <a:pt x="4437539" y="5650672"/>
                </a:cubicBezTo>
                <a:cubicBezTo>
                  <a:pt x="4488339" y="5566852"/>
                  <a:pt x="4513739" y="5472618"/>
                  <a:pt x="4513739" y="5367970"/>
                </a:cubicBezTo>
                <a:cubicBezTo>
                  <a:pt x="4513739" y="5263322"/>
                  <a:pt x="4488339" y="5169088"/>
                  <a:pt x="4437539" y="5085268"/>
                </a:cubicBezTo>
                <a:cubicBezTo>
                  <a:pt x="4386739" y="5001448"/>
                  <a:pt x="4317143" y="4935662"/>
                  <a:pt x="4228751" y="4887910"/>
                </a:cubicBezTo>
                <a:cubicBezTo>
                  <a:pt x="4140359" y="4840158"/>
                  <a:pt x="4040791" y="4816282"/>
                  <a:pt x="3930047" y="4816282"/>
                </a:cubicBezTo>
                <a:close/>
                <a:moveTo>
                  <a:pt x="10493534" y="4770562"/>
                </a:moveTo>
                <a:cubicBezTo>
                  <a:pt x="10557541" y="4883338"/>
                  <a:pt x="10604531" y="4997892"/>
                  <a:pt x="10634504" y="5114224"/>
                </a:cubicBezTo>
                <a:cubicBezTo>
                  <a:pt x="10664475" y="5230556"/>
                  <a:pt x="10679462" y="5353746"/>
                  <a:pt x="10679462" y="5483794"/>
                </a:cubicBezTo>
                <a:cubicBezTo>
                  <a:pt x="10679462" y="5613842"/>
                  <a:pt x="10664475" y="5737032"/>
                  <a:pt x="10634504" y="5853364"/>
                </a:cubicBezTo>
                <a:cubicBezTo>
                  <a:pt x="10604531" y="5969696"/>
                  <a:pt x="10557541" y="6084250"/>
                  <a:pt x="10493534" y="6197026"/>
                </a:cubicBezTo>
                <a:lnTo>
                  <a:pt x="10720609" y="6197026"/>
                </a:lnTo>
                <a:cubicBezTo>
                  <a:pt x="10783602" y="6104570"/>
                  <a:pt x="10831354" y="5997636"/>
                  <a:pt x="10863866" y="5876224"/>
                </a:cubicBezTo>
                <a:cubicBezTo>
                  <a:pt x="10896378" y="5754812"/>
                  <a:pt x="10912634" y="5624002"/>
                  <a:pt x="10912634" y="5483794"/>
                </a:cubicBezTo>
                <a:cubicBezTo>
                  <a:pt x="10912634" y="5343586"/>
                  <a:pt x="10896123" y="5212268"/>
                  <a:pt x="10863104" y="5089840"/>
                </a:cubicBezTo>
                <a:cubicBezTo>
                  <a:pt x="10830084" y="4967412"/>
                  <a:pt x="10782586" y="4860986"/>
                  <a:pt x="10720609" y="4770562"/>
                </a:cubicBezTo>
                <a:close/>
                <a:moveTo>
                  <a:pt x="9341770" y="4770562"/>
                </a:moveTo>
                <a:cubicBezTo>
                  <a:pt x="9280811" y="4862002"/>
                  <a:pt x="9233820" y="4968936"/>
                  <a:pt x="9200800" y="5091364"/>
                </a:cubicBezTo>
                <a:cubicBezTo>
                  <a:pt x="9167780" y="5213792"/>
                  <a:pt x="9151270" y="5344602"/>
                  <a:pt x="9151270" y="5483794"/>
                </a:cubicBezTo>
                <a:cubicBezTo>
                  <a:pt x="9151270" y="5622986"/>
                  <a:pt x="9167780" y="5753542"/>
                  <a:pt x="9200800" y="5875462"/>
                </a:cubicBezTo>
                <a:cubicBezTo>
                  <a:pt x="9233820" y="5997382"/>
                  <a:pt x="9280811" y="6104570"/>
                  <a:pt x="9341770" y="6197026"/>
                </a:cubicBezTo>
                <a:lnTo>
                  <a:pt x="9568846" y="6197026"/>
                </a:lnTo>
                <a:cubicBezTo>
                  <a:pt x="9504838" y="6084250"/>
                  <a:pt x="9458103" y="5969696"/>
                  <a:pt x="9428638" y="5853364"/>
                </a:cubicBezTo>
                <a:cubicBezTo>
                  <a:pt x="9399174" y="5737032"/>
                  <a:pt x="9384442" y="5613842"/>
                  <a:pt x="9384442" y="5483794"/>
                </a:cubicBezTo>
                <a:cubicBezTo>
                  <a:pt x="9384442" y="5353746"/>
                  <a:pt x="9399174" y="5230556"/>
                  <a:pt x="9428638" y="5114224"/>
                </a:cubicBezTo>
                <a:cubicBezTo>
                  <a:pt x="9458103" y="4997892"/>
                  <a:pt x="9504838" y="4883338"/>
                  <a:pt x="9568846" y="4770562"/>
                </a:cubicBezTo>
                <a:close/>
                <a:moveTo>
                  <a:pt x="7815427" y="1036685"/>
                </a:moveTo>
                <a:lnTo>
                  <a:pt x="8013138" y="1514040"/>
                </a:lnTo>
                <a:lnTo>
                  <a:pt x="7617717" y="1514040"/>
                </a:lnTo>
                <a:close/>
                <a:moveTo>
                  <a:pt x="5493176" y="985031"/>
                </a:moveTo>
                <a:lnTo>
                  <a:pt x="6120806" y="985031"/>
                </a:lnTo>
                <a:lnTo>
                  <a:pt x="6120806" y="1768748"/>
                </a:lnTo>
                <a:lnTo>
                  <a:pt x="5493176" y="1768748"/>
                </a:lnTo>
                <a:lnTo>
                  <a:pt x="5493176" y="1480198"/>
                </a:lnTo>
                <a:lnTo>
                  <a:pt x="6072057" y="1480198"/>
                </a:lnTo>
                <a:lnTo>
                  <a:pt x="6072057" y="1255770"/>
                </a:lnTo>
                <a:lnTo>
                  <a:pt x="5493176" y="1255770"/>
                </a:lnTo>
                <a:close/>
                <a:moveTo>
                  <a:pt x="10105379" y="977907"/>
                </a:moveTo>
                <a:cubicBezTo>
                  <a:pt x="10230062" y="977907"/>
                  <a:pt x="10334558" y="1026592"/>
                  <a:pt x="10418867" y="1123963"/>
                </a:cubicBezTo>
                <a:lnTo>
                  <a:pt x="10483256" y="1064527"/>
                </a:lnTo>
                <a:lnTo>
                  <a:pt x="10483256" y="1687472"/>
                </a:lnTo>
                <a:lnTo>
                  <a:pt x="10418867" y="1628036"/>
                </a:lnTo>
                <a:cubicBezTo>
                  <a:pt x="10334558" y="1726594"/>
                  <a:pt x="10230062" y="1775873"/>
                  <a:pt x="10105379" y="1775873"/>
                </a:cubicBezTo>
                <a:cubicBezTo>
                  <a:pt x="10028196" y="1775873"/>
                  <a:pt x="9959323" y="1758952"/>
                  <a:pt x="9898764" y="1725110"/>
                </a:cubicBezTo>
                <a:cubicBezTo>
                  <a:pt x="9838203" y="1691267"/>
                  <a:pt x="9791002" y="1644066"/>
                  <a:pt x="9757160" y="1583506"/>
                </a:cubicBezTo>
                <a:cubicBezTo>
                  <a:pt x="9723318" y="1522946"/>
                  <a:pt x="9706396" y="1454074"/>
                  <a:pt x="9706396" y="1376890"/>
                </a:cubicBezTo>
                <a:cubicBezTo>
                  <a:pt x="9706396" y="1299706"/>
                  <a:pt x="9723318" y="1230834"/>
                  <a:pt x="9757160" y="1170274"/>
                </a:cubicBezTo>
                <a:cubicBezTo>
                  <a:pt x="9791002" y="1109714"/>
                  <a:pt x="9838203" y="1062513"/>
                  <a:pt x="9898764" y="1028670"/>
                </a:cubicBezTo>
                <a:cubicBezTo>
                  <a:pt x="9959323" y="994828"/>
                  <a:pt x="10028196" y="977907"/>
                  <a:pt x="10105379" y="977907"/>
                </a:cubicBezTo>
                <a:close/>
                <a:moveTo>
                  <a:pt x="2590775" y="977907"/>
                </a:moveTo>
                <a:cubicBezTo>
                  <a:pt x="2664397" y="977907"/>
                  <a:pt x="2730894" y="994828"/>
                  <a:pt x="2790267" y="1028670"/>
                </a:cubicBezTo>
                <a:cubicBezTo>
                  <a:pt x="2849639" y="1062513"/>
                  <a:pt x="2896246" y="1109714"/>
                  <a:pt x="2930089" y="1170274"/>
                </a:cubicBezTo>
                <a:cubicBezTo>
                  <a:pt x="2963931" y="1230834"/>
                  <a:pt x="2980852" y="1299706"/>
                  <a:pt x="2980852" y="1376890"/>
                </a:cubicBezTo>
                <a:cubicBezTo>
                  <a:pt x="2980852" y="1454074"/>
                  <a:pt x="2963931" y="1522946"/>
                  <a:pt x="2930089" y="1583506"/>
                </a:cubicBezTo>
                <a:cubicBezTo>
                  <a:pt x="2896246" y="1644066"/>
                  <a:pt x="2849639" y="1691267"/>
                  <a:pt x="2790267" y="1725110"/>
                </a:cubicBezTo>
                <a:cubicBezTo>
                  <a:pt x="2730894" y="1758952"/>
                  <a:pt x="2664397" y="1775873"/>
                  <a:pt x="2590775" y="1775873"/>
                </a:cubicBezTo>
                <a:cubicBezTo>
                  <a:pt x="2517153" y="1775873"/>
                  <a:pt x="2450656" y="1758952"/>
                  <a:pt x="2391283" y="1725110"/>
                </a:cubicBezTo>
                <a:cubicBezTo>
                  <a:pt x="2331911" y="1691267"/>
                  <a:pt x="2285303" y="1644066"/>
                  <a:pt x="2251461" y="1583506"/>
                </a:cubicBezTo>
                <a:cubicBezTo>
                  <a:pt x="2217619" y="1522946"/>
                  <a:pt x="2200698" y="1454074"/>
                  <a:pt x="2200698" y="1376890"/>
                </a:cubicBezTo>
                <a:cubicBezTo>
                  <a:pt x="2200698" y="1299706"/>
                  <a:pt x="2217619" y="1230834"/>
                  <a:pt x="2251461" y="1170274"/>
                </a:cubicBezTo>
                <a:cubicBezTo>
                  <a:pt x="2285303" y="1109714"/>
                  <a:pt x="2331911" y="1062513"/>
                  <a:pt x="2391283" y="1028670"/>
                </a:cubicBezTo>
                <a:cubicBezTo>
                  <a:pt x="2450656" y="994828"/>
                  <a:pt x="2517153" y="977907"/>
                  <a:pt x="2590775" y="977907"/>
                </a:cubicBezTo>
                <a:close/>
                <a:moveTo>
                  <a:pt x="1591650" y="732104"/>
                </a:moveTo>
                <a:cubicBezTo>
                  <a:pt x="1477655" y="732104"/>
                  <a:pt x="1381174" y="749323"/>
                  <a:pt x="1302209" y="783759"/>
                </a:cubicBezTo>
                <a:cubicBezTo>
                  <a:pt x="1223244" y="818195"/>
                  <a:pt x="1164168" y="864802"/>
                  <a:pt x="1124982" y="923581"/>
                </a:cubicBezTo>
                <a:cubicBezTo>
                  <a:pt x="1085796" y="982360"/>
                  <a:pt x="1066203" y="1047966"/>
                  <a:pt x="1066203" y="1120401"/>
                </a:cubicBezTo>
                <a:cubicBezTo>
                  <a:pt x="1066203" y="1203522"/>
                  <a:pt x="1087874" y="1270019"/>
                  <a:pt x="1131216" y="1319892"/>
                </a:cubicBezTo>
                <a:cubicBezTo>
                  <a:pt x="1174558" y="1369765"/>
                  <a:pt x="1226509" y="1405982"/>
                  <a:pt x="1287069" y="1428544"/>
                </a:cubicBezTo>
                <a:cubicBezTo>
                  <a:pt x="1347629" y="1451106"/>
                  <a:pt x="1425407" y="1473667"/>
                  <a:pt x="1520403" y="1496229"/>
                </a:cubicBezTo>
                <a:cubicBezTo>
                  <a:pt x="1582150" y="1510478"/>
                  <a:pt x="1631133" y="1523540"/>
                  <a:pt x="1667350" y="1535414"/>
                </a:cubicBezTo>
                <a:cubicBezTo>
                  <a:pt x="1703567" y="1547289"/>
                  <a:pt x="1733253" y="1563023"/>
                  <a:pt x="1756409" y="1582616"/>
                </a:cubicBezTo>
                <a:cubicBezTo>
                  <a:pt x="1779564" y="1602209"/>
                  <a:pt x="1791141" y="1626848"/>
                  <a:pt x="1791141" y="1656534"/>
                </a:cubicBezTo>
                <a:cubicBezTo>
                  <a:pt x="1791141" y="1696908"/>
                  <a:pt x="1771549" y="1729266"/>
                  <a:pt x="1732363" y="1753608"/>
                </a:cubicBezTo>
                <a:cubicBezTo>
                  <a:pt x="1693177" y="1777951"/>
                  <a:pt x="1632617" y="1790122"/>
                  <a:pt x="1550683" y="1790122"/>
                </a:cubicBezTo>
                <a:cubicBezTo>
                  <a:pt x="1477061" y="1790122"/>
                  <a:pt x="1403439" y="1778248"/>
                  <a:pt x="1329817" y="1754499"/>
                </a:cubicBezTo>
                <a:cubicBezTo>
                  <a:pt x="1256195" y="1730750"/>
                  <a:pt x="1192667" y="1699283"/>
                  <a:pt x="1139231" y="1660097"/>
                </a:cubicBezTo>
                <a:lnTo>
                  <a:pt x="1041267" y="1877400"/>
                </a:lnTo>
                <a:cubicBezTo>
                  <a:pt x="1097077" y="1920148"/>
                  <a:pt x="1170996" y="1954881"/>
                  <a:pt x="1263023" y="1981599"/>
                </a:cubicBezTo>
                <a:cubicBezTo>
                  <a:pt x="1355051" y="2008316"/>
                  <a:pt x="1450343" y="2021675"/>
                  <a:pt x="1548902" y="2021675"/>
                </a:cubicBezTo>
                <a:cubicBezTo>
                  <a:pt x="1662897" y="2021675"/>
                  <a:pt x="1759674" y="2004457"/>
                  <a:pt x="1839233" y="1970021"/>
                </a:cubicBezTo>
                <a:cubicBezTo>
                  <a:pt x="1918792" y="1935585"/>
                  <a:pt x="1978462" y="1888978"/>
                  <a:pt x="2018241" y="1830199"/>
                </a:cubicBezTo>
                <a:cubicBezTo>
                  <a:pt x="2028186" y="1815504"/>
                  <a:pt x="2036888" y="1800420"/>
                  <a:pt x="2044347" y="1784946"/>
                </a:cubicBezTo>
                <a:lnTo>
                  <a:pt x="2046759" y="1778788"/>
                </a:lnTo>
                <a:lnTo>
                  <a:pt x="2072397" y="1808616"/>
                </a:lnTo>
                <a:cubicBezTo>
                  <a:pt x="2119710" y="1859964"/>
                  <a:pt x="2175835" y="1903079"/>
                  <a:pt x="2240774" y="1937960"/>
                </a:cubicBezTo>
                <a:cubicBezTo>
                  <a:pt x="2344676" y="1993770"/>
                  <a:pt x="2461343" y="2021675"/>
                  <a:pt x="2590775" y="2021675"/>
                </a:cubicBezTo>
                <a:cubicBezTo>
                  <a:pt x="2720207" y="2021675"/>
                  <a:pt x="2836577" y="1993770"/>
                  <a:pt x="2939885" y="1937960"/>
                </a:cubicBezTo>
                <a:cubicBezTo>
                  <a:pt x="3043193" y="1882150"/>
                  <a:pt x="3124534" y="1805263"/>
                  <a:pt x="3183906" y="1707298"/>
                </a:cubicBezTo>
                <a:lnTo>
                  <a:pt x="3217234" y="1642500"/>
                </a:lnTo>
                <a:lnTo>
                  <a:pt x="3232652" y="1694384"/>
                </a:lnTo>
                <a:cubicBezTo>
                  <a:pt x="3257440" y="1764741"/>
                  <a:pt x="3294621" y="1824559"/>
                  <a:pt x="3344198" y="1873838"/>
                </a:cubicBezTo>
                <a:cubicBezTo>
                  <a:pt x="3443349" y="1972396"/>
                  <a:pt x="3581985" y="2021675"/>
                  <a:pt x="3760102" y="2021675"/>
                </a:cubicBezTo>
                <a:cubicBezTo>
                  <a:pt x="3938220" y="2021675"/>
                  <a:pt x="4076854" y="1972396"/>
                  <a:pt x="4176006" y="1873838"/>
                </a:cubicBezTo>
                <a:cubicBezTo>
                  <a:pt x="4275158" y="1775279"/>
                  <a:pt x="4324734" y="1634567"/>
                  <a:pt x="4324734" y="1451699"/>
                </a:cubicBezTo>
                <a:lnTo>
                  <a:pt x="4324734" y="988594"/>
                </a:lnTo>
                <a:lnTo>
                  <a:pt x="4626477" y="988594"/>
                </a:lnTo>
                <a:lnTo>
                  <a:pt x="4626477" y="2000301"/>
                </a:lnTo>
                <a:lnTo>
                  <a:pt x="4915027" y="2000301"/>
                </a:lnTo>
                <a:lnTo>
                  <a:pt x="4915027" y="988594"/>
                </a:lnTo>
                <a:lnTo>
                  <a:pt x="5206406" y="988594"/>
                </a:lnTo>
                <a:lnTo>
                  <a:pt x="5206406" y="2000301"/>
                </a:lnTo>
                <a:lnTo>
                  <a:pt x="6120806" y="2000301"/>
                </a:lnTo>
                <a:lnTo>
                  <a:pt x="6171803" y="2000301"/>
                </a:lnTo>
                <a:lnTo>
                  <a:pt x="6405794" y="2000301"/>
                </a:lnTo>
                <a:lnTo>
                  <a:pt x="6405794" y="1243302"/>
                </a:lnTo>
                <a:lnTo>
                  <a:pt x="7027424" y="2000301"/>
                </a:lnTo>
                <a:lnTo>
                  <a:pt x="7118987" y="2000301"/>
                </a:lnTo>
                <a:lnTo>
                  <a:pt x="7264320" y="2000301"/>
                </a:lnTo>
                <a:lnTo>
                  <a:pt x="7414663" y="2000301"/>
                </a:lnTo>
                <a:lnTo>
                  <a:pt x="7525096" y="1733125"/>
                </a:lnTo>
                <a:lnTo>
                  <a:pt x="8103977" y="1733125"/>
                </a:lnTo>
                <a:lnTo>
                  <a:pt x="8214410" y="2000301"/>
                </a:lnTo>
                <a:lnTo>
                  <a:pt x="8368707" y="2000301"/>
                </a:lnTo>
                <a:lnTo>
                  <a:pt x="8517210" y="2000301"/>
                </a:lnTo>
                <a:lnTo>
                  <a:pt x="8653694" y="2000301"/>
                </a:lnTo>
                <a:lnTo>
                  <a:pt x="8653694" y="1243302"/>
                </a:lnTo>
                <a:lnTo>
                  <a:pt x="9275324" y="2000301"/>
                </a:lnTo>
                <a:lnTo>
                  <a:pt x="9512220" y="2000301"/>
                </a:lnTo>
                <a:lnTo>
                  <a:pt x="9512220" y="1724209"/>
                </a:lnTo>
                <a:lnTo>
                  <a:pt x="9525523" y="1744814"/>
                </a:lnTo>
                <a:cubicBezTo>
                  <a:pt x="9581761" y="1825857"/>
                  <a:pt x="9654817" y="1890536"/>
                  <a:pt x="9744692" y="1938850"/>
                </a:cubicBezTo>
                <a:cubicBezTo>
                  <a:pt x="9847407" y="1994067"/>
                  <a:pt x="9962292" y="2021675"/>
                  <a:pt x="10089349" y="2021675"/>
                </a:cubicBezTo>
                <a:cubicBezTo>
                  <a:pt x="10197407" y="2021675"/>
                  <a:pt x="10295372" y="2002676"/>
                  <a:pt x="10383243" y="1964678"/>
                </a:cubicBezTo>
                <a:cubicBezTo>
                  <a:pt x="10405211" y="1955178"/>
                  <a:pt x="10426289" y="1944602"/>
                  <a:pt x="10446475" y="1932951"/>
                </a:cubicBezTo>
                <a:lnTo>
                  <a:pt x="10483256" y="1908689"/>
                </a:lnTo>
                <a:lnTo>
                  <a:pt x="10483256" y="2000301"/>
                </a:lnTo>
                <a:lnTo>
                  <a:pt x="11448653" y="2000301"/>
                </a:lnTo>
                <a:lnTo>
                  <a:pt x="11448653" y="1768748"/>
                </a:lnTo>
                <a:lnTo>
                  <a:pt x="10770026" y="1768748"/>
                </a:lnTo>
                <a:lnTo>
                  <a:pt x="10770026" y="1480198"/>
                </a:lnTo>
                <a:lnTo>
                  <a:pt x="11348907" y="1480198"/>
                </a:lnTo>
                <a:lnTo>
                  <a:pt x="11348907" y="1255770"/>
                </a:lnTo>
                <a:lnTo>
                  <a:pt x="10770026" y="1255770"/>
                </a:lnTo>
                <a:lnTo>
                  <a:pt x="10770026" y="985031"/>
                </a:lnTo>
                <a:lnTo>
                  <a:pt x="11425498" y="985031"/>
                </a:lnTo>
                <a:lnTo>
                  <a:pt x="11425498" y="753479"/>
                </a:lnTo>
                <a:lnTo>
                  <a:pt x="10483256" y="753479"/>
                </a:lnTo>
                <a:lnTo>
                  <a:pt x="10483256" y="844554"/>
                </a:lnTo>
                <a:lnTo>
                  <a:pt x="10446976" y="820718"/>
                </a:lnTo>
                <a:cubicBezTo>
                  <a:pt x="10426900" y="809140"/>
                  <a:pt x="10405953" y="798602"/>
                  <a:pt x="10384133" y="789102"/>
                </a:cubicBezTo>
                <a:cubicBezTo>
                  <a:pt x="10296856" y="751104"/>
                  <a:pt x="10199189" y="732104"/>
                  <a:pt x="10091130" y="732104"/>
                </a:cubicBezTo>
                <a:cubicBezTo>
                  <a:pt x="9962886" y="732104"/>
                  <a:pt x="9847407" y="759713"/>
                  <a:pt x="9744692" y="814929"/>
                </a:cubicBezTo>
                <a:cubicBezTo>
                  <a:pt x="9654817" y="863244"/>
                  <a:pt x="9581761" y="927923"/>
                  <a:pt x="9525523" y="1008966"/>
                </a:cubicBezTo>
                <a:lnTo>
                  <a:pt x="9512220" y="1029571"/>
                </a:lnTo>
                <a:lnTo>
                  <a:pt x="9512220" y="753479"/>
                </a:lnTo>
                <a:lnTo>
                  <a:pt x="9227232" y="753479"/>
                </a:lnTo>
                <a:lnTo>
                  <a:pt x="9227232" y="1510478"/>
                </a:lnTo>
                <a:lnTo>
                  <a:pt x="8607384" y="753479"/>
                </a:lnTo>
                <a:lnTo>
                  <a:pt x="8368707" y="753479"/>
                </a:lnTo>
                <a:lnTo>
                  <a:pt x="8368707" y="1668184"/>
                </a:lnTo>
                <a:lnTo>
                  <a:pt x="7959702" y="753479"/>
                </a:lnTo>
                <a:lnTo>
                  <a:pt x="7674714" y="753479"/>
                </a:lnTo>
                <a:lnTo>
                  <a:pt x="7264320" y="1674234"/>
                </a:lnTo>
                <a:lnTo>
                  <a:pt x="7264320" y="753479"/>
                </a:lnTo>
                <a:lnTo>
                  <a:pt x="6979333" y="753479"/>
                </a:lnTo>
                <a:lnTo>
                  <a:pt x="6979333" y="1510478"/>
                </a:lnTo>
                <a:lnTo>
                  <a:pt x="6359484" y="753479"/>
                </a:lnTo>
                <a:lnTo>
                  <a:pt x="6148647" y="753479"/>
                </a:lnTo>
                <a:lnTo>
                  <a:pt x="6120806" y="753479"/>
                </a:lnTo>
                <a:lnTo>
                  <a:pt x="5314010" y="753479"/>
                </a:lnTo>
                <a:lnTo>
                  <a:pt x="5206406" y="753479"/>
                </a:lnTo>
                <a:lnTo>
                  <a:pt x="4324734" y="753479"/>
                </a:lnTo>
                <a:lnTo>
                  <a:pt x="4227493" y="753479"/>
                </a:lnTo>
                <a:lnTo>
                  <a:pt x="4039747" y="753479"/>
                </a:lnTo>
                <a:lnTo>
                  <a:pt x="4039747" y="1441012"/>
                </a:lnTo>
                <a:cubicBezTo>
                  <a:pt x="4039747" y="1556195"/>
                  <a:pt x="4015998" y="1640801"/>
                  <a:pt x="3968500" y="1694830"/>
                </a:cubicBezTo>
                <a:cubicBezTo>
                  <a:pt x="3921001" y="1748858"/>
                  <a:pt x="3852129" y="1775873"/>
                  <a:pt x="3761883" y="1775873"/>
                </a:cubicBezTo>
                <a:cubicBezTo>
                  <a:pt x="3576641" y="1775873"/>
                  <a:pt x="3484020" y="1664253"/>
                  <a:pt x="3484020" y="1441012"/>
                </a:cubicBezTo>
                <a:lnTo>
                  <a:pt x="3484020" y="753479"/>
                </a:lnTo>
                <a:lnTo>
                  <a:pt x="3195470" y="753479"/>
                </a:lnTo>
                <a:lnTo>
                  <a:pt x="3195470" y="1068965"/>
                </a:lnTo>
                <a:lnTo>
                  <a:pt x="3183906" y="1046482"/>
                </a:lnTo>
                <a:cubicBezTo>
                  <a:pt x="3124534" y="948517"/>
                  <a:pt x="3043193" y="871630"/>
                  <a:pt x="2939885" y="815820"/>
                </a:cubicBezTo>
                <a:cubicBezTo>
                  <a:pt x="2836577" y="760010"/>
                  <a:pt x="2720207" y="732104"/>
                  <a:pt x="2590775" y="732104"/>
                </a:cubicBezTo>
                <a:cubicBezTo>
                  <a:pt x="2461343" y="732104"/>
                  <a:pt x="2344676" y="760010"/>
                  <a:pt x="2240774" y="815820"/>
                </a:cubicBezTo>
                <a:cubicBezTo>
                  <a:pt x="2136872" y="871630"/>
                  <a:pt x="2055532" y="948517"/>
                  <a:pt x="1996753" y="1046482"/>
                </a:cubicBezTo>
                <a:cubicBezTo>
                  <a:pt x="1952669" y="1119955"/>
                  <a:pt x="1925116" y="1200275"/>
                  <a:pt x="1914095" y="1287442"/>
                </a:cubicBezTo>
                <a:lnTo>
                  <a:pt x="1909911" y="1355368"/>
                </a:lnTo>
                <a:lnTo>
                  <a:pt x="1900851" y="1349950"/>
                </a:lnTo>
                <a:cubicBezTo>
                  <a:pt x="1886787" y="1342677"/>
                  <a:pt x="1872185" y="1336220"/>
                  <a:pt x="1857045" y="1330579"/>
                </a:cubicBezTo>
                <a:cubicBezTo>
                  <a:pt x="1796485" y="1308018"/>
                  <a:pt x="1718707" y="1285456"/>
                  <a:pt x="1623711" y="1262895"/>
                </a:cubicBezTo>
                <a:cubicBezTo>
                  <a:pt x="1532277" y="1242708"/>
                  <a:pt x="1464296" y="1222225"/>
                  <a:pt x="1419766" y="1201444"/>
                </a:cubicBezTo>
                <a:cubicBezTo>
                  <a:pt x="1375237" y="1180664"/>
                  <a:pt x="1352972" y="1148900"/>
                  <a:pt x="1352972" y="1106151"/>
                </a:cubicBezTo>
                <a:cubicBezTo>
                  <a:pt x="1352972" y="1063403"/>
                  <a:pt x="1372268" y="1028967"/>
                  <a:pt x="1410861" y="1002843"/>
                </a:cubicBezTo>
                <a:cubicBezTo>
                  <a:pt x="1449453" y="976719"/>
                  <a:pt x="1509122" y="963657"/>
                  <a:pt x="1589869" y="963657"/>
                </a:cubicBezTo>
                <a:cubicBezTo>
                  <a:pt x="1705051" y="963657"/>
                  <a:pt x="1820234" y="996312"/>
                  <a:pt x="1935416" y="1061622"/>
                </a:cubicBezTo>
                <a:lnTo>
                  <a:pt x="2024476" y="842537"/>
                </a:lnTo>
                <a:cubicBezTo>
                  <a:pt x="1967478" y="806914"/>
                  <a:pt x="1900981" y="779602"/>
                  <a:pt x="1824984" y="760603"/>
                </a:cubicBezTo>
                <a:cubicBezTo>
                  <a:pt x="1748987" y="741604"/>
                  <a:pt x="1671209" y="732104"/>
                  <a:pt x="1591650" y="73210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²</a:t>
            </a:r>
          </a:p>
        </p:txBody>
      </p:sp>
      <p:pic>
        <p:nvPicPr>
          <p:cNvPr id="7" name="Image 6" descr="Une image contenant ordinateur, ordinateur portable, texte, logo&#10;&#10;Description générée automatiquement">
            <a:extLst>
              <a:ext uri="{FF2B5EF4-FFF2-40B4-BE49-F238E27FC236}">
                <a16:creationId xmlns:a16="http://schemas.microsoft.com/office/drawing/2014/main" id="{F7621FBB-DED3-7CE1-D18B-922876443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66" y="5023003"/>
            <a:ext cx="3441877" cy="183499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9738BA7-83D7-1A06-F2A7-B06590369B1C}"/>
              </a:ext>
            </a:extLst>
          </p:cNvPr>
          <p:cNvSpPr txBox="1"/>
          <p:nvPr/>
        </p:nvSpPr>
        <p:spPr>
          <a:xfrm>
            <a:off x="7900954" y="389424"/>
            <a:ext cx="4852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Montserrat" panose="00000500000000000000" pitchFamily="2" charset="0"/>
              </a:rPr>
              <a:t>PLANNING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4464149-136F-DDA3-298D-9A4EB564A595}"/>
              </a:ext>
            </a:extLst>
          </p:cNvPr>
          <p:cNvSpPr txBox="1"/>
          <p:nvPr/>
        </p:nvSpPr>
        <p:spPr>
          <a:xfrm>
            <a:off x="8597153" y="1380565"/>
            <a:ext cx="3012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Répartition des tâches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Date de commencement et d’échéance</a:t>
            </a:r>
          </a:p>
        </p:txBody>
      </p:sp>
      <p:pic>
        <p:nvPicPr>
          <p:cNvPr id="11" name="Image 10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EADBF7AF-8962-6AD0-5A03-68171416F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97153" cy="6858000"/>
          </a:xfrm>
          <a:prstGeom prst="rect">
            <a:avLst/>
          </a:prstGeom>
        </p:spPr>
      </p:pic>
      <p:pic>
        <p:nvPicPr>
          <p:cNvPr id="6" name="Image 5" descr="Une image contenant motif, croquis, noir et blanc, art&#10;&#10;Description générée automatiquement">
            <a:extLst>
              <a:ext uri="{FF2B5EF4-FFF2-40B4-BE49-F238E27FC236}">
                <a16:creationId xmlns:a16="http://schemas.microsoft.com/office/drawing/2014/main" id="{BE678756-DAD7-2A03-C729-150B3F57D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46405"/>
            <a:ext cx="12192000" cy="7315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84B314-AF5A-3EAF-3480-00EF08A4D258}"/>
              </a:ext>
            </a:extLst>
          </p:cNvPr>
          <p:cNvSpPr/>
          <p:nvPr/>
        </p:nvSpPr>
        <p:spPr>
          <a:xfrm>
            <a:off x="0" y="0"/>
            <a:ext cx="12197423" cy="70464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A750D76-56D2-CEC2-0551-B87F8D8AB491}"/>
              </a:ext>
            </a:extLst>
          </p:cNvPr>
          <p:cNvSpPr txBox="1"/>
          <p:nvPr/>
        </p:nvSpPr>
        <p:spPr>
          <a:xfrm>
            <a:off x="1135202" y="3320892"/>
            <a:ext cx="9948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>
                <a:latin typeface="Aharoni" panose="02010803020104030203" pitchFamily="2" charset="-79"/>
                <a:cs typeface="Aharoni" panose="02010803020104030203" pitchFamily="2" charset="-79"/>
              </a:rPr>
              <a:t>TACHES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97B437F-FC79-7CCD-34E7-7978E3192DCE}"/>
              </a:ext>
            </a:extLst>
          </p:cNvPr>
          <p:cNvSpPr/>
          <p:nvPr/>
        </p:nvSpPr>
        <p:spPr>
          <a:xfrm>
            <a:off x="4920756" y="1011440"/>
            <a:ext cx="2376935" cy="21849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Graphique 8" descr="Badge Tick1 avec un remplissage uni">
            <a:extLst>
              <a:ext uri="{FF2B5EF4-FFF2-40B4-BE49-F238E27FC236}">
                <a16:creationId xmlns:a16="http://schemas.microsoft.com/office/drawing/2014/main" id="{11BBDF92-F282-FEE3-E0CE-F5AB435FD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6028" y="1289290"/>
            <a:ext cx="1685369" cy="168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75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0CF30-2301-4E96-94A2-85D0F6598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8C9809-E314-8F5E-DB09-DA5A695297CE}"/>
              </a:ext>
            </a:extLst>
          </p:cNvPr>
          <p:cNvSpPr/>
          <p:nvPr/>
        </p:nvSpPr>
        <p:spPr>
          <a:xfrm>
            <a:off x="-5423" y="-7046405"/>
            <a:ext cx="12197423" cy="70464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139C103-E68C-684E-2C4C-0CAAE95FDCEE}"/>
              </a:ext>
            </a:extLst>
          </p:cNvPr>
          <p:cNvSpPr txBox="1"/>
          <p:nvPr/>
        </p:nvSpPr>
        <p:spPr>
          <a:xfrm>
            <a:off x="1129779" y="-3779329"/>
            <a:ext cx="9948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>
                <a:latin typeface="Aharoni" panose="02010803020104030203" pitchFamily="2" charset="-79"/>
                <a:cs typeface="Aharoni" panose="02010803020104030203" pitchFamily="2" charset="-79"/>
              </a:rPr>
              <a:t>TACHES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CDBE843-D8B9-135A-AA61-FD87EAEF00C8}"/>
              </a:ext>
            </a:extLst>
          </p:cNvPr>
          <p:cNvSpPr/>
          <p:nvPr/>
        </p:nvSpPr>
        <p:spPr>
          <a:xfrm>
            <a:off x="4915333" y="-6034965"/>
            <a:ext cx="2376935" cy="21849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Graphique 8" descr="Badge Tick1 avec un remplissage uni">
            <a:extLst>
              <a:ext uri="{FF2B5EF4-FFF2-40B4-BE49-F238E27FC236}">
                <a16:creationId xmlns:a16="http://schemas.microsoft.com/office/drawing/2014/main" id="{93CC7488-0B86-23B2-29E5-FEBD408B6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0605" y="-5757115"/>
            <a:ext cx="1685369" cy="1685369"/>
          </a:xfrm>
          <a:prstGeom prst="rect">
            <a:avLst/>
          </a:prstGeom>
        </p:spPr>
      </p:pic>
      <p:pic>
        <p:nvPicPr>
          <p:cNvPr id="11" name="Image 10" descr="Une image contenant motif, croquis, noir et blanc, art&#10;&#10;Description générée automatiquement">
            <a:extLst>
              <a:ext uri="{FF2B5EF4-FFF2-40B4-BE49-F238E27FC236}">
                <a16:creationId xmlns:a16="http://schemas.microsoft.com/office/drawing/2014/main" id="{F81B3360-F41B-E696-4AE5-E7524F1D4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3" y="0"/>
            <a:ext cx="12192000" cy="7315200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4" name="Zoom de section 13">
                <a:extLst>
                  <a:ext uri="{FF2B5EF4-FFF2-40B4-BE49-F238E27FC236}">
                    <a16:creationId xmlns:a16="http://schemas.microsoft.com/office/drawing/2014/main" id="{A1497291-15AE-DB7F-97E5-CEF843F904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1234501"/>
                  </p:ext>
                </p:extLst>
              </p:nvPr>
            </p:nvGraphicFramePr>
            <p:xfrm>
              <a:off x="379671" y="432134"/>
              <a:ext cx="4244086" cy="2387299"/>
            </p:xfrm>
            <a:graphic>
              <a:graphicData uri="http://schemas.microsoft.com/office/powerpoint/2016/sectionzoom">
                <psez:sectionZm>
                  <psez:sectionZmObj sectionId="{1DC99DE7-699E-429A-8DF8-F7AC2C3D8F0A}">
                    <psez:zmPr id="{A0C51684-7E0E-4C6F-B3AC-2A2FEEA83145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44086" cy="238729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4" name="Zoom de section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A1497291-15AE-DB7F-97E5-CEF843F904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9671" y="432134"/>
                <a:ext cx="4244086" cy="2387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" name="Zoom de section 7">
                <a:extLst>
                  <a:ext uri="{FF2B5EF4-FFF2-40B4-BE49-F238E27FC236}">
                    <a16:creationId xmlns:a16="http://schemas.microsoft.com/office/drawing/2014/main" id="{3DB98F4E-422C-B9D1-220F-5D792D15A2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9417873"/>
                  </p:ext>
                </p:extLst>
              </p:nvPr>
            </p:nvGraphicFramePr>
            <p:xfrm>
              <a:off x="7280755" y="421562"/>
              <a:ext cx="4262882" cy="2397871"/>
            </p:xfrm>
            <a:graphic>
              <a:graphicData uri="http://schemas.microsoft.com/office/powerpoint/2016/sectionzoom">
                <psez:sectionZm>
                  <psez:sectionZmObj sectionId="{7552C8C0-3B29-4961-949F-D42AE4E6F353}">
                    <psez:zmPr id="{F3C22695-215B-41BA-A10E-FC06DBF042DC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62882" cy="239787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" name="Zoom de section 7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3DB98F4E-422C-B9D1-220F-5D792D15A2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80755" y="421562"/>
                <a:ext cx="4262882" cy="2397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2" name="Zoom de section 11">
                <a:extLst>
                  <a:ext uri="{FF2B5EF4-FFF2-40B4-BE49-F238E27FC236}">
                    <a16:creationId xmlns:a16="http://schemas.microsoft.com/office/drawing/2014/main" id="{2D43D11E-E387-2069-7C02-4087740937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4486054"/>
                  </p:ext>
                </p:extLst>
              </p:nvPr>
            </p:nvGraphicFramePr>
            <p:xfrm>
              <a:off x="379671" y="3896985"/>
              <a:ext cx="4244088" cy="2387299"/>
            </p:xfrm>
            <a:graphic>
              <a:graphicData uri="http://schemas.microsoft.com/office/powerpoint/2016/sectionzoom">
                <psez:sectionZm>
                  <psez:sectionZmObj sectionId="{2AE09F58-8159-4662-9607-C2B162B38825}">
                    <psez:zmPr id="{66300F3B-8714-459A-A349-957DD5584B42}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44088" cy="238729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2" name="Zoom de section 11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2D43D11E-E387-2069-7C02-4087740937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9671" y="3896985"/>
                <a:ext cx="4244088" cy="2387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1" name="Zoom de section 20">
                <a:extLst>
                  <a:ext uri="{FF2B5EF4-FFF2-40B4-BE49-F238E27FC236}">
                    <a16:creationId xmlns:a16="http://schemas.microsoft.com/office/drawing/2014/main" id="{6A9EB23F-17D6-D762-F64F-144290AE2F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40738483"/>
                  </p:ext>
                </p:extLst>
              </p:nvPr>
            </p:nvGraphicFramePr>
            <p:xfrm>
              <a:off x="3940301" y="3850348"/>
              <a:ext cx="4326996" cy="2433936"/>
            </p:xfrm>
            <a:graphic>
              <a:graphicData uri="http://schemas.microsoft.com/office/powerpoint/2016/sectionzoom">
                <psez:sectionZm>
                  <psez:sectionZmObj sectionId="{E9C25633-59FC-4C98-A21F-097727662D0C}">
                    <psez:zmPr id="{65C598DA-2F8A-4F91-B176-396BFCB97671}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6996" cy="2433936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1" name="Zoom de section 20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6A9EB23F-17D6-D762-F64F-144290AE2F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40301" y="3850348"/>
                <a:ext cx="4326996" cy="2433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3" name="Zoom de section 22">
                <a:extLst>
                  <a:ext uri="{FF2B5EF4-FFF2-40B4-BE49-F238E27FC236}">
                    <a16:creationId xmlns:a16="http://schemas.microsoft.com/office/drawing/2014/main" id="{189A7626-493E-C288-3F16-D7DE209214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7007209"/>
                  </p:ext>
                </p:extLst>
              </p:nvPr>
            </p:nvGraphicFramePr>
            <p:xfrm>
              <a:off x="7280755" y="4017102"/>
              <a:ext cx="4244087" cy="2387299"/>
            </p:xfrm>
            <a:graphic>
              <a:graphicData uri="http://schemas.microsoft.com/office/powerpoint/2016/sectionzoom">
                <psez:sectionZm>
                  <psez:sectionZmObj sectionId="{A0B82054-73A8-485F-89C2-9FCB157DCB32}">
                    <psez:zmPr id="{7EC5592F-53DA-4F58-994A-42A30678F83C}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44087" cy="238729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3" name="Zoom de section 22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189A7626-493E-C288-3F16-D7DE209214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80755" y="4017102"/>
                <a:ext cx="4244087" cy="2387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Zoom de section 6">
                <a:extLst>
                  <a:ext uri="{FF2B5EF4-FFF2-40B4-BE49-F238E27FC236}">
                    <a16:creationId xmlns:a16="http://schemas.microsoft.com/office/drawing/2014/main" id="{941F6E51-44E5-74C6-08B2-B9E74DEF5E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4608533"/>
                  </p:ext>
                </p:extLst>
              </p:nvPr>
            </p:nvGraphicFramePr>
            <p:xfrm>
              <a:off x="4205422" y="573716"/>
              <a:ext cx="3781156" cy="2126900"/>
            </p:xfrm>
            <a:graphic>
              <a:graphicData uri="http://schemas.microsoft.com/office/powerpoint/2016/sectionzoom">
                <psez:sectionZm>
                  <psez:sectionZmObj sectionId="{F502AB7A-7F99-45B7-9145-11349D56123A}">
                    <psez:zmPr id="{3667145B-C718-4243-A716-9C2B2351B64A}" transitionDur="1000" showBg="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81156" cy="21269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Zoom de section 6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941F6E51-44E5-74C6-08B2-B9E74DEF5E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05422" y="573716"/>
                <a:ext cx="3781156" cy="21269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9108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DE474657-4D39-AB90-4DAA-0337DE4855A7}"/>
              </a:ext>
            </a:extLst>
          </p:cNvPr>
          <p:cNvSpPr/>
          <p:nvPr/>
        </p:nvSpPr>
        <p:spPr>
          <a:xfrm>
            <a:off x="3075653" y="408653"/>
            <a:ext cx="6040693" cy="6040693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6A490A9-8707-9166-C451-C895487A4536}"/>
              </a:ext>
            </a:extLst>
          </p:cNvPr>
          <p:cNvSpPr txBox="1"/>
          <p:nvPr/>
        </p:nvSpPr>
        <p:spPr>
          <a:xfrm>
            <a:off x="3790333" y="4008663"/>
            <a:ext cx="4611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Raleway" pitchFamily="2" charset="0"/>
              </a:rPr>
              <a:t>PLAYER CONTROLLER</a:t>
            </a:r>
          </a:p>
          <a:p>
            <a:pPr algn="ctr"/>
            <a:endParaRPr lang="fr-FR" sz="4000" b="1" dirty="0">
              <a:latin typeface="Raleway" pitchFamily="2" charset="0"/>
            </a:endParaRPr>
          </a:p>
        </p:txBody>
      </p:sp>
      <p:pic>
        <p:nvPicPr>
          <p:cNvPr id="3" name="Graphique 2" descr="Marcher avec un remplissage uni">
            <a:extLst>
              <a:ext uri="{FF2B5EF4-FFF2-40B4-BE49-F238E27FC236}">
                <a16:creationId xmlns:a16="http://schemas.microsoft.com/office/drawing/2014/main" id="{F75C2619-38C9-AAD2-8B1D-282DB7B94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4465" y="1140280"/>
            <a:ext cx="2803070" cy="280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0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8871B0E-79EA-95DA-0E4A-55F85FBFF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" y="0"/>
            <a:ext cx="12182092" cy="68580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D6F1096-B4B9-E346-650E-6C7E03863C8F}"/>
              </a:ext>
            </a:extLst>
          </p:cNvPr>
          <p:cNvSpPr/>
          <p:nvPr/>
        </p:nvSpPr>
        <p:spPr>
          <a:xfrm>
            <a:off x="-2225746" y="-3994293"/>
            <a:ext cx="16643493" cy="16643493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7AF140-71B1-5697-9643-B6D7B2732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02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32692E1-A807-0273-8586-B8F68FEC6A62}"/>
              </a:ext>
            </a:extLst>
          </p:cNvPr>
          <p:cNvSpPr txBox="1"/>
          <p:nvPr/>
        </p:nvSpPr>
        <p:spPr>
          <a:xfrm>
            <a:off x="3125585" y="106249"/>
            <a:ext cx="8404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chemeClr val="bg1"/>
                </a:solidFill>
                <a:latin typeface="Raleway" pitchFamily="2" charset="0"/>
              </a:rPr>
              <a:t>PLAYER</a:t>
            </a:r>
            <a:r>
              <a:rPr lang="fr-FR" sz="5400" b="1" dirty="0">
                <a:latin typeface="Raleway" pitchFamily="2" charset="0"/>
              </a:rPr>
              <a:t> CONTROLLER</a:t>
            </a:r>
          </a:p>
        </p:txBody>
      </p:sp>
      <p:pic>
        <p:nvPicPr>
          <p:cNvPr id="3" name="Graphique 2" descr="Marcher avec un remplissage uni">
            <a:extLst>
              <a:ext uri="{FF2B5EF4-FFF2-40B4-BE49-F238E27FC236}">
                <a16:creationId xmlns:a16="http://schemas.microsoft.com/office/drawing/2014/main" id="{8AB093BA-ED53-A7B7-03C5-CA582DC81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4465" y="-2967945"/>
            <a:ext cx="2803070" cy="280307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BDB65A1-1B63-F6A5-9252-A09735206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403" y="1143951"/>
            <a:ext cx="5453623" cy="5507421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220000"/>
              </a:lnSpc>
            </a:pPr>
            <a:r>
              <a:rPr lang="fr-FR" sz="8000" dirty="0">
                <a:latin typeface="Aharoni" panose="02010803020104030203" pitchFamily="2" charset="-79"/>
                <a:cs typeface="Aharoni" panose="02010803020104030203" pitchFamily="2" charset="-79"/>
              </a:rPr>
              <a:t>Déplacements</a:t>
            </a:r>
          </a:p>
          <a:p>
            <a:pPr>
              <a:lnSpc>
                <a:spcPct val="220000"/>
              </a:lnSpc>
            </a:pPr>
            <a:r>
              <a:rPr lang="fr-FR" sz="8000" dirty="0">
                <a:latin typeface="Aharoni" panose="02010803020104030203" pitchFamily="2" charset="-79"/>
                <a:cs typeface="Aharoni" panose="02010803020104030203" pitchFamily="2" charset="-79"/>
              </a:rPr>
              <a:t>Saut</a:t>
            </a:r>
          </a:p>
          <a:p>
            <a:pPr>
              <a:lnSpc>
                <a:spcPct val="220000"/>
              </a:lnSpc>
            </a:pPr>
            <a:r>
              <a:rPr lang="fr-FR" sz="8000" dirty="0">
                <a:latin typeface="Aharoni" panose="02010803020104030203" pitchFamily="2" charset="-79"/>
                <a:cs typeface="Aharoni" panose="02010803020104030203" pitchFamily="2" charset="-79"/>
              </a:rPr>
              <a:t>Sprint</a:t>
            </a:r>
          </a:p>
          <a:p>
            <a:pPr>
              <a:lnSpc>
                <a:spcPct val="220000"/>
              </a:lnSpc>
            </a:pPr>
            <a:r>
              <a:rPr lang="fr-FR" sz="8000" dirty="0">
                <a:latin typeface="Aharoni" panose="02010803020104030203" pitchFamily="2" charset="-79"/>
                <a:cs typeface="Aharoni" panose="02010803020104030203" pitchFamily="2" charset="-79"/>
              </a:rPr>
              <a:t>S ’accroupir</a:t>
            </a:r>
          </a:p>
          <a:p>
            <a:pPr>
              <a:lnSpc>
                <a:spcPct val="220000"/>
              </a:lnSpc>
            </a:pPr>
            <a:r>
              <a:rPr lang="fr-FR" sz="8000" dirty="0">
                <a:latin typeface="Aharoni" panose="02010803020104030203" pitchFamily="2" charset="-79"/>
                <a:cs typeface="Aharoni" panose="02010803020104030203" pitchFamily="2" charset="-79"/>
              </a:rPr>
              <a:t>Glissade</a:t>
            </a:r>
          </a:p>
          <a:p>
            <a:pPr>
              <a:lnSpc>
                <a:spcPct val="220000"/>
              </a:lnSpc>
            </a:pPr>
            <a:r>
              <a:rPr lang="fr-FR" sz="8000" dirty="0">
                <a:latin typeface="Aharoni" panose="02010803020104030203" pitchFamily="2" charset="-79"/>
                <a:cs typeface="Aharoni" panose="02010803020104030203" pitchFamily="2" charset="-79"/>
              </a:rPr>
              <a:t>Wall ride 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8343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3E3710-39E1-080F-DF9D-86F9A9373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AD711B0F-4611-3C54-30FC-E47CF55F7260}"/>
              </a:ext>
            </a:extLst>
          </p:cNvPr>
          <p:cNvSpPr/>
          <p:nvPr/>
        </p:nvSpPr>
        <p:spPr>
          <a:xfrm>
            <a:off x="3075653" y="408652"/>
            <a:ext cx="6040693" cy="6040693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F8BFE1-8724-DF9F-2683-55DA48018E5A}"/>
              </a:ext>
            </a:extLst>
          </p:cNvPr>
          <p:cNvSpPr txBox="1"/>
          <p:nvPr/>
        </p:nvSpPr>
        <p:spPr>
          <a:xfrm>
            <a:off x="3790334" y="3428999"/>
            <a:ext cx="4821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Raleway" pitchFamily="2" charset="0"/>
              </a:rPr>
              <a:t>ENNEMIS</a:t>
            </a:r>
          </a:p>
        </p:txBody>
      </p:sp>
      <p:pic>
        <p:nvPicPr>
          <p:cNvPr id="4" name="Image 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194B023-343B-13EE-D05D-58ACABB5E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93" y="1088760"/>
            <a:ext cx="2185214" cy="218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0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14AD76-5BA2-F72F-2236-DFFBEBA0D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50293DF-4B96-B2C1-2FF0-4B2AC8EC3F9D}"/>
              </a:ext>
            </a:extLst>
          </p:cNvPr>
          <p:cNvSpPr/>
          <p:nvPr/>
        </p:nvSpPr>
        <p:spPr>
          <a:xfrm>
            <a:off x="0" y="0"/>
            <a:ext cx="1218704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55B0C2A-B667-23BF-9B57-3BEF2E20D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" y="0"/>
            <a:ext cx="12182092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97F93D-4D41-BFBA-2416-63D00BA8A1C1}"/>
              </a:ext>
            </a:extLst>
          </p:cNvPr>
          <p:cNvSpPr/>
          <p:nvPr/>
        </p:nvSpPr>
        <p:spPr>
          <a:xfrm>
            <a:off x="6006353" y="0"/>
            <a:ext cx="618069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CDEA47B-A21A-4F74-B05D-AC59A0A493A0}"/>
              </a:ext>
            </a:extLst>
          </p:cNvPr>
          <p:cNvSpPr/>
          <p:nvPr/>
        </p:nvSpPr>
        <p:spPr>
          <a:xfrm>
            <a:off x="-1327293" y="-3994293"/>
            <a:ext cx="14846587" cy="14846587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4A7259-91A3-BF8B-DFD8-9E944EDE39F6}"/>
              </a:ext>
            </a:extLst>
          </p:cNvPr>
          <p:cNvSpPr txBox="1"/>
          <p:nvPr/>
        </p:nvSpPr>
        <p:spPr>
          <a:xfrm>
            <a:off x="-194045" y="0"/>
            <a:ext cx="12580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Raleway" pitchFamily="2" charset="0"/>
              </a:rPr>
              <a:t>ENN</a:t>
            </a:r>
            <a:r>
              <a:rPr lang="fr-FR" sz="5400" b="1" dirty="0">
                <a:solidFill>
                  <a:schemeClr val="bg1"/>
                </a:solidFill>
                <a:latin typeface="Raleway" pitchFamily="2" charset="0"/>
              </a:rPr>
              <a:t>EMIS</a:t>
            </a:r>
          </a:p>
        </p:txBody>
      </p:sp>
      <p:pic>
        <p:nvPicPr>
          <p:cNvPr id="3" name="Image 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8228593-5226-8406-DA21-307EC2F4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93" y="-2721240"/>
            <a:ext cx="2185214" cy="2185214"/>
          </a:xfrm>
          <a:prstGeom prst="rect">
            <a:avLst/>
          </a:prstGeom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B43BFD66-F5EB-F658-70AC-54F2A4647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30" y="1015749"/>
            <a:ext cx="52578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1800" dirty="0">
                <a:latin typeface="Aharoni" panose="02010803020104030203" pitchFamily="2" charset="-79"/>
                <a:cs typeface="Aharoni" panose="02010803020104030203" pitchFamily="2" charset="-79"/>
              </a:rPr>
              <a:t>Utilisation de </a:t>
            </a:r>
            <a:r>
              <a:rPr lang="fr-FR" sz="1800" dirty="0" err="1">
                <a:latin typeface="Aharoni" panose="02010803020104030203" pitchFamily="2" charset="-79"/>
                <a:cs typeface="Aharoni" panose="02010803020104030203" pitchFamily="2" charset="-79"/>
              </a:rPr>
              <a:t>NavMesh</a:t>
            </a:r>
            <a:r>
              <a:rPr lang="fr-FR" sz="1800" dirty="0">
                <a:latin typeface="Aharoni" panose="02010803020104030203" pitchFamily="2" charset="-79"/>
                <a:cs typeface="Aharoni" panose="02010803020104030203" pitchFamily="2" charset="-79"/>
              </a:rPr>
              <a:t> -&gt; Package AI Navigation </a:t>
            </a:r>
          </a:p>
          <a:p>
            <a:pPr algn="just">
              <a:lnSpc>
                <a:spcPct val="150000"/>
              </a:lnSpc>
            </a:pPr>
            <a:r>
              <a:rPr lang="fr-FR" sz="1800" dirty="0">
                <a:latin typeface="Aharoni" panose="02010803020104030203" pitchFamily="2" charset="-79"/>
                <a:cs typeface="Aharoni" panose="02010803020104030203" pitchFamily="2" charset="-79"/>
              </a:rPr>
              <a:t>Se déplacer dans un environnement malgré des contraintes physiques -&gt; éviter les collisions</a:t>
            </a:r>
          </a:p>
          <a:p>
            <a:pPr algn="just">
              <a:lnSpc>
                <a:spcPct val="150000"/>
              </a:lnSpc>
            </a:pPr>
            <a:r>
              <a:rPr lang="fr-FR" sz="1800" dirty="0">
                <a:latin typeface="Aharoni" panose="02010803020104030203" pitchFamily="2" charset="-79"/>
                <a:cs typeface="Aharoni" panose="02010803020104030203" pitchFamily="2" charset="-79"/>
              </a:rPr>
              <a:t>Optimisation de la recherche de chemin</a:t>
            </a:r>
          </a:p>
          <a:p>
            <a:pPr algn="just">
              <a:lnSpc>
                <a:spcPct val="150000"/>
              </a:lnSpc>
            </a:pPr>
            <a:r>
              <a:rPr lang="fr-FR" sz="1800" dirty="0">
                <a:latin typeface="Aharoni" panose="02010803020104030203" pitchFamily="2" charset="-79"/>
                <a:cs typeface="Aharoni" panose="02010803020104030203" pitchFamily="2" charset="-79"/>
              </a:rPr>
              <a:t>réduire la charge de calcul en temps réel</a:t>
            </a:r>
          </a:p>
        </p:txBody>
      </p:sp>
      <p:pic>
        <p:nvPicPr>
          <p:cNvPr id="6" name="Image 5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85EA3200-02B9-3422-8FB8-7202B1C89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5590"/>
            <a:ext cx="3659544" cy="1924444"/>
          </a:xfrm>
          <a:prstGeom prst="rect">
            <a:avLst/>
          </a:prstGeom>
        </p:spPr>
      </p:pic>
      <p:pic>
        <p:nvPicPr>
          <p:cNvPr id="7" name="Image 6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3EBB65DB-1229-27B7-64D1-788616FA6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599" y="1537659"/>
            <a:ext cx="4774793" cy="37990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D41E03-CEAB-C61A-D2DF-9886F68B060A}"/>
              </a:ext>
            </a:extLst>
          </p:cNvPr>
          <p:cNvSpPr/>
          <p:nvPr/>
        </p:nvSpPr>
        <p:spPr>
          <a:xfrm>
            <a:off x="6839599" y="5459506"/>
            <a:ext cx="4774793" cy="77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A343A6-1BDF-35EE-A03F-42C276930788}"/>
              </a:ext>
            </a:extLst>
          </p:cNvPr>
          <p:cNvSpPr/>
          <p:nvPr/>
        </p:nvSpPr>
        <p:spPr>
          <a:xfrm>
            <a:off x="6839598" y="1242984"/>
            <a:ext cx="4774793" cy="77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405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86D1E7E-A880-7DFA-9152-9053DD5E08EC}"/>
              </a:ext>
            </a:extLst>
          </p:cNvPr>
          <p:cNvSpPr/>
          <p:nvPr/>
        </p:nvSpPr>
        <p:spPr>
          <a:xfrm>
            <a:off x="0" y="0"/>
            <a:ext cx="1218704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17F24A-7CCD-080A-B3A1-1656A02002F4}"/>
              </a:ext>
            </a:extLst>
          </p:cNvPr>
          <p:cNvSpPr/>
          <p:nvPr/>
        </p:nvSpPr>
        <p:spPr>
          <a:xfrm>
            <a:off x="6006353" y="0"/>
            <a:ext cx="618069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7FC6977-B83C-AFB8-4D4B-AD66A9764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92861" cy="6858000"/>
          </a:xfrm>
          <a:prstGeom prst="rect">
            <a:avLst/>
          </a:prstGeom>
        </p:spPr>
      </p:pic>
      <p:pic>
        <p:nvPicPr>
          <p:cNvPr id="5" name="Espace réservé du contenu 4" descr="Une image contenant capture d’écran, ligne, diagramme, conception&#10;&#10;Description générée automatiquement">
            <a:extLst>
              <a:ext uri="{FF2B5EF4-FFF2-40B4-BE49-F238E27FC236}">
                <a16:creationId xmlns:a16="http://schemas.microsoft.com/office/drawing/2014/main" id="{DA45129C-295E-86FA-E884-13D397529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3035"/>
            <a:ext cx="5922277" cy="322054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B122FB5-1253-7C48-7CCE-D5D3E9DC4CFF}"/>
              </a:ext>
            </a:extLst>
          </p:cNvPr>
          <p:cNvSpPr txBox="1"/>
          <p:nvPr/>
        </p:nvSpPr>
        <p:spPr>
          <a:xfrm>
            <a:off x="-194045" y="0"/>
            <a:ext cx="12580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Raleway" pitchFamily="2" charset="0"/>
              </a:rPr>
              <a:t>ENN</a:t>
            </a:r>
            <a:r>
              <a:rPr lang="fr-FR" sz="5400" b="1" dirty="0">
                <a:solidFill>
                  <a:schemeClr val="bg1"/>
                </a:solidFill>
                <a:latin typeface="Raleway" pitchFamily="2" charset="0"/>
              </a:rPr>
              <a:t>EMIS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622E80-A8B4-AF90-17F0-D3412ECB3AC7}"/>
              </a:ext>
            </a:extLst>
          </p:cNvPr>
          <p:cNvSpPr/>
          <p:nvPr/>
        </p:nvSpPr>
        <p:spPr>
          <a:xfrm>
            <a:off x="6185648" y="4837119"/>
            <a:ext cx="566569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90F67D-76C4-7EAD-B02D-9413FD14F005}"/>
              </a:ext>
            </a:extLst>
          </p:cNvPr>
          <p:cNvSpPr/>
          <p:nvPr/>
        </p:nvSpPr>
        <p:spPr>
          <a:xfrm>
            <a:off x="6185648" y="1306919"/>
            <a:ext cx="566569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828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42E6000-3D02-4DE3-B491-DDE060186EB3}">
  <we:reference id="wa200005566" version="3.0.0.2" store="fr-F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3065</TotalTime>
  <Words>275</Words>
  <Application>Microsoft Office PowerPoint</Application>
  <PresentationFormat>Grand écran</PresentationFormat>
  <Paragraphs>88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2" baseType="lpstr">
      <vt:lpstr>Aharoni</vt:lpstr>
      <vt:lpstr>Arial</vt:lpstr>
      <vt:lpstr>Calibri</vt:lpstr>
      <vt:lpstr>Calibri Light</vt:lpstr>
      <vt:lpstr>Century Gothic</vt:lpstr>
      <vt:lpstr>Montserrat</vt:lpstr>
      <vt:lpstr>Noto Sans Symbols</vt:lpstr>
      <vt:lpstr>Oswald</vt:lpstr>
      <vt:lpstr>Palatino Linotype</vt:lpstr>
      <vt:lpstr>Raleway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Ramstein</dc:creator>
  <cp:lastModifiedBy>Antoine Ramstein</cp:lastModifiedBy>
  <cp:revision>12</cp:revision>
  <dcterms:created xsi:type="dcterms:W3CDTF">2024-02-12T09:27:06Z</dcterms:created>
  <dcterms:modified xsi:type="dcterms:W3CDTF">2024-03-19T21:12:06Z</dcterms:modified>
</cp:coreProperties>
</file>