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1043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328"/>
    <a:srgbClr val="0000FF"/>
    <a:srgbClr val="006666"/>
    <a:srgbClr val="170981"/>
    <a:srgbClr val="F6E6EA"/>
    <a:srgbClr val="FAE2F6"/>
    <a:srgbClr val="D7FDF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7" autoAdjust="0"/>
    <p:restoredTop sz="88172" autoAdjust="0"/>
  </p:normalViewPr>
  <p:slideViewPr>
    <p:cSldViewPr>
      <p:cViewPr varScale="1">
        <p:scale>
          <a:sx n="75" d="100"/>
          <a:sy n="75" d="100"/>
        </p:scale>
        <p:origin x="1805" y="43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naba asking" userId="7c26c679f313c51e" providerId="LiveId" clId="{0AC947AF-723A-4182-A4B1-EF97A5BA521D}"/>
    <pc:docChg chg="undo redo custSel modSld">
      <pc:chgData name="asnaba asking" userId="7c26c679f313c51e" providerId="LiveId" clId="{0AC947AF-723A-4182-A4B1-EF97A5BA521D}" dt="2022-11-15T08:03:49.683" v="31" actId="20577"/>
      <pc:docMkLst>
        <pc:docMk/>
      </pc:docMkLst>
      <pc:sldChg chg="modSp mod">
        <pc:chgData name="asnaba asking" userId="7c26c679f313c51e" providerId="LiveId" clId="{0AC947AF-723A-4182-A4B1-EF97A5BA521D}" dt="2022-11-15T08:03:49.683" v="31" actId="20577"/>
        <pc:sldMkLst>
          <pc:docMk/>
          <pc:sldMk cId="0" sldId="1043"/>
        </pc:sldMkLst>
        <pc:spChg chg="mod">
          <ac:chgData name="asnaba asking" userId="7c26c679f313c51e" providerId="LiveId" clId="{0AC947AF-723A-4182-A4B1-EF97A5BA521D}" dt="2022-11-15T08:03:49.683" v="31" actId="20577"/>
          <ac:spMkLst>
            <pc:docMk/>
            <pc:sldMk cId="0" sldId="1043"/>
            <ac:spMk id="5" creationId="{00000000-0000-0000-0000-000000000000}"/>
          </ac:spMkLst>
        </pc:spChg>
      </pc:sldChg>
    </pc:docChg>
  </pc:docChgLst>
  <pc:docChgLst>
    <pc:chgData name="asnaba asking" userId="7c26c679f313c51e" providerId="LiveId" clId="{FFC85DCB-6C33-4E5F-BA88-9F77CBE792BD}"/>
    <pc:docChg chg="undo custSel modSld">
      <pc:chgData name="asnaba asking" userId="7c26c679f313c51e" providerId="LiveId" clId="{FFC85DCB-6C33-4E5F-BA88-9F77CBE792BD}" dt="2023-01-12T08:16:11.396" v="24" actId="20577"/>
      <pc:docMkLst>
        <pc:docMk/>
      </pc:docMkLst>
      <pc:sldChg chg="modSp mod">
        <pc:chgData name="asnaba asking" userId="7c26c679f313c51e" providerId="LiveId" clId="{FFC85DCB-6C33-4E5F-BA88-9F77CBE792BD}" dt="2023-01-12T08:16:11.396" v="24" actId="20577"/>
        <pc:sldMkLst>
          <pc:docMk/>
          <pc:sldMk cId="0" sldId="1043"/>
        </pc:sldMkLst>
        <pc:spChg chg="mod">
          <ac:chgData name="asnaba asking" userId="7c26c679f313c51e" providerId="LiveId" clId="{FFC85DCB-6C33-4E5F-BA88-9F77CBE792BD}" dt="2023-01-12T08:16:11.396" v="24" actId="20577"/>
          <ac:spMkLst>
            <pc:docMk/>
            <pc:sldMk cId="0" sldId="1043"/>
            <ac:spMk id="5" creationId="{00000000-0000-0000-0000-000000000000}"/>
          </ac:spMkLst>
        </pc:spChg>
        <pc:spChg chg="mod">
          <ac:chgData name="asnaba asking" userId="7c26c679f313c51e" providerId="LiveId" clId="{FFC85DCB-6C33-4E5F-BA88-9F77CBE792BD}" dt="2023-01-12T08:16:00.094" v="20" actId="1076"/>
          <ac:spMkLst>
            <pc:docMk/>
            <pc:sldMk cId="0" sldId="1043"/>
            <ac:spMk id="14340" creationId="{00000000-0000-0000-0000-000000000000}"/>
          </ac:spMkLst>
        </pc:spChg>
      </pc:sldChg>
    </pc:docChg>
  </pc:docChgLst>
  <pc:docChgLst>
    <pc:chgData name="nabati rasa coklat itali" userId="7c26c679f313c51e" providerId="LiveId" clId="{FFC85DCB-6C33-4E5F-BA88-9F77CBE792BD}"/>
    <pc:docChg chg="modSld">
      <pc:chgData name="nabati rasa coklat itali" userId="7c26c679f313c51e" providerId="LiveId" clId="{FFC85DCB-6C33-4E5F-BA88-9F77CBE792BD}" dt="2023-03-09T08:18:13.571" v="37" actId="20577"/>
      <pc:docMkLst>
        <pc:docMk/>
      </pc:docMkLst>
      <pc:sldChg chg="modSp mod">
        <pc:chgData name="nabati rasa coklat itali" userId="7c26c679f313c51e" providerId="LiveId" clId="{FFC85DCB-6C33-4E5F-BA88-9F77CBE792BD}" dt="2023-03-09T08:18:13.571" v="37" actId="20577"/>
        <pc:sldMkLst>
          <pc:docMk/>
          <pc:sldMk cId="0" sldId="1043"/>
        </pc:sldMkLst>
        <pc:spChg chg="mod">
          <ac:chgData name="nabati rasa coklat itali" userId="7c26c679f313c51e" providerId="LiveId" clId="{FFC85DCB-6C33-4E5F-BA88-9F77CBE792BD}" dt="2023-03-09T08:18:13.571" v="37" actId="20577"/>
          <ac:spMkLst>
            <pc:docMk/>
            <pc:sldMk cId="0" sldId="1043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BF3E4A8-2ED6-4914-9E89-A77C10A03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6E41BF5-082E-4188-AA36-EADE21865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0A05D-D892-4705-84B6-429F4B6424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8087A4-9204-459D-89CE-9D5564D3270D}" type="datetime4">
              <a:rPr lang="en-US"/>
              <a:pPr>
                <a:defRPr/>
              </a:pPr>
              <a:t>July 26, 2024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93F2C6C-EA30-49BC-AADF-C2AD3B7DB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9064D-3316-4DF1-AD11-B59EEE59EB0A}" type="datetime4">
              <a:rPr lang="en-US"/>
              <a:pPr>
                <a:defRPr/>
              </a:pPr>
              <a:t>July 26, 2024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09917-6603-4C1D-99DC-E1C303971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75674-4370-424D-AB3B-0A6084E45DC7}" type="datetime4">
              <a:rPr lang="en-US"/>
              <a:pPr>
                <a:defRPr/>
              </a:pPr>
              <a:t>July 26, 2024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4611B-1878-4938-A8E1-FDFFDFCA1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12B1B-0107-469E-AC16-68127DA2FAC1}" type="datetime4">
              <a:rPr lang="en-US"/>
              <a:pPr>
                <a:defRPr/>
              </a:pPr>
              <a:t>July 26, 2024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C7AB6-F56A-4626-8B43-ADB96B7CF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CEC4B-209B-489A-92F9-FD22E8D02BDF}" type="datetime4">
              <a:rPr lang="en-US"/>
              <a:pPr>
                <a:defRPr/>
              </a:pPr>
              <a:t>July 26, 2024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F2647-4103-44A2-ABF5-2CCA456B4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06334-8721-4964-A163-6F7CEF357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434E7-013E-45C5-82D4-A62B3F96E05E}" type="datetime4">
              <a:rPr lang="en-US"/>
              <a:pPr>
                <a:defRPr/>
              </a:pPr>
              <a:t>July 26, 2024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7C514-A67E-4DCE-89B4-FB7648499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CE3AC-8491-489E-A56A-A3F4ABB07035}" type="datetime4">
              <a:rPr lang="en-US"/>
              <a:pPr>
                <a:defRPr/>
              </a:pPr>
              <a:t>July 26, 2024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5D14D-2687-440C-98EE-513C7FE87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0F8FE-4803-4799-8B38-A923FA9448EB}" type="datetime4">
              <a:rPr lang="en-US"/>
              <a:pPr>
                <a:defRPr/>
              </a:pPr>
              <a:t>July 26, 2024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5CCE9-D4E1-46FA-B8BB-1FAB54DEC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A21E3-5030-40CB-9DDF-5513F6A758C7}" type="datetime4">
              <a:rPr lang="en-US"/>
              <a:pPr>
                <a:defRPr/>
              </a:pPr>
              <a:t>July 26, 2024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1055B-DE0E-43DD-AF68-A475837FD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90E10-04A7-46EB-818E-51CDE8C077AC}" type="datetime4">
              <a:rPr lang="en-US"/>
              <a:pPr>
                <a:defRPr/>
              </a:pPr>
              <a:t>July 26, 2024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A72A9-7B94-4667-AB25-710E413D0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A58FD-8BDC-43B7-8744-607D34750E5D}" type="datetime4">
              <a:rPr lang="en-US"/>
              <a:pPr>
                <a:defRPr/>
              </a:pPr>
              <a:t>July 26, 2024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3C049-A68E-4727-9117-7092D39D0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E7370-BB34-4BEE-ABD5-D15BA630C823}" type="datetime4">
              <a:rPr lang="en-US"/>
              <a:pPr>
                <a:defRPr/>
              </a:pPr>
              <a:t>July 26, 2024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4EE59-CFDE-449D-8939-00791C704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81000" y="1219200"/>
            <a:ext cx="8410575" cy="46038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100000">
                <a:schemeClr val="folHlink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id-ID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5A496-5C59-4CAE-890A-A4CC0A4CF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2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transition spd="med"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007EA5-068F-43C0-B4B3-FD274DBDF30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0837"/>
            <a:ext cx="8305800" cy="487363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6666"/>
                </a:solidFill>
              </a:rPr>
              <a:t>Testing LCD Slide - UBL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95600"/>
            <a:ext cx="8382000" cy="3581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Gambar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blur /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Posisi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Resolusi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Layar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tepat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endParaRPr lang="en-US" sz="24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i="1" dirty="0">
                <a:solidFill>
                  <a:srgbClr val="17098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2400" i="1" dirty="0" err="1">
                <a:solidFill>
                  <a:srgbClr val="170981"/>
                </a:solidFill>
                <a:latin typeface="+mn-lt"/>
                <a:ea typeface="+mn-ea"/>
                <a:cs typeface="+mn-cs"/>
              </a:rPr>
              <a:t>Matikan</a:t>
            </a:r>
            <a:r>
              <a:rPr lang="en-US" sz="2400" i="1" dirty="0">
                <a:solidFill>
                  <a:srgbClr val="17098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rgbClr val="170981"/>
                </a:solidFill>
                <a:latin typeface="+mn-lt"/>
                <a:ea typeface="+mn-ea"/>
                <a:cs typeface="+mn-cs"/>
              </a:rPr>
              <a:t>lampu</a:t>
            </a:r>
            <a:r>
              <a:rPr lang="en-US" sz="2400" i="1" dirty="0">
                <a:solidFill>
                  <a:srgbClr val="17098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rgbClr val="170981"/>
                </a:solidFill>
                <a:latin typeface="+mn-lt"/>
                <a:ea typeface="+mn-ea"/>
                <a:cs typeface="+mn-cs"/>
              </a:rPr>
              <a:t>ruangan</a:t>
            </a:r>
            <a:endParaRPr lang="en-US" sz="2400" i="1" dirty="0">
              <a:solidFill>
                <a:srgbClr val="17098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i="1" dirty="0">
                <a:solidFill>
                  <a:srgbClr val="170981"/>
                </a:solidFill>
              </a:rPr>
              <a:t>2. </a:t>
            </a:r>
            <a:r>
              <a:rPr lang="en-US" sz="2400" i="1" dirty="0" err="1">
                <a:solidFill>
                  <a:srgbClr val="170981"/>
                </a:solidFill>
              </a:rPr>
              <a:t>Pastikan</a:t>
            </a:r>
            <a:r>
              <a:rPr lang="en-US" sz="2400" i="1" dirty="0">
                <a:solidFill>
                  <a:srgbClr val="170981"/>
                </a:solidFill>
              </a:rPr>
              <a:t> </a:t>
            </a:r>
            <a:r>
              <a:rPr lang="en-US" sz="2400" i="1" dirty="0" err="1">
                <a:solidFill>
                  <a:srgbClr val="170981"/>
                </a:solidFill>
              </a:rPr>
              <a:t>kabel</a:t>
            </a:r>
            <a:r>
              <a:rPr lang="en-US" sz="2400" i="1" dirty="0">
                <a:solidFill>
                  <a:srgbClr val="170981"/>
                </a:solidFill>
              </a:rPr>
              <a:t> </a:t>
            </a:r>
            <a:r>
              <a:rPr lang="en-US" sz="2400" i="1" dirty="0" err="1">
                <a:solidFill>
                  <a:srgbClr val="170981"/>
                </a:solidFill>
              </a:rPr>
              <a:t>konverter</a:t>
            </a:r>
            <a:r>
              <a:rPr lang="en-US" sz="2400" i="1" dirty="0">
                <a:solidFill>
                  <a:srgbClr val="170981"/>
                </a:solidFill>
              </a:rPr>
              <a:t> </a:t>
            </a:r>
            <a:r>
              <a:rPr lang="en-US" sz="2400" i="1" dirty="0" err="1">
                <a:solidFill>
                  <a:srgbClr val="170981"/>
                </a:solidFill>
              </a:rPr>
              <a:t>terpasang</a:t>
            </a:r>
            <a:r>
              <a:rPr lang="en-US" sz="2400" i="1" dirty="0">
                <a:solidFill>
                  <a:srgbClr val="170981"/>
                </a:solidFill>
              </a:rPr>
              <a:t> </a:t>
            </a:r>
            <a:r>
              <a:rPr lang="en-US" sz="2400" i="1" dirty="0" err="1">
                <a:solidFill>
                  <a:srgbClr val="170981"/>
                </a:solidFill>
              </a:rPr>
              <a:t>dengan</a:t>
            </a:r>
            <a:r>
              <a:rPr lang="en-US" sz="2400" i="1" dirty="0">
                <a:solidFill>
                  <a:srgbClr val="170981"/>
                </a:solidFill>
              </a:rPr>
              <a:t> </a:t>
            </a:r>
            <a:r>
              <a:rPr lang="en-US" sz="2400" i="1" dirty="0" err="1">
                <a:solidFill>
                  <a:srgbClr val="170981"/>
                </a:solidFill>
              </a:rPr>
              <a:t>tepat</a:t>
            </a:r>
            <a:endParaRPr lang="en-US" sz="2400" i="1" dirty="0">
              <a:solidFill>
                <a:srgbClr val="17098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i="1" dirty="0">
                <a:solidFill>
                  <a:srgbClr val="17098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2400" i="1" dirty="0" err="1">
                <a:solidFill>
                  <a:srgbClr val="170981"/>
                </a:solidFill>
                <a:latin typeface="+mn-lt"/>
                <a:ea typeface="+mn-ea"/>
                <a:cs typeface="+mn-cs"/>
              </a:rPr>
              <a:t>Kombinasi</a:t>
            </a:r>
            <a:r>
              <a:rPr lang="en-US" sz="2400" i="1" dirty="0">
                <a:solidFill>
                  <a:srgbClr val="17098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rgbClr val="170981"/>
                </a:solidFill>
                <a:latin typeface="+mn-lt"/>
                <a:ea typeface="+mn-ea"/>
                <a:cs typeface="+mn-cs"/>
              </a:rPr>
              <a:t>warna</a:t>
            </a:r>
            <a:r>
              <a:rPr lang="en-US" sz="2400" i="1" dirty="0">
                <a:solidFill>
                  <a:srgbClr val="170981"/>
                </a:solidFill>
                <a:latin typeface="+mn-lt"/>
                <a:ea typeface="+mn-ea"/>
                <a:cs typeface="+mn-cs"/>
              </a:rPr>
              <a:t> slide </a:t>
            </a:r>
            <a:r>
              <a:rPr lang="en-US" sz="2400" i="1" dirty="0" err="1">
                <a:solidFill>
                  <a:srgbClr val="170981"/>
                </a:solidFill>
                <a:latin typeface="+mn-lt"/>
                <a:ea typeface="+mn-ea"/>
                <a:cs typeface="+mn-cs"/>
              </a:rPr>
              <a:t>persentasi</a:t>
            </a:r>
            <a:r>
              <a:rPr lang="en-US" sz="2400" i="1" dirty="0">
                <a:solidFill>
                  <a:srgbClr val="17098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rgbClr val="170981"/>
                </a:solidFill>
                <a:latin typeface="+mn-lt"/>
                <a:ea typeface="+mn-ea"/>
                <a:cs typeface="+mn-cs"/>
              </a:rPr>
              <a:t>kontras</a:t>
            </a:r>
            <a:r>
              <a:rPr lang="en-US" sz="2400" i="1" dirty="0">
                <a:solidFill>
                  <a:srgbClr val="17098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rgbClr val="17098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i="1" dirty="0">
                <a:solidFill>
                  <a:srgbClr val="17098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rgbClr val="170981"/>
                </a:solidFill>
                <a:latin typeface="+mn-lt"/>
                <a:ea typeface="+mn-ea"/>
                <a:cs typeface="+mn-cs"/>
              </a:rPr>
              <a:t>teks</a:t>
            </a:r>
            <a:endParaRPr lang="en-US" sz="2400" dirty="0">
              <a:solidFill>
                <a:srgbClr val="17098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1981200"/>
            <a:ext cx="830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E3.1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8585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213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213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9050</TotalTime>
  <Words>45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Berlin Sans FB Demi</vt:lpstr>
      <vt:lpstr>Tahoma</vt:lpstr>
      <vt:lpstr>Times New Roman</vt:lpstr>
      <vt:lpstr>Wingdings</vt:lpstr>
      <vt:lpstr>Blends</vt:lpstr>
      <vt:lpstr>Testing LCD Slide - UBL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Aloysius Lui</cp:lastModifiedBy>
  <cp:revision>516</cp:revision>
  <cp:lastPrinted>2010-10-01T20:10:01Z</cp:lastPrinted>
  <dcterms:created xsi:type="dcterms:W3CDTF">1998-06-19T04:38:52Z</dcterms:created>
  <dcterms:modified xsi:type="dcterms:W3CDTF">2024-07-26T08:28:59Z</dcterms:modified>
</cp:coreProperties>
</file>