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0564E-AF0A-012D-6614-76B6B1207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DE20C-82FB-009A-AFDE-2396CB94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A7DB8-AD29-E802-7ED3-8C37A65E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7972B5-5C1F-F168-D040-21D1AFAB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28476D-501D-9883-9AB1-B69505A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22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E6C8D-0ACE-4A17-7464-DA71D303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502691-DFA4-6FD8-72B8-FBEB1CFEF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08EB7-3A33-00B7-02BC-5269A28B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188065-3A80-96A5-7B3E-3D1F18AE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48CD09-5EC6-08E5-7EA6-8F35FB00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85546-5BD4-2DDC-8571-7271E78AF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FDC5E4-7146-AA98-260D-41D9CE24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7EA38-FA70-8DB3-74B6-33300F07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7D094-865E-12E0-DC2C-1363115F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B4F9F-87CD-E536-C8EF-3E411F8E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67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CF908-47C2-F2CF-10AB-0E648068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C7D9D-0F91-B552-CF70-5F9A0DF3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6DEE3-C039-C2AC-323A-72DE9E30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4849E-A1E4-9802-AE23-3C3CC2B5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7FF5D-E6D9-8942-1A8B-C10F71C0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58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77245-A5EC-5724-C723-5BA431EE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162125-51CF-1116-A75F-20D7A968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3A9E86-1024-687A-3244-259450BE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D0BA5-7073-0B83-79D3-8DB275C3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E0D12-2CAA-B902-8EF8-C89332B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2B269-4B94-F7F4-04C6-69952378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B8763-0D14-F0CA-0FA5-B17CAA040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15DEBE-79E7-F846-E511-FF6612803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6B2A0-7D9E-FEA9-72D1-E161D438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BA427A-9B79-4A47-4DF5-B462B1A7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7E7E45-99AD-6009-10C9-55EB5AE4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08330-4AB4-FE87-184B-258DA749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E6FD63-95E5-E253-3BA7-6B6F217D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8AC8AF-B149-64E0-DF65-ADFA0677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EC52D4-CF6A-D65F-7F44-CFC23A1D0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25BE4B-8337-4FBF-990F-D239A82F6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27EC32-B16C-5701-6548-3E8D9E3F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20E0C7-2F50-9393-E42D-997C61C7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D519F0-6D03-9D3F-376B-2A6A0EEA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7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3AAF2-D026-F16D-D92E-5D81374B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FA3EF5-8721-8009-791C-F00A1E7B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4497D2-FF5F-BE88-63EE-4F276414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BBD7F2-4DAF-440E-1881-D417DB00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F71D39-6B57-6DA0-394D-0F5F6BF2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09E882-00F6-AA8E-CC58-B8391332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0F8C0-275A-8888-C58F-89F93B4C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0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145F6-7777-14C8-5E98-450B60F7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29532-5312-6926-BA4A-356AA224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64F670-DD6D-4D7F-8D0C-B999CC00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5F8221-9BCB-279A-7A88-B1F48B5E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1F774-06E5-64F5-32A3-E523C386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3D45E6-BBB7-04C2-19BB-43D35C76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7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D4956-BBCD-0B6F-BD03-4641D4A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A43A92-33B3-2699-2E28-1382AA3C7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07A64A-4A3A-D6B7-007C-481B4132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4BD04C-5508-3D35-3AC6-A9F4E1DF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6D3A0D-0405-8CF2-5EE4-5B7CFEDD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BE6737-65B7-E315-6C1E-66FCE0B1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2FC51B-F716-407A-F1C1-EADB9967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5DAA3E-28EC-7698-27D5-B833A948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D3540-B452-A0EE-B5EE-BE96DC9AA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81AD-A968-47D8-B5DD-CBE239CCA9A0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02400-6E74-6478-D962-BB471AEA4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B409C-FEDD-CEC7-0D8F-4421DF5E5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27B0-738C-4295-890C-B406181AD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59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B19B0-ABCE-8CC5-FB42-CEFD43ED0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55FF9-0D40-23B3-61F2-726A98DD7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45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89868-C879-FBBE-12E0-41B64CE7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08DDE-1AA4-D602-E1A5-5C4247AE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29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Carlos de Noronha Figueiredo</dc:creator>
  <cp:lastModifiedBy>Antônio Carlos de Noronha Figueiredo</cp:lastModifiedBy>
  <cp:revision>2</cp:revision>
  <dcterms:created xsi:type="dcterms:W3CDTF">2023-12-16T15:33:52Z</dcterms:created>
  <dcterms:modified xsi:type="dcterms:W3CDTF">2023-12-18T13:55:28Z</dcterms:modified>
</cp:coreProperties>
</file>