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98" r:id="rId5"/>
    <p:sldId id="299" r:id="rId6"/>
    <p:sldId id="300" r:id="rId7"/>
    <p:sldId id="259" r:id="rId8"/>
    <p:sldId id="263" r:id="rId9"/>
    <p:sldId id="260" r:id="rId10"/>
    <p:sldId id="268" r:id="rId11"/>
    <p:sldId id="294" r:id="rId12"/>
    <p:sldId id="270" r:id="rId13"/>
    <p:sldId id="296" r:id="rId14"/>
    <p:sldId id="295" r:id="rId15"/>
    <p:sldId id="297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6" autoAdjust="0"/>
    <p:restoredTop sz="96979" autoAdjust="0"/>
  </p:normalViewPr>
  <p:slideViewPr>
    <p:cSldViewPr>
      <p:cViewPr varScale="1">
        <p:scale>
          <a:sx n="85" d="100"/>
          <a:sy n="85" d="100"/>
        </p:scale>
        <p:origin x="-15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EE530-5D6F-4648-B5CC-5D3657420B1E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76F899-D073-4344-A445-3CDB7EA7FA21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/>
            <a:t>Throwable</a:t>
          </a:r>
          <a:endParaRPr lang="ru-RU" sz="1600" dirty="0"/>
        </a:p>
      </dgm:t>
    </dgm:pt>
    <dgm:pt modelId="{857A6C2F-2104-484E-B224-C191F791A2E6}" type="parTrans" cxnId="{DF6FE614-A142-4685-8562-0F84A1FD05C5}">
      <dgm:prSet/>
      <dgm:spPr/>
      <dgm:t>
        <a:bodyPr/>
        <a:lstStyle/>
        <a:p>
          <a:endParaRPr lang="ru-RU" sz="1100"/>
        </a:p>
      </dgm:t>
    </dgm:pt>
    <dgm:pt modelId="{858BC1F4-3F46-4432-BEEF-0641F47E6657}" type="sibTrans" cxnId="{DF6FE614-A142-4685-8562-0F84A1FD05C5}">
      <dgm:prSet/>
      <dgm:spPr/>
      <dgm:t>
        <a:bodyPr/>
        <a:lstStyle/>
        <a:p>
          <a:endParaRPr lang="ru-RU" sz="1100"/>
        </a:p>
      </dgm:t>
    </dgm:pt>
    <dgm:pt modelId="{1CD5A071-C416-4DE1-A35E-4A316808A53B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Error</a:t>
          </a:r>
          <a:endParaRPr lang="ru-RU" sz="1600" dirty="0"/>
        </a:p>
      </dgm:t>
    </dgm:pt>
    <dgm:pt modelId="{B561AF54-993D-4F6F-9B2D-6E23FAB279EE}" type="parTrans" cxnId="{0062C941-9E27-472C-929F-D76ED97AADAF}">
      <dgm:prSet/>
      <dgm:spPr/>
      <dgm:t>
        <a:bodyPr/>
        <a:lstStyle/>
        <a:p>
          <a:endParaRPr lang="ru-RU" sz="1100"/>
        </a:p>
      </dgm:t>
    </dgm:pt>
    <dgm:pt modelId="{886E47A9-EC65-4E4F-A567-9CB2C1FE389F}" type="sibTrans" cxnId="{0062C941-9E27-472C-929F-D76ED97AADAF}">
      <dgm:prSet/>
      <dgm:spPr/>
      <dgm:t>
        <a:bodyPr/>
        <a:lstStyle/>
        <a:p>
          <a:endParaRPr lang="ru-RU" sz="1100"/>
        </a:p>
      </dgm:t>
    </dgm:pt>
    <dgm:pt modelId="{BFEDAD00-CF4E-4ADA-8D2C-8A560A7CE596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/>
            <a:t>ThreadDoath</a:t>
          </a:r>
          <a:endParaRPr lang="ru-RU" sz="1600" dirty="0"/>
        </a:p>
      </dgm:t>
    </dgm:pt>
    <dgm:pt modelId="{1D1E8914-5405-45FB-B720-911F9BF7E6DD}" type="parTrans" cxnId="{C6C66DDE-14B6-404F-86FD-450E7081A075}">
      <dgm:prSet/>
      <dgm:spPr/>
      <dgm:t>
        <a:bodyPr/>
        <a:lstStyle/>
        <a:p>
          <a:endParaRPr lang="ru-RU" sz="1100"/>
        </a:p>
      </dgm:t>
    </dgm:pt>
    <dgm:pt modelId="{CF6E7223-0C9B-4AC1-A37E-1748FC2FD106}" type="sibTrans" cxnId="{C6C66DDE-14B6-404F-86FD-450E7081A075}">
      <dgm:prSet/>
      <dgm:spPr/>
      <dgm:t>
        <a:bodyPr/>
        <a:lstStyle/>
        <a:p>
          <a:endParaRPr lang="ru-RU" sz="1100"/>
        </a:p>
      </dgm:t>
    </dgm:pt>
    <dgm:pt modelId="{6931E3B6-40DC-46EE-8E9A-CC06DD76826C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VirtualMachine</a:t>
          </a:r>
          <a:r>
            <a:rPr lang="ru-RU" sz="1600" dirty="0" smtClean="0"/>
            <a:t>-</a:t>
          </a:r>
          <a:r>
            <a:rPr lang="en-US" sz="1600" dirty="0" smtClean="0"/>
            <a:t>Error</a:t>
          </a:r>
          <a:endParaRPr lang="ru-RU" sz="1600" dirty="0"/>
        </a:p>
      </dgm:t>
    </dgm:pt>
    <dgm:pt modelId="{6882ABC5-B354-4F5B-B781-4FAD40248344}" type="parTrans" cxnId="{F12DDF25-0A8A-4A44-9002-69BF29502E3E}">
      <dgm:prSet/>
      <dgm:spPr/>
      <dgm:t>
        <a:bodyPr/>
        <a:lstStyle/>
        <a:p>
          <a:endParaRPr lang="ru-RU" sz="1100"/>
        </a:p>
      </dgm:t>
    </dgm:pt>
    <dgm:pt modelId="{96BCEC29-BD12-4075-8153-772C7FCFB427}" type="sibTrans" cxnId="{F12DDF25-0A8A-4A44-9002-69BF29502E3E}">
      <dgm:prSet/>
      <dgm:spPr/>
      <dgm:t>
        <a:bodyPr/>
        <a:lstStyle/>
        <a:p>
          <a:endParaRPr lang="ru-RU" sz="1100"/>
        </a:p>
      </dgm:t>
    </dgm:pt>
    <dgm:pt modelId="{B6588C8D-5C5E-4959-B589-92619545F472}">
      <dgm:prSet phldrT="[Текст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Exception</a:t>
          </a:r>
          <a:endParaRPr lang="ru-RU" sz="1600" dirty="0"/>
        </a:p>
      </dgm:t>
    </dgm:pt>
    <dgm:pt modelId="{ECEFD5AE-D67F-47B3-B560-A90C93696CB5}" type="parTrans" cxnId="{A22F5FFD-3D07-4F46-9921-CC4175232C57}">
      <dgm:prSet/>
      <dgm:spPr/>
      <dgm:t>
        <a:bodyPr/>
        <a:lstStyle/>
        <a:p>
          <a:endParaRPr lang="ru-RU" sz="1100"/>
        </a:p>
      </dgm:t>
    </dgm:pt>
    <dgm:pt modelId="{49A8A3EE-42B1-4710-8BC0-C0E7B86B202D}" type="sibTrans" cxnId="{A22F5FFD-3D07-4F46-9921-CC4175232C57}">
      <dgm:prSet/>
      <dgm:spPr/>
      <dgm:t>
        <a:bodyPr/>
        <a:lstStyle/>
        <a:p>
          <a:endParaRPr lang="ru-RU" sz="1100"/>
        </a:p>
      </dgm:t>
    </dgm:pt>
    <dgm:pt modelId="{D661EE84-3E26-44B6-B9DD-F1ED25872309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/>
            <a:t>RuntimeException</a:t>
          </a:r>
          <a:endParaRPr lang="ru-RU" sz="1600" dirty="0"/>
        </a:p>
      </dgm:t>
    </dgm:pt>
    <dgm:pt modelId="{D329AD84-203A-45E8-AB85-3E24E23E6B0A}" type="parTrans" cxnId="{4CB18725-EA4D-4D30-8B69-056B3749D4F3}">
      <dgm:prSet/>
      <dgm:spPr/>
      <dgm:t>
        <a:bodyPr/>
        <a:lstStyle/>
        <a:p>
          <a:endParaRPr lang="ru-RU" sz="1100"/>
        </a:p>
      </dgm:t>
    </dgm:pt>
    <dgm:pt modelId="{B80221ED-8145-497E-8722-DD1932E0D6C5}" type="sibTrans" cxnId="{4CB18725-EA4D-4D30-8B69-056B3749D4F3}">
      <dgm:prSet/>
      <dgm:spPr/>
      <dgm:t>
        <a:bodyPr/>
        <a:lstStyle/>
        <a:p>
          <a:endParaRPr lang="ru-RU" sz="1100"/>
        </a:p>
      </dgm:t>
    </dgm:pt>
    <dgm:pt modelId="{59242D97-BE08-4445-99A7-F61532FE870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/>
            <a:t>AssertionError</a:t>
          </a:r>
          <a:endParaRPr lang="ru-RU" sz="1600" dirty="0"/>
        </a:p>
      </dgm:t>
    </dgm:pt>
    <dgm:pt modelId="{26243DDF-07FA-4846-A239-424F60A0D9A1}" type="parTrans" cxnId="{C3F35A59-49BA-454C-A5E1-17999738886F}">
      <dgm:prSet/>
      <dgm:spPr/>
      <dgm:t>
        <a:bodyPr/>
        <a:lstStyle/>
        <a:p>
          <a:endParaRPr lang="ru-RU" sz="1100"/>
        </a:p>
      </dgm:t>
    </dgm:pt>
    <dgm:pt modelId="{29374749-F899-477E-948C-D49AF6DEE556}" type="sibTrans" cxnId="{C3F35A59-49BA-454C-A5E1-17999738886F}">
      <dgm:prSet/>
      <dgm:spPr/>
      <dgm:t>
        <a:bodyPr/>
        <a:lstStyle/>
        <a:p>
          <a:endParaRPr lang="ru-RU" sz="1100"/>
        </a:p>
      </dgm:t>
    </dgm:pt>
    <dgm:pt modelId="{857329B8-68B3-4965-B35E-82BF1A25E483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IOException</a:t>
          </a:r>
          <a:endParaRPr lang="ru-RU" sz="1600" dirty="0"/>
        </a:p>
      </dgm:t>
    </dgm:pt>
    <dgm:pt modelId="{E84593F3-DAAE-4943-AA5A-FFDB99DB96AC}" type="parTrans" cxnId="{8F92E692-F042-4733-A255-72D584C58CAA}">
      <dgm:prSet/>
      <dgm:spPr/>
      <dgm:t>
        <a:bodyPr/>
        <a:lstStyle/>
        <a:p>
          <a:endParaRPr lang="ru-RU" sz="1100"/>
        </a:p>
      </dgm:t>
    </dgm:pt>
    <dgm:pt modelId="{5894C27B-C3B8-4C12-A96D-1C60EF5232DB}" type="sibTrans" cxnId="{8F92E692-F042-4733-A255-72D584C58CAA}">
      <dgm:prSet/>
      <dgm:spPr/>
      <dgm:t>
        <a:bodyPr/>
        <a:lstStyle/>
        <a:p>
          <a:endParaRPr lang="ru-RU" sz="1100"/>
        </a:p>
      </dgm:t>
    </dgm:pt>
    <dgm:pt modelId="{213E2C02-0A90-460D-B461-08DFAA83309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/>
            <a:t>InternalError</a:t>
          </a:r>
          <a:endParaRPr lang="ru-RU" sz="1400" dirty="0"/>
        </a:p>
      </dgm:t>
    </dgm:pt>
    <dgm:pt modelId="{E5E95A27-C0F1-4F9F-AA34-DA9697343BC0}" type="parTrans" cxnId="{DFE14393-2689-4F37-991E-188E4728DC4B}">
      <dgm:prSet/>
      <dgm:spPr/>
      <dgm:t>
        <a:bodyPr/>
        <a:lstStyle/>
        <a:p>
          <a:endParaRPr lang="ru-RU" sz="1100"/>
        </a:p>
      </dgm:t>
    </dgm:pt>
    <dgm:pt modelId="{33FC5A2D-B9BB-446F-B139-86EDD42C47D3}" type="sibTrans" cxnId="{DFE14393-2689-4F37-991E-188E4728DC4B}">
      <dgm:prSet/>
      <dgm:spPr/>
      <dgm:t>
        <a:bodyPr/>
        <a:lstStyle/>
        <a:p>
          <a:endParaRPr lang="ru-RU" sz="1100"/>
        </a:p>
      </dgm:t>
    </dgm:pt>
    <dgm:pt modelId="{FA13B0D8-E199-401C-AC8A-42E0B28C518C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 smtClean="0"/>
            <a:t>OutOfMemory</a:t>
          </a:r>
          <a:r>
            <a:rPr lang="ru-RU" sz="1400" dirty="0" smtClean="0"/>
            <a:t>-</a:t>
          </a:r>
          <a:r>
            <a:rPr lang="en-US" sz="1400" dirty="0" smtClean="0"/>
            <a:t>Error</a:t>
          </a:r>
          <a:endParaRPr lang="ru-RU" sz="1400" dirty="0"/>
        </a:p>
      </dgm:t>
    </dgm:pt>
    <dgm:pt modelId="{4D180EDF-D357-4FD5-B5B4-C212968DCBDB}" type="parTrans" cxnId="{E67EF5DF-0B00-41BA-9315-8C2440442381}">
      <dgm:prSet/>
      <dgm:spPr/>
      <dgm:t>
        <a:bodyPr/>
        <a:lstStyle/>
        <a:p>
          <a:endParaRPr lang="ru-RU" sz="1100"/>
        </a:p>
      </dgm:t>
    </dgm:pt>
    <dgm:pt modelId="{521747FD-8AE7-477C-BAB6-D3342E2F8EB3}" type="sibTrans" cxnId="{E67EF5DF-0B00-41BA-9315-8C2440442381}">
      <dgm:prSet/>
      <dgm:spPr/>
      <dgm:t>
        <a:bodyPr/>
        <a:lstStyle/>
        <a:p>
          <a:endParaRPr lang="ru-RU" sz="1100"/>
        </a:p>
      </dgm:t>
    </dgm:pt>
    <dgm:pt modelId="{9285B0BB-6257-4DE0-A244-4622AB8B04A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 smtClean="0"/>
            <a:t>StackOverflow</a:t>
          </a:r>
          <a:r>
            <a:rPr lang="ru-RU" sz="1400" dirty="0" smtClean="0"/>
            <a:t>-</a:t>
          </a:r>
          <a:r>
            <a:rPr lang="en-US" sz="1400" dirty="0" smtClean="0"/>
            <a:t>Error</a:t>
          </a:r>
          <a:endParaRPr lang="ru-RU" sz="1400" dirty="0"/>
        </a:p>
      </dgm:t>
    </dgm:pt>
    <dgm:pt modelId="{F4C88AD6-E093-463D-99C4-D58E880EE117}" type="parTrans" cxnId="{7E8E83F4-81BF-440E-B404-2CD491FD8779}">
      <dgm:prSet/>
      <dgm:spPr/>
      <dgm:t>
        <a:bodyPr/>
        <a:lstStyle/>
        <a:p>
          <a:endParaRPr lang="ru-RU" sz="1100"/>
        </a:p>
      </dgm:t>
    </dgm:pt>
    <dgm:pt modelId="{3221EBB5-4C18-4046-B028-4D5A7C6545DB}" type="sibTrans" cxnId="{7E8E83F4-81BF-440E-B404-2CD491FD8779}">
      <dgm:prSet/>
      <dgm:spPr/>
      <dgm:t>
        <a:bodyPr/>
        <a:lstStyle/>
        <a:p>
          <a:endParaRPr lang="ru-RU" sz="1100"/>
        </a:p>
      </dgm:t>
    </dgm:pt>
    <dgm:pt modelId="{174094E3-2E6F-4351-A551-2A09E7C3B9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/>
            <a:t>UnknownError</a:t>
          </a:r>
          <a:endParaRPr lang="ru-RU" sz="1400" dirty="0"/>
        </a:p>
      </dgm:t>
    </dgm:pt>
    <dgm:pt modelId="{017DEE92-912C-4E59-933E-4CF4A310D7C7}" type="parTrans" cxnId="{DD07B2DF-6B34-4DA5-8607-7D90B889C923}">
      <dgm:prSet/>
      <dgm:spPr/>
      <dgm:t>
        <a:bodyPr/>
        <a:lstStyle/>
        <a:p>
          <a:endParaRPr lang="ru-RU" sz="1100"/>
        </a:p>
      </dgm:t>
    </dgm:pt>
    <dgm:pt modelId="{6FEED958-B694-475E-9651-0E178A5EFEC1}" type="sibTrans" cxnId="{DD07B2DF-6B34-4DA5-8607-7D90B889C923}">
      <dgm:prSet/>
      <dgm:spPr/>
      <dgm:t>
        <a:bodyPr/>
        <a:lstStyle/>
        <a:p>
          <a:endParaRPr lang="ru-RU" sz="1100"/>
        </a:p>
      </dgm:t>
    </dgm:pt>
    <dgm:pt modelId="{F5C48906-8183-41DE-9653-6C5AADC0444C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 smtClean="0"/>
            <a:t>ArithmeticException</a:t>
          </a:r>
          <a:endParaRPr lang="ru-RU" sz="1400" dirty="0"/>
        </a:p>
      </dgm:t>
    </dgm:pt>
    <dgm:pt modelId="{AFF62931-D755-429E-8BC8-C2C4DD69795D}" type="parTrans" cxnId="{784A3F86-4A18-4439-8763-8BB4FE0479F2}">
      <dgm:prSet/>
      <dgm:spPr/>
      <dgm:t>
        <a:bodyPr/>
        <a:lstStyle/>
        <a:p>
          <a:endParaRPr lang="ru-RU" sz="1100"/>
        </a:p>
      </dgm:t>
    </dgm:pt>
    <dgm:pt modelId="{44CA6259-961F-40E0-BC99-A9850929C7B5}" type="sibTrans" cxnId="{784A3F86-4A18-4439-8763-8BB4FE0479F2}">
      <dgm:prSet/>
      <dgm:spPr/>
      <dgm:t>
        <a:bodyPr/>
        <a:lstStyle/>
        <a:p>
          <a:endParaRPr lang="ru-RU" sz="1100"/>
        </a:p>
      </dgm:t>
    </dgm:pt>
    <dgm:pt modelId="{74C15B8C-4DFA-45EA-AB28-8A8D14DA893B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 smtClean="0"/>
            <a:t>NullPointerException</a:t>
          </a:r>
          <a:endParaRPr lang="ru-RU" sz="1400" dirty="0"/>
        </a:p>
      </dgm:t>
    </dgm:pt>
    <dgm:pt modelId="{2D6969E4-D18E-4F20-998E-2AB6362CB7FE}" type="parTrans" cxnId="{42936954-72CD-424B-AB5D-E7F36B76B366}">
      <dgm:prSet/>
      <dgm:spPr/>
      <dgm:t>
        <a:bodyPr/>
        <a:lstStyle/>
        <a:p>
          <a:endParaRPr lang="ru-RU" sz="1100"/>
        </a:p>
      </dgm:t>
    </dgm:pt>
    <dgm:pt modelId="{C455EE90-7DF8-4AC4-8607-461A969D30CD}" type="sibTrans" cxnId="{42936954-72CD-424B-AB5D-E7F36B76B366}">
      <dgm:prSet/>
      <dgm:spPr/>
      <dgm:t>
        <a:bodyPr/>
        <a:lstStyle/>
        <a:p>
          <a:endParaRPr lang="ru-RU" sz="1100"/>
        </a:p>
      </dgm:t>
    </dgm:pt>
    <dgm:pt modelId="{50EBE7A6-BD13-4734-B215-B5DA15A4632C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 smtClean="0"/>
            <a:t>ObjiectStream</a:t>
          </a:r>
          <a:r>
            <a:rPr lang="ru-RU" sz="1400" dirty="0" smtClean="0"/>
            <a:t>-</a:t>
          </a:r>
          <a:r>
            <a:rPr lang="en-US" sz="1400" dirty="0" smtClean="0"/>
            <a:t>Exception</a:t>
          </a:r>
          <a:endParaRPr lang="ru-RU" sz="1400" dirty="0"/>
        </a:p>
      </dgm:t>
    </dgm:pt>
    <dgm:pt modelId="{B25C9A7A-3FC1-4250-B8CE-70462144C213}" type="parTrans" cxnId="{2B40C91D-48F5-426C-BA4A-D6A68E448C2E}">
      <dgm:prSet/>
      <dgm:spPr/>
      <dgm:t>
        <a:bodyPr/>
        <a:lstStyle/>
        <a:p>
          <a:endParaRPr lang="ru-RU" sz="1100"/>
        </a:p>
      </dgm:t>
    </dgm:pt>
    <dgm:pt modelId="{FB316A53-86C2-4D27-88F7-CF9D7F93C781}" type="sibTrans" cxnId="{2B40C91D-48F5-426C-BA4A-D6A68E448C2E}">
      <dgm:prSet/>
      <dgm:spPr/>
      <dgm:t>
        <a:bodyPr/>
        <a:lstStyle/>
        <a:p>
          <a:endParaRPr lang="ru-RU" sz="1100"/>
        </a:p>
      </dgm:t>
    </dgm:pt>
    <dgm:pt modelId="{2AE82980-1A32-4117-82B0-32B3F37390B9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 smtClean="0"/>
            <a:t>InvalidClass</a:t>
          </a:r>
          <a:r>
            <a:rPr lang="ru-RU" sz="1400" dirty="0" smtClean="0"/>
            <a:t>-</a:t>
          </a:r>
          <a:r>
            <a:rPr lang="en-US" sz="1400" dirty="0" smtClean="0"/>
            <a:t>Exception</a:t>
          </a:r>
          <a:endParaRPr lang="ru-RU" sz="1400" dirty="0"/>
        </a:p>
      </dgm:t>
    </dgm:pt>
    <dgm:pt modelId="{41B290BD-A813-4086-A2B2-7E60A284909C}" type="parTrans" cxnId="{D9D6EF72-7D7A-4F70-AADA-10795E079F93}">
      <dgm:prSet/>
      <dgm:spPr/>
      <dgm:t>
        <a:bodyPr/>
        <a:lstStyle/>
        <a:p>
          <a:endParaRPr lang="ru-RU" sz="1100"/>
        </a:p>
      </dgm:t>
    </dgm:pt>
    <dgm:pt modelId="{ED43475B-1078-44AB-8440-B90D333E4F0B}" type="sibTrans" cxnId="{D9D6EF72-7D7A-4F70-AADA-10795E079F93}">
      <dgm:prSet/>
      <dgm:spPr/>
      <dgm:t>
        <a:bodyPr/>
        <a:lstStyle/>
        <a:p>
          <a:endParaRPr lang="ru-RU" sz="1100"/>
        </a:p>
      </dgm:t>
    </dgm:pt>
    <dgm:pt modelId="{9A283F43-894A-4320-8891-212AC30CE60F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 smtClean="0"/>
            <a:t>InvalidObjiect</a:t>
          </a:r>
          <a:r>
            <a:rPr lang="ru-RU" sz="1400" dirty="0" smtClean="0"/>
            <a:t>-</a:t>
          </a:r>
          <a:r>
            <a:rPr lang="en-US" sz="1400" dirty="0" smtClean="0"/>
            <a:t>Exception</a:t>
          </a:r>
          <a:endParaRPr lang="en-US" sz="1400" dirty="0"/>
        </a:p>
      </dgm:t>
    </dgm:pt>
    <dgm:pt modelId="{ECD9F4C0-BDAD-47BB-9BC3-7AD950E0384D}" type="parTrans" cxnId="{49087A2A-5BB1-408A-8B05-2F3EAC1B15FC}">
      <dgm:prSet/>
      <dgm:spPr/>
      <dgm:t>
        <a:bodyPr/>
        <a:lstStyle/>
        <a:p>
          <a:endParaRPr lang="ru-RU" sz="1100"/>
        </a:p>
      </dgm:t>
    </dgm:pt>
    <dgm:pt modelId="{60CC13FB-C7C4-4865-A7FA-BAAE4F979EC3}" type="sibTrans" cxnId="{49087A2A-5BB1-408A-8B05-2F3EAC1B15FC}">
      <dgm:prSet/>
      <dgm:spPr/>
      <dgm:t>
        <a:bodyPr/>
        <a:lstStyle/>
        <a:p>
          <a:endParaRPr lang="ru-RU" sz="1100"/>
        </a:p>
      </dgm:t>
    </dgm:pt>
    <dgm:pt modelId="{8D039DD4-3071-4203-95A8-DBC40384B80C}">
      <dgm:prSet/>
      <dgm:spPr>
        <a:noFill/>
        <a:ln>
          <a:noFill/>
        </a:ln>
      </dgm:spPr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un</a:t>
          </a:r>
          <a:r>
            <a:rPr lang="ru-RU" dirty="0" err="1" smtClean="0">
              <a:solidFill>
                <a:schemeClr val="tx2"/>
              </a:solidFill>
            </a:rPr>
            <a:t>checked</a:t>
          </a:r>
          <a:endParaRPr lang="ru-RU" dirty="0">
            <a:solidFill>
              <a:schemeClr val="tx2"/>
            </a:solidFill>
          </a:endParaRPr>
        </a:p>
      </dgm:t>
    </dgm:pt>
    <dgm:pt modelId="{475955BE-65AD-4E44-99F2-1C74EE6DF7CE}" type="parTrans" cxnId="{CB84C810-D58B-4F39-9C11-E31C8784F371}">
      <dgm:prSet/>
      <dgm:spPr/>
      <dgm:t>
        <a:bodyPr/>
        <a:lstStyle/>
        <a:p>
          <a:endParaRPr lang="ru-RU"/>
        </a:p>
      </dgm:t>
    </dgm:pt>
    <dgm:pt modelId="{80A3E5F5-C601-4A71-9CAD-E5582D71B6B5}" type="sibTrans" cxnId="{CB84C810-D58B-4F39-9C11-E31C8784F371}">
      <dgm:prSet/>
      <dgm:spPr/>
      <dgm:t>
        <a:bodyPr/>
        <a:lstStyle/>
        <a:p>
          <a:endParaRPr lang="ru-RU"/>
        </a:p>
      </dgm:t>
    </dgm:pt>
    <dgm:pt modelId="{66E35A69-8681-46E7-8DFB-40654EC1E21A}">
      <dgm:prSet/>
      <dgm:spPr>
        <a:noFill/>
        <a:ln>
          <a:noFill/>
        </a:ln>
      </dgm:spPr>
      <dgm:t>
        <a:bodyPr/>
        <a:lstStyle/>
        <a:p>
          <a:r>
            <a:rPr lang="ru-RU" dirty="0" err="1" smtClean="0">
              <a:solidFill>
                <a:srgbClr val="00B050"/>
              </a:solidFill>
            </a:rPr>
            <a:t>checked</a:t>
          </a:r>
          <a:endParaRPr lang="ru-RU" dirty="0">
            <a:solidFill>
              <a:srgbClr val="00B050"/>
            </a:solidFill>
          </a:endParaRPr>
        </a:p>
      </dgm:t>
    </dgm:pt>
    <dgm:pt modelId="{32B4714A-F208-441C-AA41-76A52BE625FF}" type="parTrans" cxnId="{EDF04DA4-3CA1-469E-A7B7-38DB8FBCACA5}">
      <dgm:prSet/>
      <dgm:spPr/>
      <dgm:t>
        <a:bodyPr/>
        <a:lstStyle/>
        <a:p>
          <a:endParaRPr lang="ru-RU"/>
        </a:p>
      </dgm:t>
    </dgm:pt>
    <dgm:pt modelId="{85815DF3-DB5C-4554-95AA-4A6CE1EDBD6A}" type="sibTrans" cxnId="{EDF04DA4-3CA1-469E-A7B7-38DB8FBCACA5}">
      <dgm:prSet/>
      <dgm:spPr/>
      <dgm:t>
        <a:bodyPr/>
        <a:lstStyle/>
        <a:p>
          <a:endParaRPr lang="ru-RU"/>
        </a:p>
      </dgm:t>
    </dgm:pt>
    <dgm:pt modelId="{95F830F0-60F9-4705-81FD-A8FED159FD1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600" dirty="0" smtClean="0"/>
            <a:t>Object</a:t>
          </a:r>
          <a:endParaRPr lang="ru-RU" sz="1600" dirty="0"/>
        </a:p>
      </dgm:t>
    </dgm:pt>
    <dgm:pt modelId="{574B23C3-5E15-447D-826F-91066298E47B}" type="sibTrans" cxnId="{2FB744F1-3240-4F5C-8A3A-224F17EE4AA4}">
      <dgm:prSet/>
      <dgm:spPr/>
      <dgm:t>
        <a:bodyPr/>
        <a:lstStyle/>
        <a:p>
          <a:endParaRPr lang="ru-RU"/>
        </a:p>
      </dgm:t>
    </dgm:pt>
    <dgm:pt modelId="{5A5A213D-D315-400A-857B-8BD7B001DABC}" type="parTrans" cxnId="{2FB744F1-3240-4F5C-8A3A-224F17EE4AA4}">
      <dgm:prSet/>
      <dgm:spPr/>
      <dgm:t>
        <a:bodyPr/>
        <a:lstStyle/>
        <a:p>
          <a:endParaRPr lang="ru-RU"/>
        </a:p>
      </dgm:t>
    </dgm:pt>
    <dgm:pt modelId="{2AD9F1AE-FF71-45AB-801C-E1F6CAB1AB0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 smtClean="0">
              <a:solidFill>
                <a:schemeClr val="tx2"/>
              </a:solidFill>
            </a:rPr>
            <a:t>I</a:t>
          </a:r>
          <a:r>
            <a:rPr lang="en-US" sz="1400" dirty="0" err="1" smtClean="0">
              <a:solidFill>
                <a:schemeClr val="tx1"/>
              </a:solidFill>
            </a:rPr>
            <a:t>ndexOutOfBounds</a:t>
          </a:r>
          <a:r>
            <a:rPr lang="en-US" sz="1400" dirty="0" smtClean="0">
              <a:solidFill>
                <a:schemeClr val="tx1"/>
              </a:solidFill>
            </a:rPr>
            <a:t>-Exception</a:t>
          </a:r>
          <a:endParaRPr lang="ru-RU" sz="1400" dirty="0" smtClean="0">
            <a:solidFill>
              <a:schemeClr val="tx1"/>
            </a:solidFill>
          </a:endParaRPr>
        </a:p>
        <a:p>
          <a:r>
            <a:rPr lang="ru-RU" sz="100" dirty="0" smtClean="0">
              <a:solidFill>
                <a:schemeClr val="tx2"/>
              </a:solidFill>
            </a:rPr>
            <a:t>_____________________________________________________________________________________________________________________________________________________________________________________________________________________________________________________</a:t>
          </a:r>
        </a:p>
        <a:p>
          <a:r>
            <a:rPr lang="en-US" sz="1400" b="0" dirty="0" err="1" smtClean="0">
              <a:solidFill>
                <a:schemeClr val="tx1"/>
              </a:solidFill>
            </a:rPr>
            <a:t>ArrayIndexO</a:t>
          </a:r>
          <a:r>
            <a:rPr lang="en-US" sz="1400" b="0" dirty="0" err="1" smtClean="0"/>
            <a:t>utOfBoundsException</a:t>
          </a:r>
          <a:r>
            <a:rPr lang="ru-RU" sz="1400" b="1" dirty="0" smtClean="0"/>
            <a:t> </a:t>
          </a:r>
          <a:endParaRPr lang="ru-RU" sz="1400" dirty="0" smtClean="0"/>
        </a:p>
      </dgm:t>
    </dgm:pt>
    <dgm:pt modelId="{1B851770-8CD1-4736-8CB9-38B2AA696387}" type="parTrans" cxnId="{CE35C5FE-3690-4C83-A776-065115B1F651}">
      <dgm:prSet/>
      <dgm:spPr/>
      <dgm:t>
        <a:bodyPr/>
        <a:lstStyle/>
        <a:p>
          <a:endParaRPr lang="ru-RU"/>
        </a:p>
      </dgm:t>
    </dgm:pt>
    <dgm:pt modelId="{0284516B-8E1C-4324-95D8-1BB081A2A304}" type="sibTrans" cxnId="{CE35C5FE-3690-4C83-A776-065115B1F651}">
      <dgm:prSet/>
      <dgm:spPr/>
      <dgm:t>
        <a:bodyPr/>
        <a:lstStyle/>
        <a:p>
          <a:endParaRPr lang="ru-RU"/>
        </a:p>
      </dgm:t>
    </dgm:pt>
    <dgm:pt modelId="{095DAFC6-F590-407A-9B9B-BE218E76007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</a:rPr>
            <a:t>NoSuchElement</a:t>
          </a:r>
          <a:r>
            <a:rPr lang="en-US" sz="1400" dirty="0" smtClean="0">
              <a:solidFill>
                <a:schemeClr val="tx1"/>
              </a:solidFill>
            </a:rPr>
            <a:t>-Exception</a:t>
          </a:r>
          <a:endParaRPr lang="ru-RU" sz="1400" dirty="0" smtClean="0">
            <a:solidFill>
              <a:schemeClr val="tx1"/>
            </a:solidFill>
          </a:endParaRPr>
        </a:p>
        <a:p>
          <a:r>
            <a:rPr lang="ru-RU" sz="100" dirty="0" smtClean="0">
              <a:solidFill>
                <a:schemeClr val="tx2"/>
              </a:solidFill>
            </a:rPr>
            <a:t>_____________________________________________________________________________________________________________________________________________________________________________________________________________________________________________________</a:t>
          </a:r>
        </a:p>
        <a:p>
          <a:r>
            <a:rPr lang="en-US" sz="1400" dirty="0" err="1" smtClean="0">
              <a:solidFill>
                <a:schemeClr val="tx1"/>
              </a:solidFill>
            </a:rPr>
            <a:t>InputMismatch</a:t>
          </a:r>
          <a:r>
            <a:rPr lang="ru-RU" sz="1400" dirty="0" smtClean="0">
              <a:solidFill>
                <a:schemeClr val="tx1"/>
              </a:solidFill>
            </a:rPr>
            <a:t>-</a:t>
          </a:r>
          <a:r>
            <a:rPr lang="en-US" sz="1400" dirty="0" smtClean="0">
              <a:solidFill>
                <a:schemeClr val="tx1"/>
              </a:solidFill>
            </a:rPr>
            <a:t>Exception</a:t>
          </a:r>
          <a:endParaRPr lang="ru-RU" sz="1400" dirty="0" smtClean="0">
            <a:solidFill>
              <a:schemeClr val="tx1"/>
            </a:solidFill>
          </a:endParaRPr>
        </a:p>
      </dgm:t>
    </dgm:pt>
    <dgm:pt modelId="{93F98D17-B367-4E1B-850D-A81DCB21CACF}" type="parTrans" cxnId="{47821BA4-E2A0-4FE2-BD3B-83165D7BE49A}">
      <dgm:prSet/>
      <dgm:spPr/>
      <dgm:t>
        <a:bodyPr/>
        <a:lstStyle/>
        <a:p>
          <a:endParaRPr lang="ru-RU"/>
        </a:p>
      </dgm:t>
    </dgm:pt>
    <dgm:pt modelId="{DFD17090-8C15-4D77-9DBF-8D8ED1BB13EB}" type="sibTrans" cxnId="{47821BA4-E2A0-4FE2-BD3B-83165D7BE49A}">
      <dgm:prSet/>
      <dgm:spPr/>
      <dgm:t>
        <a:bodyPr/>
        <a:lstStyle/>
        <a:p>
          <a:endParaRPr lang="ru-RU"/>
        </a:p>
      </dgm:t>
    </dgm:pt>
    <dgm:pt modelId="{3B1C012E-82C7-4A5E-B401-009FBFE87C66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 smtClean="0"/>
            <a:t>IllegalArgument</a:t>
          </a:r>
          <a:r>
            <a:rPr lang="en-US" sz="1400" dirty="0" smtClean="0"/>
            <a:t>-Exception</a:t>
          </a:r>
          <a:endParaRPr lang="ru-RU" sz="1400" dirty="0" smtClean="0"/>
        </a:p>
      </dgm:t>
    </dgm:pt>
    <dgm:pt modelId="{7415DB33-63B7-4BE1-8BEB-3598F867C943}" type="parTrans" cxnId="{427D6BCC-FA0E-493C-837F-4ACD6582050C}">
      <dgm:prSet/>
      <dgm:spPr/>
      <dgm:t>
        <a:bodyPr/>
        <a:lstStyle/>
        <a:p>
          <a:endParaRPr lang="ru-RU"/>
        </a:p>
      </dgm:t>
    </dgm:pt>
    <dgm:pt modelId="{DD0173D8-4FD5-4B3A-AFFF-53373B42B719}" type="sibTrans" cxnId="{427D6BCC-FA0E-493C-837F-4ACD6582050C}">
      <dgm:prSet/>
      <dgm:spPr/>
      <dgm:t>
        <a:bodyPr/>
        <a:lstStyle/>
        <a:p>
          <a:endParaRPr lang="ru-RU"/>
        </a:p>
      </dgm:t>
    </dgm:pt>
    <dgm:pt modelId="{DCC7D0D9-EC3A-4F29-922D-D8B8029EDDB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 smtClean="0"/>
            <a:t>ClassCastException</a:t>
          </a:r>
          <a:endParaRPr lang="ru-RU" sz="1400" dirty="0" smtClean="0"/>
        </a:p>
      </dgm:t>
    </dgm:pt>
    <dgm:pt modelId="{D96C303B-268A-4B17-8E2E-FA224F05C30A}" type="parTrans" cxnId="{6B0645D0-40A7-48E1-827B-DD73AB8A099D}">
      <dgm:prSet/>
      <dgm:spPr/>
      <dgm:t>
        <a:bodyPr/>
        <a:lstStyle/>
        <a:p>
          <a:endParaRPr lang="ru-RU"/>
        </a:p>
      </dgm:t>
    </dgm:pt>
    <dgm:pt modelId="{90D0A294-A6A5-40F1-8DAB-5CB698913B95}" type="sibTrans" cxnId="{6B0645D0-40A7-48E1-827B-DD73AB8A099D}">
      <dgm:prSet/>
      <dgm:spPr/>
      <dgm:t>
        <a:bodyPr/>
        <a:lstStyle/>
        <a:p>
          <a:endParaRPr lang="ru-RU"/>
        </a:p>
      </dgm:t>
    </dgm:pt>
    <dgm:pt modelId="{AD9C6BD8-4BA7-4A05-BB02-033B09235314}" type="pres">
      <dgm:prSet presAssocID="{D9DEE530-5D6F-4648-B5CC-5D3657420B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D83136F-EA93-4213-B4A5-15078BAE2AE7}" type="pres">
      <dgm:prSet presAssocID="{95F830F0-60F9-4705-81FD-A8FED159FD11}" presName="hierRoot1" presStyleCnt="0">
        <dgm:presLayoutVars>
          <dgm:hierBranch val="init"/>
        </dgm:presLayoutVars>
      </dgm:prSet>
      <dgm:spPr/>
    </dgm:pt>
    <dgm:pt modelId="{72D43E59-F3BE-4F6B-B077-E0826481EE0B}" type="pres">
      <dgm:prSet presAssocID="{95F830F0-60F9-4705-81FD-A8FED159FD11}" presName="rootComposite1" presStyleCnt="0"/>
      <dgm:spPr/>
    </dgm:pt>
    <dgm:pt modelId="{DAF0D3E6-41B8-4E77-A5C0-80211017174A}" type="pres">
      <dgm:prSet presAssocID="{95F830F0-60F9-4705-81FD-A8FED159FD11}" presName="rootText1" presStyleLbl="node0" presStyleIdx="0" presStyleCnt="3" custScaleX="153428" custScaleY="113710" custLinFactNeighborX="1174" custLinFactNeighborY="-8363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454B33A-B97A-4B4A-96B4-802FDB65FDF4}" type="pres">
      <dgm:prSet presAssocID="{95F830F0-60F9-4705-81FD-A8FED159FD11}" presName="rootConnector1" presStyleLbl="node1" presStyleIdx="0" presStyleCnt="0"/>
      <dgm:spPr/>
      <dgm:t>
        <a:bodyPr/>
        <a:lstStyle/>
        <a:p>
          <a:endParaRPr lang="ru-RU"/>
        </a:p>
      </dgm:t>
    </dgm:pt>
    <dgm:pt modelId="{4941FF59-B7BB-4675-B8D7-4BBF2B25CEB3}" type="pres">
      <dgm:prSet presAssocID="{95F830F0-60F9-4705-81FD-A8FED159FD11}" presName="hierChild2" presStyleCnt="0"/>
      <dgm:spPr/>
    </dgm:pt>
    <dgm:pt modelId="{870636C2-A02D-415C-BA99-50B2D1E95240}" type="pres">
      <dgm:prSet presAssocID="{857A6C2F-2104-484E-B224-C191F791A2E6}" presName="Name37" presStyleLbl="parChTrans1D2" presStyleIdx="0" presStyleCnt="1"/>
      <dgm:spPr/>
      <dgm:t>
        <a:bodyPr/>
        <a:lstStyle/>
        <a:p>
          <a:endParaRPr lang="ru-RU"/>
        </a:p>
      </dgm:t>
    </dgm:pt>
    <dgm:pt modelId="{F856F6F5-4840-40B6-B76B-B4B5D442521A}" type="pres">
      <dgm:prSet presAssocID="{8776F899-D073-4344-A445-3CDB7EA7FA21}" presName="hierRoot2" presStyleCnt="0">
        <dgm:presLayoutVars>
          <dgm:hierBranch val="init"/>
        </dgm:presLayoutVars>
      </dgm:prSet>
      <dgm:spPr/>
    </dgm:pt>
    <dgm:pt modelId="{E1F236D5-2B34-40ED-A81E-94F6AADE1744}" type="pres">
      <dgm:prSet presAssocID="{8776F899-D073-4344-A445-3CDB7EA7FA21}" presName="rootComposite" presStyleCnt="0"/>
      <dgm:spPr/>
    </dgm:pt>
    <dgm:pt modelId="{09EBFE9F-0821-4D4E-8C11-AE289A384F87}" type="pres">
      <dgm:prSet presAssocID="{8776F899-D073-4344-A445-3CDB7EA7FA21}" presName="rootText" presStyleLbl="node2" presStyleIdx="0" presStyleCnt="1" custScaleX="201445" custScaleY="140229" custLinFactNeighborX="-1903" custLinFactNeighborY="-29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DA756E8-D506-4C83-A52C-8168D74F39F9}" type="pres">
      <dgm:prSet presAssocID="{8776F899-D073-4344-A445-3CDB7EA7FA21}" presName="rootConnector" presStyleLbl="node2" presStyleIdx="0" presStyleCnt="1"/>
      <dgm:spPr/>
      <dgm:t>
        <a:bodyPr/>
        <a:lstStyle/>
        <a:p>
          <a:endParaRPr lang="ru-RU"/>
        </a:p>
      </dgm:t>
    </dgm:pt>
    <dgm:pt modelId="{C4A3CBCD-32A7-406E-86E6-AFC82D6BC9CD}" type="pres">
      <dgm:prSet presAssocID="{8776F899-D073-4344-A445-3CDB7EA7FA21}" presName="hierChild4" presStyleCnt="0"/>
      <dgm:spPr/>
    </dgm:pt>
    <dgm:pt modelId="{8BCC1952-6A5C-4952-BFDC-5917F83E846E}" type="pres">
      <dgm:prSet presAssocID="{B561AF54-993D-4F6F-9B2D-6E23FAB279EE}" presName="Name37" presStyleLbl="parChTrans1D3" presStyleIdx="0" presStyleCnt="2"/>
      <dgm:spPr/>
      <dgm:t>
        <a:bodyPr/>
        <a:lstStyle/>
        <a:p>
          <a:endParaRPr lang="ru-RU"/>
        </a:p>
      </dgm:t>
    </dgm:pt>
    <dgm:pt modelId="{E7986214-DF56-416E-B132-4FEE8A9F8D8A}" type="pres">
      <dgm:prSet presAssocID="{1CD5A071-C416-4DE1-A35E-4A316808A53B}" presName="hierRoot2" presStyleCnt="0">
        <dgm:presLayoutVars>
          <dgm:hierBranch val="init"/>
        </dgm:presLayoutVars>
      </dgm:prSet>
      <dgm:spPr/>
    </dgm:pt>
    <dgm:pt modelId="{D71DD546-64B6-4507-924D-EFAFFD2E8EEC}" type="pres">
      <dgm:prSet presAssocID="{1CD5A071-C416-4DE1-A35E-4A316808A53B}" presName="rootComposite" presStyleCnt="0"/>
      <dgm:spPr/>
    </dgm:pt>
    <dgm:pt modelId="{B5D22C44-8D2F-437E-BCFC-57A360B4F5CD}" type="pres">
      <dgm:prSet presAssocID="{1CD5A071-C416-4DE1-A35E-4A316808A53B}" presName="rootText" presStyleLbl="node3" presStyleIdx="0" presStyleCnt="2" custScaleX="214359" custScaleY="141213" custLinFactNeighborX="741" custLinFactNeighborY="-378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A5719E-491F-49FF-BBD4-8435E01E5B0B}" type="pres">
      <dgm:prSet presAssocID="{1CD5A071-C416-4DE1-A35E-4A316808A53B}" presName="rootConnector" presStyleLbl="node3" presStyleIdx="0" presStyleCnt="2"/>
      <dgm:spPr/>
      <dgm:t>
        <a:bodyPr/>
        <a:lstStyle/>
        <a:p>
          <a:endParaRPr lang="ru-RU"/>
        </a:p>
      </dgm:t>
    </dgm:pt>
    <dgm:pt modelId="{7E6A3BD7-9069-4BE4-AB74-806B0653B4BA}" type="pres">
      <dgm:prSet presAssocID="{1CD5A071-C416-4DE1-A35E-4A316808A53B}" presName="hierChild4" presStyleCnt="0"/>
      <dgm:spPr/>
    </dgm:pt>
    <dgm:pt modelId="{7D6634F5-0E70-4B29-8772-917A7E0D27D1}" type="pres">
      <dgm:prSet presAssocID="{1D1E8914-5405-45FB-B720-911F9BF7E6DD}" presName="Name37" presStyleLbl="parChTrans1D4" presStyleIdx="0" presStyleCnt="18"/>
      <dgm:spPr/>
      <dgm:t>
        <a:bodyPr/>
        <a:lstStyle/>
        <a:p>
          <a:endParaRPr lang="ru-RU"/>
        </a:p>
      </dgm:t>
    </dgm:pt>
    <dgm:pt modelId="{FB41D59C-489E-4747-AAD9-98992AFA45FD}" type="pres">
      <dgm:prSet presAssocID="{BFEDAD00-CF4E-4ADA-8D2C-8A560A7CE596}" presName="hierRoot2" presStyleCnt="0">
        <dgm:presLayoutVars>
          <dgm:hierBranch val="init"/>
        </dgm:presLayoutVars>
      </dgm:prSet>
      <dgm:spPr/>
    </dgm:pt>
    <dgm:pt modelId="{91A9103B-9BE3-4471-80DE-C5C3CCC42391}" type="pres">
      <dgm:prSet presAssocID="{BFEDAD00-CF4E-4ADA-8D2C-8A560A7CE596}" presName="rootComposite" presStyleCnt="0"/>
      <dgm:spPr/>
    </dgm:pt>
    <dgm:pt modelId="{C62CD54E-F8D6-4DCF-8BCB-89CBE6322BE2}" type="pres">
      <dgm:prSet presAssocID="{BFEDAD00-CF4E-4ADA-8D2C-8A560A7CE596}" presName="rootText" presStyleLbl="node4" presStyleIdx="0" presStyleCnt="18" custScaleX="249684" custScaleY="187955" custLinFactNeighborX="13203" custLinFactNeighborY="-45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095C104-1110-466A-80B8-BF6EB694342D}" type="pres">
      <dgm:prSet presAssocID="{BFEDAD00-CF4E-4ADA-8D2C-8A560A7CE596}" presName="rootConnector" presStyleLbl="node4" presStyleIdx="0" presStyleCnt="18"/>
      <dgm:spPr/>
      <dgm:t>
        <a:bodyPr/>
        <a:lstStyle/>
        <a:p>
          <a:endParaRPr lang="ru-RU"/>
        </a:p>
      </dgm:t>
    </dgm:pt>
    <dgm:pt modelId="{9D918D41-6AD8-4325-81D8-6E610985C05C}" type="pres">
      <dgm:prSet presAssocID="{BFEDAD00-CF4E-4ADA-8D2C-8A560A7CE596}" presName="hierChild4" presStyleCnt="0"/>
      <dgm:spPr/>
    </dgm:pt>
    <dgm:pt modelId="{9F85E933-5A5E-4A4F-B98C-0F4A158CF828}" type="pres">
      <dgm:prSet presAssocID="{BFEDAD00-CF4E-4ADA-8D2C-8A560A7CE596}" presName="hierChild5" presStyleCnt="0"/>
      <dgm:spPr/>
    </dgm:pt>
    <dgm:pt modelId="{9709E5CC-5215-467C-AA97-BA5405AB9A2F}" type="pres">
      <dgm:prSet presAssocID="{6882ABC5-B354-4F5B-B781-4FAD40248344}" presName="Name37" presStyleLbl="parChTrans1D4" presStyleIdx="1" presStyleCnt="18"/>
      <dgm:spPr/>
      <dgm:t>
        <a:bodyPr/>
        <a:lstStyle/>
        <a:p>
          <a:endParaRPr lang="ru-RU"/>
        </a:p>
      </dgm:t>
    </dgm:pt>
    <dgm:pt modelId="{80ABE60E-7903-48F7-80D1-C83AA0C4D161}" type="pres">
      <dgm:prSet presAssocID="{6931E3B6-40DC-46EE-8E9A-CC06DD76826C}" presName="hierRoot2" presStyleCnt="0">
        <dgm:presLayoutVars>
          <dgm:hierBranch val="init"/>
        </dgm:presLayoutVars>
      </dgm:prSet>
      <dgm:spPr/>
    </dgm:pt>
    <dgm:pt modelId="{3CDDF973-0A09-4C86-9CE4-9B134C197DD4}" type="pres">
      <dgm:prSet presAssocID="{6931E3B6-40DC-46EE-8E9A-CC06DD76826C}" presName="rootComposite" presStyleCnt="0"/>
      <dgm:spPr/>
    </dgm:pt>
    <dgm:pt modelId="{A83E05A5-D25C-4F80-9672-6A6A27526DA9}" type="pres">
      <dgm:prSet presAssocID="{6931E3B6-40DC-46EE-8E9A-CC06DD76826C}" presName="rootText" presStyleLbl="node4" presStyleIdx="1" presStyleCnt="18" custScaleX="301562" custScaleY="189755" custLinFactNeighborX="13203" custLinFactNeighborY="-45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F33052-5303-4B39-B7E0-3FD252912491}" type="pres">
      <dgm:prSet presAssocID="{6931E3B6-40DC-46EE-8E9A-CC06DD76826C}" presName="rootConnector" presStyleLbl="node4" presStyleIdx="1" presStyleCnt="18"/>
      <dgm:spPr/>
      <dgm:t>
        <a:bodyPr/>
        <a:lstStyle/>
        <a:p>
          <a:endParaRPr lang="ru-RU"/>
        </a:p>
      </dgm:t>
    </dgm:pt>
    <dgm:pt modelId="{6578A775-31A2-487B-8E3F-4427E69981CB}" type="pres">
      <dgm:prSet presAssocID="{6931E3B6-40DC-46EE-8E9A-CC06DD76826C}" presName="hierChild4" presStyleCnt="0"/>
      <dgm:spPr/>
    </dgm:pt>
    <dgm:pt modelId="{6E34F4F8-B4A6-4E52-A5AC-638013140BAE}" type="pres">
      <dgm:prSet presAssocID="{E5E95A27-C0F1-4F9F-AA34-DA9697343BC0}" presName="Name37" presStyleLbl="parChTrans1D4" presStyleIdx="2" presStyleCnt="18"/>
      <dgm:spPr/>
      <dgm:t>
        <a:bodyPr/>
        <a:lstStyle/>
        <a:p>
          <a:endParaRPr lang="ru-RU"/>
        </a:p>
      </dgm:t>
    </dgm:pt>
    <dgm:pt modelId="{7C5C1603-4615-4192-8FAB-38BAAE70FD91}" type="pres">
      <dgm:prSet presAssocID="{213E2C02-0A90-460D-B461-08DFAA833092}" presName="hierRoot2" presStyleCnt="0">
        <dgm:presLayoutVars>
          <dgm:hierBranch val="init"/>
        </dgm:presLayoutVars>
      </dgm:prSet>
      <dgm:spPr/>
    </dgm:pt>
    <dgm:pt modelId="{47F7B28D-12B1-4A7C-B784-992ABEB0059A}" type="pres">
      <dgm:prSet presAssocID="{213E2C02-0A90-460D-B461-08DFAA833092}" presName="rootComposite" presStyleCnt="0"/>
      <dgm:spPr/>
    </dgm:pt>
    <dgm:pt modelId="{14B214BB-449D-4F9C-BCE8-E387D96F7D5C}" type="pres">
      <dgm:prSet presAssocID="{213E2C02-0A90-460D-B461-08DFAA833092}" presName="rootText" presStyleLbl="node4" presStyleIdx="2" presStyleCnt="18" custScaleX="259375" custScaleY="166357" custLinFactX="-143708" custLinFactNeighborX="-200000" custLinFactNeighborY="-835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059E4B-2D6F-493F-9FDD-826248594699}" type="pres">
      <dgm:prSet presAssocID="{213E2C02-0A90-460D-B461-08DFAA833092}" presName="rootConnector" presStyleLbl="node4" presStyleIdx="2" presStyleCnt="18"/>
      <dgm:spPr/>
      <dgm:t>
        <a:bodyPr/>
        <a:lstStyle/>
        <a:p>
          <a:endParaRPr lang="ru-RU"/>
        </a:p>
      </dgm:t>
    </dgm:pt>
    <dgm:pt modelId="{02098D94-D560-454D-9085-702A1B7502A6}" type="pres">
      <dgm:prSet presAssocID="{213E2C02-0A90-460D-B461-08DFAA833092}" presName="hierChild4" presStyleCnt="0"/>
      <dgm:spPr/>
    </dgm:pt>
    <dgm:pt modelId="{5CE8DDCD-3748-435D-B774-5731E7CAFD2D}" type="pres">
      <dgm:prSet presAssocID="{213E2C02-0A90-460D-B461-08DFAA833092}" presName="hierChild5" presStyleCnt="0"/>
      <dgm:spPr/>
    </dgm:pt>
    <dgm:pt modelId="{79430D10-64FA-44DC-AA62-66A53584F5A3}" type="pres">
      <dgm:prSet presAssocID="{4D180EDF-D357-4FD5-B5B4-C212968DCBDB}" presName="Name37" presStyleLbl="parChTrans1D4" presStyleIdx="3" presStyleCnt="18"/>
      <dgm:spPr/>
      <dgm:t>
        <a:bodyPr/>
        <a:lstStyle/>
        <a:p>
          <a:endParaRPr lang="ru-RU"/>
        </a:p>
      </dgm:t>
    </dgm:pt>
    <dgm:pt modelId="{ADB19A65-031A-4EBF-91BB-6C89F4D4C490}" type="pres">
      <dgm:prSet presAssocID="{FA13B0D8-E199-401C-AC8A-42E0B28C518C}" presName="hierRoot2" presStyleCnt="0">
        <dgm:presLayoutVars>
          <dgm:hierBranch val="init"/>
        </dgm:presLayoutVars>
      </dgm:prSet>
      <dgm:spPr/>
    </dgm:pt>
    <dgm:pt modelId="{A99D3638-FBCB-410D-982B-CDC6F7736CCA}" type="pres">
      <dgm:prSet presAssocID="{FA13B0D8-E199-401C-AC8A-42E0B28C518C}" presName="rootComposite" presStyleCnt="0"/>
      <dgm:spPr/>
    </dgm:pt>
    <dgm:pt modelId="{D7CE8001-D225-4797-953A-64C5E946CA99}" type="pres">
      <dgm:prSet presAssocID="{FA13B0D8-E199-401C-AC8A-42E0B28C518C}" presName="rootText" presStyleLbl="node4" presStyleIdx="3" presStyleCnt="18" custScaleX="259375" custScaleY="192744" custLinFactX="-143708" custLinFactNeighborX="-200000" custLinFactNeighborY="956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8F153A9-60A8-401A-BD51-0A3D4F7AE158}" type="pres">
      <dgm:prSet presAssocID="{FA13B0D8-E199-401C-AC8A-42E0B28C518C}" presName="rootConnector" presStyleLbl="node4" presStyleIdx="3" presStyleCnt="18"/>
      <dgm:spPr/>
      <dgm:t>
        <a:bodyPr/>
        <a:lstStyle/>
        <a:p>
          <a:endParaRPr lang="ru-RU"/>
        </a:p>
      </dgm:t>
    </dgm:pt>
    <dgm:pt modelId="{E8AD497A-0C17-4216-8CE9-2CA7A6687411}" type="pres">
      <dgm:prSet presAssocID="{FA13B0D8-E199-401C-AC8A-42E0B28C518C}" presName="hierChild4" presStyleCnt="0"/>
      <dgm:spPr/>
    </dgm:pt>
    <dgm:pt modelId="{5386FB13-7F34-4DCB-9DD3-CF98C906194B}" type="pres">
      <dgm:prSet presAssocID="{FA13B0D8-E199-401C-AC8A-42E0B28C518C}" presName="hierChild5" presStyleCnt="0"/>
      <dgm:spPr/>
    </dgm:pt>
    <dgm:pt modelId="{4349C82B-DF5E-4017-8585-9047847371AD}" type="pres">
      <dgm:prSet presAssocID="{F4C88AD6-E093-463D-99C4-D58E880EE117}" presName="Name37" presStyleLbl="parChTrans1D4" presStyleIdx="4" presStyleCnt="18"/>
      <dgm:spPr/>
      <dgm:t>
        <a:bodyPr/>
        <a:lstStyle/>
        <a:p>
          <a:endParaRPr lang="ru-RU"/>
        </a:p>
      </dgm:t>
    </dgm:pt>
    <dgm:pt modelId="{5F0C824B-41F1-4992-ADBE-D1E81B2F56D3}" type="pres">
      <dgm:prSet presAssocID="{9285B0BB-6257-4DE0-A244-4622AB8B04AF}" presName="hierRoot2" presStyleCnt="0">
        <dgm:presLayoutVars>
          <dgm:hierBranch val="init"/>
        </dgm:presLayoutVars>
      </dgm:prSet>
      <dgm:spPr/>
    </dgm:pt>
    <dgm:pt modelId="{D926547F-FBC0-41EC-81D3-2F3A0F5371C3}" type="pres">
      <dgm:prSet presAssocID="{9285B0BB-6257-4DE0-A244-4622AB8B04AF}" presName="rootComposite" presStyleCnt="0"/>
      <dgm:spPr/>
    </dgm:pt>
    <dgm:pt modelId="{9AC69985-0566-4F7A-9164-9791EDE365E0}" type="pres">
      <dgm:prSet presAssocID="{9285B0BB-6257-4DE0-A244-4622AB8B04AF}" presName="rootText" presStyleLbl="node4" presStyleIdx="4" presStyleCnt="18" custScaleX="259375" custScaleY="166356" custLinFactX="-143708" custLinFactNeighborX="-200000" custLinFactNeighborY="2749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866C96-0169-4ABC-8E42-7C7D88260A4A}" type="pres">
      <dgm:prSet presAssocID="{9285B0BB-6257-4DE0-A244-4622AB8B04AF}" presName="rootConnector" presStyleLbl="node4" presStyleIdx="4" presStyleCnt="18"/>
      <dgm:spPr/>
      <dgm:t>
        <a:bodyPr/>
        <a:lstStyle/>
        <a:p>
          <a:endParaRPr lang="ru-RU"/>
        </a:p>
      </dgm:t>
    </dgm:pt>
    <dgm:pt modelId="{35D4EB8D-16C4-440D-B93C-E315CABBD0E9}" type="pres">
      <dgm:prSet presAssocID="{9285B0BB-6257-4DE0-A244-4622AB8B04AF}" presName="hierChild4" presStyleCnt="0"/>
      <dgm:spPr/>
    </dgm:pt>
    <dgm:pt modelId="{92800E05-4B0A-4840-BDEF-9519FFD438C0}" type="pres">
      <dgm:prSet presAssocID="{9285B0BB-6257-4DE0-A244-4622AB8B04AF}" presName="hierChild5" presStyleCnt="0"/>
      <dgm:spPr/>
    </dgm:pt>
    <dgm:pt modelId="{13CB6187-88CA-4295-8380-F57F4628E330}" type="pres">
      <dgm:prSet presAssocID="{017DEE92-912C-4E59-933E-4CF4A310D7C7}" presName="Name37" presStyleLbl="parChTrans1D4" presStyleIdx="5" presStyleCnt="18"/>
      <dgm:spPr/>
      <dgm:t>
        <a:bodyPr/>
        <a:lstStyle/>
        <a:p>
          <a:endParaRPr lang="ru-RU"/>
        </a:p>
      </dgm:t>
    </dgm:pt>
    <dgm:pt modelId="{4810F44F-B9B5-42CA-B1B2-C584C3EBF787}" type="pres">
      <dgm:prSet presAssocID="{174094E3-2E6F-4351-A551-2A09E7C3B939}" presName="hierRoot2" presStyleCnt="0">
        <dgm:presLayoutVars>
          <dgm:hierBranch val="init"/>
        </dgm:presLayoutVars>
      </dgm:prSet>
      <dgm:spPr/>
    </dgm:pt>
    <dgm:pt modelId="{C40AACE5-5FFD-40D6-82EF-35390B04E16A}" type="pres">
      <dgm:prSet presAssocID="{174094E3-2E6F-4351-A551-2A09E7C3B939}" presName="rootComposite" presStyleCnt="0"/>
      <dgm:spPr/>
    </dgm:pt>
    <dgm:pt modelId="{FC5E8477-1ED9-475E-9B01-D2F387CCC10B}" type="pres">
      <dgm:prSet presAssocID="{174094E3-2E6F-4351-A551-2A09E7C3B939}" presName="rootText" presStyleLbl="node4" presStyleIdx="5" presStyleCnt="18" custScaleX="259375" custScaleY="166357" custLinFactX="-143708" custLinFactNeighborX="-200000" custLinFactNeighborY="32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9EB16DD-035A-49CC-AB3A-7A4D42998E8E}" type="pres">
      <dgm:prSet presAssocID="{174094E3-2E6F-4351-A551-2A09E7C3B939}" presName="rootConnector" presStyleLbl="node4" presStyleIdx="5" presStyleCnt="18"/>
      <dgm:spPr/>
      <dgm:t>
        <a:bodyPr/>
        <a:lstStyle/>
        <a:p>
          <a:endParaRPr lang="ru-RU"/>
        </a:p>
      </dgm:t>
    </dgm:pt>
    <dgm:pt modelId="{51F41334-EE2B-4ECF-8491-1DEFCEC1FF83}" type="pres">
      <dgm:prSet presAssocID="{174094E3-2E6F-4351-A551-2A09E7C3B939}" presName="hierChild4" presStyleCnt="0"/>
      <dgm:spPr/>
    </dgm:pt>
    <dgm:pt modelId="{7486C2F4-9507-4681-A27C-A6FFE48EA35C}" type="pres">
      <dgm:prSet presAssocID="{174094E3-2E6F-4351-A551-2A09E7C3B939}" presName="hierChild5" presStyleCnt="0"/>
      <dgm:spPr/>
    </dgm:pt>
    <dgm:pt modelId="{99431D65-238B-4A6A-99AF-BB7DF71C233B}" type="pres">
      <dgm:prSet presAssocID="{6931E3B6-40DC-46EE-8E9A-CC06DD76826C}" presName="hierChild5" presStyleCnt="0"/>
      <dgm:spPr/>
    </dgm:pt>
    <dgm:pt modelId="{A7EEDCB1-3AC1-407C-A362-0EC58045234E}" type="pres">
      <dgm:prSet presAssocID="{26243DDF-07FA-4846-A239-424F60A0D9A1}" presName="Name37" presStyleLbl="parChTrans1D4" presStyleIdx="6" presStyleCnt="18"/>
      <dgm:spPr/>
      <dgm:t>
        <a:bodyPr/>
        <a:lstStyle/>
        <a:p>
          <a:endParaRPr lang="ru-RU"/>
        </a:p>
      </dgm:t>
    </dgm:pt>
    <dgm:pt modelId="{638247D3-0A80-478D-A901-85A4E846CDC9}" type="pres">
      <dgm:prSet presAssocID="{59242D97-BE08-4445-99A7-F61532FE8707}" presName="hierRoot2" presStyleCnt="0">
        <dgm:presLayoutVars>
          <dgm:hierBranch val="init"/>
        </dgm:presLayoutVars>
      </dgm:prSet>
      <dgm:spPr/>
    </dgm:pt>
    <dgm:pt modelId="{14868A2A-8324-4121-AEE1-CC3537AEC6B1}" type="pres">
      <dgm:prSet presAssocID="{59242D97-BE08-4445-99A7-F61532FE8707}" presName="rootComposite" presStyleCnt="0"/>
      <dgm:spPr/>
    </dgm:pt>
    <dgm:pt modelId="{04F5D18B-5C27-4A8E-9199-A4CA22F4D524}" type="pres">
      <dgm:prSet presAssocID="{59242D97-BE08-4445-99A7-F61532FE8707}" presName="rootText" presStyleLbl="node4" presStyleIdx="6" presStyleCnt="18" custScaleX="271908" custScaleY="187955" custLinFactNeighborX="12462" custLinFactNeighborY="-71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2286A3-FCCD-4C56-8D7F-558F8E5FF230}" type="pres">
      <dgm:prSet presAssocID="{59242D97-BE08-4445-99A7-F61532FE8707}" presName="rootConnector" presStyleLbl="node4" presStyleIdx="6" presStyleCnt="18"/>
      <dgm:spPr/>
      <dgm:t>
        <a:bodyPr/>
        <a:lstStyle/>
        <a:p>
          <a:endParaRPr lang="ru-RU"/>
        </a:p>
      </dgm:t>
    </dgm:pt>
    <dgm:pt modelId="{93D9AE4C-D776-4CEA-A559-F3B81ED4B94C}" type="pres">
      <dgm:prSet presAssocID="{59242D97-BE08-4445-99A7-F61532FE8707}" presName="hierChild4" presStyleCnt="0"/>
      <dgm:spPr/>
    </dgm:pt>
    <dgm:pt modelId="{B784B522-DFA8-4176-BB62-C26BEC74351C}" type="pres">
      <dgm:prSet presAssocID="{59242D97-BE08-4445-99A7-F61532FE8707}" presName="hierChild5" presStyleCnt="0"/>
      <dgm:spPr/>
    </dgm:pt>
    <dgm:pt modelId="{D1C491EC-92B5-447A-9092-6397776AC9DB}" type="pres">
      <dgm:prSet presAssocID="{1CD5A071-C416-4DE1-A35E-4A316808A53B}" presName="hierChild5" presStyleCnt="0"/>
      <dgm:spPr/>
    </dgm:pt>
    <dgm:pt modelId="{F1F729F0-225F-4622-B59C-24B1F345C177}" type="pres">
      <dgm:prSet presAssocID="{ECEFD5AE-D67F-47B3-B560-A90C93696CB5}" presName="Name37" presStyleLbl="parChTrans1D3" presStyleIdx="1" presStyleCnt="2"/>
      <dgm:spPr/>
      <dgm:t>
        <a:bodyPr/>
        <a:lstStyle/>
        <a:p>
          <a:endParaRPr lang="ru-RU"/>
        </a:p>
      </dgm:t>
    </dgm:pt>
    <dgm:pt modelId="{A6EC0D32-739C-4F24-A543-E8C8532CF103}" type="pres">
      <dgm:prSet presAssocID="{B6588C8D-5C5E-4959-B589-92619545F472}" presName="hierRoot2" presStyleCnt="0">
        <dgm:presLayoutVars>
          <dgm:hierBranch val="init"/>
        </dgm:presLayoutVars>
      </dgm:prSet>
      <dgm:spPr/>
    </dgm:pt>
    <dgm:pt modelId="{2A6BE14B-6243-4371-8D0D-EED375ACCE73}" type="pres">
      <dgm:prSet presAssocID="{B6588C8D-5C5E-4959-B589-92619545F472}" presName="rootComposite" presStyleCnt="0"/>
      <dgm:spPr/>
    </dgm:pt>
    <dgm:pt modelId="{DDC26DA1-DEA5-4AB3-8E49-E64A1732246B}" type="pres">
      <dgm:prSet presAssocID="{B6588C8D-5C5E-4959-B589-92619545F472}" presName="rootText" presStyleLbl="node3" presStyleIdx="1" presStyleCnt="2" custScaleX="214359" custScaleY="141213" custLinFactNeighborX="741" custLinFactNeighborY="-378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D37936D-C9FC-4CCD-A188-E727E97D3576}" type="pres">
      <dgm:prSet presAssocID="{B6588C8D-5C5E-4959-B589-92619545F472}" presName="rootConnector" presStyleLbl="node3" presStyleIdx="1" presStyleCnt="2"/>
      <dgm:spPr/>
      <dgm:t>
        <a:bodyPr/>
        <a:lstStyle/>
        <a:p>
          <a:endParaRPr lang="ru-RU"/>
        </a:p>
      </dgm:t>
    </dgm:pt>
    <dgm:pt modelId="{7F49BEDD-32A8-4679-85B5-19CABCDF9B5A}" type="pres">
      <dgm:prSet presAssocID="{B6588C8D-5C5E-4959-B589-92619545F472}" presName="hierChild4" presStyleCnt="0"/>
      <dgm:spPr/>
    </dgm:pt>
    <dgm:pt modelId="{12E7661B-5463-497E-805A-A41429C4167C}" type="pres">
      <dgm:prSet presAssocID="{D329AD84-203A-45E8-AB85-3E24E23E6B0A}" presName="Name37" presStyleLbl="parChTrans1D4" presStyleIdx="7" presStyleCnt="18"/>
      <dgm:spPr/>
      <dgm:t>
        <a:bodyPr/>
        <a:lstStyle/>
        <a:p>
          <a:endParaRPr lang="ru-RU"/>
        </a:p>
      </dgm:t>
    </dgm:pt>
    <dgm:pt modelId="{AC56BF29-1E5A-4CA8-9525-36C07A599F57}" type="pres">
      <dgm:prSet presAssocID="{D661EE84-3E26-44B6-B9DD-F1ED25872309}" presName="hierRoot2" presStyleCnt="0">
        <dgm:presLayoutVars>
          <dgm:hierBranch val="init"/>
        </dgm:presLayoutVars>
      </dgm:prSet>
      <dgm:spPr/>
    </dgm:pt>
    <dgm:pt modelId="{3C475EAF-DA83-48B7-8C99-819A8431784A}" type="pres">
      <dgm:prSet presAssocID="{D661EE84-3E26-44B6-B9DD-F1ED25872309}" presName="rootComposite" presStyleCnt="0"/>
      <dgm:spPr/>
    </dgm:pt>
    <dgm:pt modelId="{16CAF945-A495-4A7E-93EE-412C27270AE8}" type="pres">
      <dgm:prSet presAssocID="{D661EE84-3E26-44B6-B9DD-F1ED25872309}" presName="rootText" presStyleLbl="node4" presStyleIdx="7" presStyleCnt="18" custScaleX="319907" custScaleY="187955" custLinFactNeighborX="12462" custLinFactNeighborY="-71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09A77C3-9FAE-4374-9966-B0179E387B22}" type="pres">
      <dgm:prSet presAssocID="{D661EE84-3E26-44B6-B9DD-F1ED25872309}" presName="rootConnector" presStyleLbl="node4" presStyleIdx="7" presStyleCnt="18"/>
      <dgm:spPr/>
      <dgm:t>
        <a:bodyPr/>
        <a:lstStyle/>
        <a:p>
          <a:endParaRPr lang="ru-RU"/>
        </a:p>
      </dgm:t>
    </dgm:pt>
    <dgm:pt modelId="{0FB8363E-8911-47F3-93C7-A3676964BB94}" type="pres">
      <dgm:prSet presAssocID="{D661EE84-3E26-44B6-B9DD-F1ED25872309}" presName="hierChild4" presStyleCnt="0"/>
      <dgm:spPr/>
    </dgm:pt>
    <dgm:pt modelId="{21549CC8-9B18-475C-AF4B-0E6CD7D93607}" type="pres">
      <dgm:prSet presAssocID="{AFF62931-D755-429E-8BC8-C2C4DD69795D}" presName="Name37" presStyleLbl="parChTrans1D4" presStyleIdx="8" presStyleCnt="18"/>
      <dgm:spPr/>
      <dgm:t>
        <a:bodyPr/>
        <a:lstStyle/>
        <a:p>
          <a:endParaRPr lang="ru-RU"/>
        </a:p>
      </dgm:t>
    </dgm:pt>
    <dgm:pt modelId="{1397A557-4DF4-4857-A908-2EB59C90D935}" type="pres">
      <dgm:prSet presAssocID="{F5C48906-8183-41DE-9653-6C5AADC0444C}" presName="hierRoot2" presStyleCnt="0">
        <dgm:presLayoutVars>
          <dgm:hierBranch val="init"/>
        </dgm:presLayoutVars>
      </dgm:prSet>
      <dgm:spPr/>
    </dgm:pt>
    <dgm:pt modelId="{619F4D07-8ED8-472C-BD77-5AC974E6AC07}" type="pres">
      <dgm:prSet presAssocID="{F5C48906-8183-41DE-9653-6C5AADC0444C}" presName="rootComposite" presStyleCnt="0"/>
      <dgm:spPr/>
    </dgm:pt>
    <dgm:pt modelId="{DD7C79EE-1E26-44BF-90C4-D2A47DCBC9C8}" type="pres">
      <dgm:prSet presAssocID="{F5C48906-8183-41DE-9653-6C5AADC0444C}" presName="rootText" presStyleLbl="node4" presStyleIdx="8" presStyleCnt="18" custScaleX="341605" custScaleY="143785" custLinFactX="-200000" custLinFactNeighborX="-201879" custLinFactNeighborY="-1538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4F98AFB-6152-4244-B061-A8F4BC1B74DD}" type="pres">
      <dgm:prSet presAssocID="{F5C48906-8183-41DE-9653-6C5AADC0444C}" presName="rootConnector" presStyleLbl="node4" presStyleIdx="8" presStyleCnt="18"/>
      <dgm:spPr/>
      <dgm:t>
        <a:bodyPr/>
        <a:lstStyle/>
        <a:p>
          <a:endParaRPr lang="ru-RU"/>
        </a:p>
      </dgm:t>
    </dgm:pt>
    <dgm:pt modelId="{EA128AC2-E3F4-482B-BE76-AE8A64C3F2CA}" type="pres">
      <dgm:prSet presAssocID="{F5C48906-8183-41DE-9653-6C5AADC0444C}" presName="hierChild4" presStyleCnt="0"/>
      <dgm:spPr/>
    </dgm:pt>
    <dgm:pt modelId="{3E7F1C0B-AFEF-40FF-9F91-2685DAA1B4DA}" type="pres">
      <dgm:prSet presAssocID="{F5C48906-8183-41DE-9653-6C5AADC0444C}" presName="hierChild5" presStyleCnt="0"/>
      <dgm:spPr/>
    </dgm:pt>
    <dgm:pt modelId="{793A1306-05AF-4115-89E6-A2D09CF7BC66}" type="pres">
      <dgm:prSet presAssocID="{2D6969E4-D18E-4F20-998E-2AB6362CB7FE}" presName="Name37" presStyleLbl="parChTrans1D4" presStyleIdx="9" presStyleCnt="18"/>
      <dgm:spPr/>
      <dgm:t>
        <a:bodyPr/>
        <a:lstStyle/>
        <a:p>
          <a:endParaRPr lang="ru-RU"/>
        </a:p>
      </dgm:t>
    </dgm:pt>
    <dgm:pt modelId="{2A7E1DFA-A1B9-447E-B369-89EF7406E003}" type="pres">
      <dgm:prSet presAssocID="{74C15B8C-4DFA-45EA-AB28-8A8D14DA893B}" presName="hierRoot2" presStyleCnt="0">
        <dgm:presLayoutVars>
          <dgm:hierBranch val="init"/>
        </dgm:presLayoutVars>
      </dgm:prSet>
      <dgm:spPr/>
    </dgm:pt>
    <dgm:pt modelId="{9D7400FE-C71D-492C-93F0-98BCB359C120}" type="pres">
      <dgm:prSet presAssocID="{74C15B8C-4DFA-45EA-AB28-8A8D14DA893B}" presName="rootComposite" presStyleCnt="0"/>
      <dgm:spPr/>
    </dgm:pt>
    <dgm:pt modelId="{4E7120FE-90CF-43C9-B9C1-D84F93D9FD92}" type="pres">
      <dgm:prSet presAssocID="{74C15B8C-4DFA-45EA-AB28-8A8D14DA893B}" presName="rootText" presStyleLbl="node4" presStyleIdx="9" presStyleCnt="18" custScaleX="341605" custScaleY="121419" custLinFactX="-196923" custLinFactY="169213" custLinFactNeighborX="-200000" custLinFactNeighborY="2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B498ED6-6D5B-4B5C-B0EE-E519BADBBC8A}" type="pres">
      <dgm:prSet presAssocID="{74C15B8C-4DFA-45EA-AB28-8A8D14DA893B}" presName="rootConnector" presStyleLbl="node4" presStyleIdx="9" presStyleCnt="18"/>
      <dgm:spPr/>
      <dgm:t>
        <a:bodyPr/>
        <a:lstStyle/>
        <a:p>
          <a:endParaRPr lang="ru-RU"/>
        </a:p>
      </dgm:t>
    </dgm:pt>
    <dgm:pt modelId="{D1D6FCF6-93EA-41F8-B7B3-CA4013A27A38}" type="pres">
      <dgm:prSet presAssocID="{74C15B8C-4DFA-45EA-AB28-8A8D14DA893B}" presName="hierChild4" presStyleCnt="0"/>
      <dgm:spPr/>
    </dgm:pt>
    <dgm:pt modelId="{E4A9943E-7A36-4CF5-AE33-780092BE1B11}" type="pres">
      <dgm:prSet presAssocID="{74C15B8C-4DFA-45EA-AB28-8A8D14DA893B}" presName="hierChild5" presStyleCnt="0"/>
      <dgm:spPr/>
    </dgm:pt>
    <dgm:pt modelId="{190DFF14-4463-443A-B59A-0A51C8804104}" type="pres">
      <dgm:prSet presAssocID="{1B851770-8CD1-4736-8CB9-38B2AA696387}" presName="Name37" presStyleLbl="parChTrans1D4" presStyleIdx="10" presStyleCnt="18"/>
      <dgm:spPr/>
    </dgm:pt>
    <dgm:pt modelId="{099EC385-D1D2-4229-AE8F-D131770BDBE4}" type="pres">
      <dgm:prSet presAssocID="{2AD9F1AE-FF71-45AB-801C-E1F6CAB1AB0F}" presName="hierRoot2" presStyleCnt="0">
        <dgm:presLayoutVars>
          <dgm:hierBranch val="init"/>
        </dgm:presLayoutVars>
      </dgm:prSet>
      <dgm:spPr/>
    </dgm:pt>
    <dgm:pt modelId="{2CEF216A-DF41-47AB-9431-8045525F1AF5}" type="pres">
      <dgm:prSet presAssocID="{2AD9F1AE-FF71-45AB-801C-E1F6CAB1AB0F}" presName="rootComposite" presStyleCnt="0"/>
      <dgm:spPr/>
    </dgm:pt>
    <dgm:pt modelId="{5769E443-F672-4F9C-9A79-AC4B87DA994C}" type="pres">
      <dgm:prSet presAssocID="{2AD9F1AE-FF71-45AB-801C-E1F6CAB1AB0F}" presName="rootText" presStyleLbl="node4" presStyleIdx="10" presStyleCnt="18" custScaleX="351204" custScaleY="379033" custLinFactX="-200000" custLinFactY="200000" custLinFactNeighborX="-208513" custLinFactNeighborY="21076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CC88C2-B215-4CC3-A1FD-A32AAF1C729D}" type="pres">
      <dgm:prSet presAssocID="{2AD9F1AE-FF71-45AB-801C-E1F6CAB1AB0F}" presName="rootConnector" presStyleLbl="node4" presStyleIdx="10" presStyleCnt="18"/>
      <dgm:spPr/>
      <dgm:t>
        <a:bodyPr/>
        <a:lstStyle/>
        <a:p>
          <a:endParaRPr lang="ru-RU"/>
        </a:p>
      </dgm:t>
    </dgm:pt>
    <dgm:pt modelId="{1025850C-4483-4FFE-9B09-B17C0C17F3EC}" type="pres">
      <dgm:prSet presAssocID="{2AD9F1AE-FF71-45AB-801C-E1F6CAB1AB0F}" presName="hierChild4" presStyleCnt="0"/>
      <dgm:spPr/>
    </dgm:pt>
    <dgm:pt modelId="{E7B6C4F4-C774-4C3A-9C33-917349A1AC90}" type="pres">
      <dgm:prSet presAssocID="{2AD9F1AE-FF71-45AB-801C-E1F6CAB1AB0F}" presName="hierChild5" presStyleCnt="0"/>
      <dgm:spPr/>
    </dgm:pt>
    <dgm:pt modelId="{8F472377-E951-4FC0-ADE7-26A57E0CEEE4}" type="pres">
      <dgm:prSet presAssocID="{93F98D17-B367-4E1B-850D-A81DCB21CACF}" presName="Name37" presStyleLbl="parChTrans1D4" presStyleIdx="11" presStyleCnt="18"/>
      <dgm:spPr/>
    </dgm:pt>
    <dgm:pt modelId="{363A6EBB-F0DC-4AAF-8D1C-63554DA11211}" type="pres">
      <dgm:prSet presAssocID="{095DAFC6-F590-407A-9B9B-BE218E760071}" presName="hierRoot2" presStyleCnt="0">
        <dgm:presLayoutVars>
          <dgm:hierBranch val="init"/>
        </dgm:presLayoutVars>
      </dgm:prSet>
      <dgm:spPr/>
    </dgm:pt>
    <dgm:pt modelId="{386EBEB6-E5A1-4A10-A31D-F274A6AE5EBB}" type="pres">
      <dgm:prSet presAssocID="{095DAFC6-F590-407A-9B9B-BE218E760071}" presName="rootComposite" presStyleCnt="0"/>
      <dgm:spPr/>
    </dgm:pt>
    <dgm:pt modelId="{99182017-367B-43D4-AF87-CB0B889335D3}" type="pres">
      <dgm:prSet presAssocID="{095DAFC6-F590-407A-9B9B-BE218E760071}" presName="rootText" presStyleLbl="node4" presStyleIdx="11" presStyleCnt="18" custScaleX="322397" custScaleY="377633" custLinFactNeighborX="-2756" custLinFactNeighborY="-244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FE36080-B2AF-4DF2-AEF8-CE307EB8ED4E}" type="pres">
      <dgm:prSet presAssocID="{095DAFC6-F590-407A-9B9B-BE218E760071}" presName="rootConnector" presStyleLbl="node4" presStyleIdx="11" presStyleCnt="18"/>
      <dgm:spPr/>
      <dgm:t>
        <a:bodyPr/>
        <a:lstStyle/>
        <a:p>
          <a:endParaRPr lang="ru-RU"/>
        </a:p>
      </dgm:t>
    </dgm:pt>
    <dgm:pt modelId="{15DBE56B-42B3-4735-BB82-8D2E95C00A6E}" type="pres">
      <dgm:prSet presAssocID="{095DAFC6-F590-407A-9B9B-BE218E760071}" presName="hierChild4" presStyleCnt="0"/>
      <dgm:spPr/>
    </dgm:pt>
    <dgm:pt modelId="{83A64909-8B2D-4262-8075-508DD5248031}" type="pres">
      <dgm:prSet presAssocID="{095DAFC6-F590-407A-9B9B-BE218E760071}" presName="hierChild5" presStyleCnt="0"/>
      <dgm:spPr/>
    </dgm:pt>
    <dgm:pt modelId="{D4FD6F62-E1E6-455B-9DD9-2ABD1201DAAB}" type="pres">
      <dgm:prSet presAssocID="{7415DB33-63B7-4BE1-8BEB-3598F867C943}" presName="Name37" presStyleLbl="parChTrans1D4" presStyleIdx="12" presStyleCnt="18"/>
      <dgm:spPr/>
    </dgm:pt>
    <dgm:pt modelId="{E7A926D7-32A4-48A7-9AA8-FB5372EA5920}" type="pres">
      <dgm:prSet presAssocID="{3B1C012E-82C7-4A5E-B401-009FBFE87C66}" presName="hierRoot2" presStyleCnt="0">
        <dgm:presLayoutVars>
          <dgm:hierBranch val="init"/>
        </dgm:presLayoutVars>
      </dgm:prSet>
      <dgm:spPr/>
    </dgm:pt>
    <dgm:pt modelId="{0FE68F28-6EF0-49A4-8C94-AEB2A57615F5}" type="pres">
      <dgm:prSet presAssocID="{3B1C012E-82C7-4A5E-B401-009FBFE87C66}" presName="rootComposite" presStyleCnt="0"/>
      <dgm:spPr/>
    </dgm:pt>
    <dgm:pt modelId="{C9EA8418-6302-4ACB-9A8F-905628444731}" type="pres">
      <dgm:prSet presAssocID="{3B1C012E-82C7-4A5E-B401-009FBFE87C66}" presName="rootText" presStyleLbl="node4" presStyleIdx="12" presStyleCnt="18" custScaleX="346919" custScaleY="147073" custLinFactX="-195111" custLinFactY="-400000" custLinFactNeighborX="-200000" custLinFactNeighborY="-43196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CDAE4AB-E3B2-4568-9EDC-2999454709A0}" type="pres">
      <dgm:prSet presAssocID="{3B1C012E-82C7-4A5E-B401-009FBFE87C66}" presName="rootConnector" presStyleLbl="node4" presStyleIdx="12" presStyleCnt="18"/>
      <dgm:spPr/>
      <dgm:t>
        <a:bodyPr/>
        <a:lstStyle/>
        <a:p>
          <a:endParaRPr lang="ru-RU"/>
        </a:p>
      </dgm:t>
    </dgm:pt>
    <dgm:pt modelId="{7DC3EA2F-C004-44C0-892E-9D64049FD7FE}" type="pres">
      <dgm:prSet presAssocID="{3B1C012E-82C7-4A5E-B401-009FBFE87C66}" presName="hierChild4" presStyleCnt="0"/>
      <dgm:spPr/>
    </dgm:pt>
    <dgm:pt modelId="{BE5A59D7-1088-4FC9-B254-799DBFA30E1C}" type="pres">
      <dgm:prSet presAssocID="{3B1C012E-82C7-4A5E-B401-009FBFE87C66}" presName="hierChild5" presStyleCnt="0"/>
      <dgm:spPr/>
    </dgm:pt>
    <dgm:pt modelId="{3668E28F-2CC7-4A5C-908B-B6FAABBB3641}" type="pres">
      <dgm:prSet presAssocID="{D96C303B-268A-4B17-8E2E-FA224F05C30A}" presName="Name37" presStyleLbl="parChTrans1D4" presStyleIdx="13" presStyleCnt="18"/>
      <dgm:spPr/>
    </dgm:pt>
    <dgm:pt modelId="{F07F377C-97EE-40BB-99C9-7B8444709F2A}" type="pres">
      <dgm:prSet presAssocID="{DCC7D0D9-EC3A-4F29-922D-D8B8029EDDB1}" presName="hierRoot2" presStyleCnt="0">
        <dgm:presLayoutVars>
          <dgm:hierBranch val="init"/>
        </dgm:presLayoutVars>
      </dgm:prSet>
      <dgm:spPr/>
    </dgm:pt>
    <dgm:pt modelId="{E55381D6-3F4D-462F-A28C-5461C5996423}" type="pres">
      <dgm:prSet presAssocID="{DCC7D0D9-EC3A-4F29-922D-D8B8029EDDB1}" presName="rootComposite" presStyleCnt="0"/>
      <dgm:spPr/>
    </dgm:pt>
    <dgm:pt modelId="{3677EF7B-B718-432A-9818-74F3E718C72C}" type="pres">
      <dgm:prSet presAssocID="{DCC7D0D9-EC3A-4F29-922D-D8B8029EDDB1}" presName="rootText" presStyleLbl="node4" presStyleIdx="13" presStyleCnt="18" custScaleX="350659" custScaleY="121197" custLinFactX="-196923" custLinFactY="-584907" custLinFactNeighborX="-200000" custLinFactNeighborY="-6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0E77114-C6C0-4FBB-8643-F270955019E3}" type="pres">
      <dgm:prSet presAssocID="{DCC7D0D9-EC3A-4F29-922D-D8B8029EDDB1}" presName="rootConnector" presStyleLbl="node4" presStyleIdx="13" presStyleCnt="18"/>
      <dgm:spPr/>
      <dgm:t>
        <a:bodyPr/>
        <a:lstStyle/>
        <a:p>
          <a:endParaRPr lang="ru-RU"/>
        </a:p>
      </dgm:t>
    </dgm:pt>
    <dgm:pt modelId="{F1053340-D26D-45CB-987E-E91182F2BEFF}" type="pres">
      <dgm:prSet presAssocID="{DCC7D0D9-EC3A-4F29-922D-D8B8029EDDB1}" presName="hierChild4" presStyleCnt="0"/>
      <dgm:spPr/>
    </dgm:pt>
    <dgm:pt modelId="{1F0C06D5-91A9-4A08-A170-5B6D20149885}" type="pres">
      <dgm:prSet presAssocID="{DCC7D0D9-EC3A-4F29-922D-D8B8029EDDB1}" presName="hierChild5" presStyleCnt="0"/>
      <dgm:spPr/>
    </dgm:pt>
    <dgm:pt modelId="{4EE96955-EC08-4B9A-BF16-C0794419C122}" type="pres">
      <dgm:prSet presAssocID="{D661EE84-3E26-44B6-B9DD-F1ED25872309}" presName="hierChild5" presStyleCnt="0"/>
      <dgm:spPr/>
    </dgm:pt>
    <dgm:pt modelId="{7CA7E3AE-8497-42A9-B332-9008FC02F5F8}" type="pres">
      <dgm:prSet presAssocID="{E84593F3-DAAE-4943-AA5A-FFDB99DB96AC}" presName="Name37" presStyleLbl="parChTrans1D4" presStyleIdx="14" presStyleCnt="18"/>
      <dgm:spPr/>
      <dgm:t>
        <a:bodyPr/>
        <a:lstStyle/>
        <a:p>
          <a:endParaRPr lang="ru-RU"/>
        </a:p>
      </dgm:t>
    </dgm:pt>
    <dgm:pt modelId="{43168F5E-CA6E-49ED-A3E4-2586873137CB}" type="pres">
      <dgm:prSet presAssocID="{857329B8-68B3-4965-B35E-82BF1A25E483}" presName="hierRoot2" presStyleCnt="0">
        <dgm:presLayoutVars>
          <dgm:hierBranch val="init"/>
        </dgm:presLayoutVars>
      </dgm:prSet>
      <dgm:spPr/>
    </dgm:pt>
    <dgm:pt modelId="{46DA375B-4843-4D52-945B-4D55D6FD8EB9}" type="pres">
      <dgm:prSet presAssocID="{857329B8-68B3-4965-B35E-82BF1A25E483}" presName="rootComposite" presStyleCnt="0"/>
      <dgm:spPr/>
    </dgm:pt>
    <dgm:pt modelId="{93DA678F-3F40-42F5-9253-84A00EF82279}" type="pres">
      <dgm:prSet presAssocID="{857329B8-68B3-4965-B35E-82BF1A25E483}" presName="rootText" presStyleLbl="node4" presStyleIdx="14" presStyleCnt="18" custScaleX="285313" custScaleY="1879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7DCE191-66D0-4E62-A8AA-107DB40C75F4}" type="pres">
      <dgm:prSet presAssocID="{857329B8-68B3-4965-B35E-82BF1A25E483}" presName="rootConnector" presStyleLbl="node4" presStyleIdx="14" presStyleCnt="18"/>
      <dgm:spPr/>
      <dgm:t>
        <a:bodyPr/>
        <a:lstStyle/>
        <a:p>
          <a:endParaRPr lang="ru-RU"/>
        </a:p>
      </dgm:t>
    </dgm:pt>
    <dgm:pt modelId="{28656861-D0FD-487D-9969-91FE58344C73}" type="pres">
      <dgm:prSet presAssocID="{857329B8-68B3-4965-B35E-82BF1A25E483}" presName="hierChild4" presStyleCnt="0"/>
      <dgm:spPr/>
    </dgm:pt>
    <dgm:pt modelId="{DBD99E24-B9AC-4584-BDA9-2E52BB630156}" type="pres">
      <dgm:prSet presAssocID="{B25C9A7A-3FC1-4250-B8CE-70462144C213}" presName="Name37" presStyleLbl="parChTrans1D4" presStyleIdx="15" presStyleCnt="18"/>
      <dgm:spPr/>
      <dgm:t>
        <a:bodyPr/>
        <a:lstStyle/>
        <a:p>
          <a:endParaRPr lang="ru-RU"/>
        </a:p>
      </dgm:t>
    </dgm:pt>
    <dgm:pt modelId="{D29BE5B7-C962-402F-A26F-DEF737D9FBF4}" type="pres">
      <dgm:prSet presAssocID="{50EBE7A6-BD13-4734-B215-B5DA15A4632C}" presName="hierRoot2" presStyleCnt="0">
        <dgm:presLayoutVars>
          <dgm:hierBranch val="init"/>
        </dgm:presLayoutVars>
      </dgm:prSet>
      <dgm:spPr/>
    </dgm:pt>
    <dgm:pt modelId="{2E5839F3-9839-42AD-A553-8A87ED24859D}" type="pres">
      <dgm:prSet presAssocID="{50EBE7A6-BD13-4734-B215-B5DA15A4632C}" presName="rootComposite" presStyleCnt="0"/>
      <dgm:spPr/>
    </dgm:pt>
    <dgm:pt modelId="{26877064-71CF-4C72-9F9F-19B3926E12AD}" type="pres">
      <dgm:prSet presAssocID="{50EBE7A6-BD13-4734-B215-B5DA15A4632C}" presName="rootText" presStyleLbl="node4" presStyleIdx="15" presStyleCnt="18" custScaleX="259375" custScaleY="25937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1891B8-7DEB-433D-904F-AD5CBE3213CA}" type="pres">
      <dgm:prSet presAssocID="{50EBE7A6-BD13-4734-B215-B5DA15A4632C}" presName="rootConnector" presStyleLbl="node4" presStyleIdx="15" presStyleCnt="18"/>
      <dgm:spPr/>
      <dgm:t>
        <a:bodyPr/>
        <a:lstStyle/>
        <a:p>
          <a:endParaRPr lang="ru-RU"/>
        </a:p>
      </dgm:t>
    </dgm:pt>
    <dgm:pt modelId="{11FD2269-D7A1-4C89-9994-AF42D92F9232}" type="pres">
      <dgm:prSet presAssocID="{50EBE7A6-BD13-4734-B215-B5DA15A4632C}" presName="hierChild4" presStyleCnt="0"/>
      <dgm:spPr/>
    </dgm:pt>
    <dgm:pt modelId="{D65580E4-0D8D-4AAB-AFA7-2EC882A245B2}" type="pres">
      <dgm:prSet presAssocID="{50EBE7A6-BD13-4734-B215-B5DA15A4632C}" presName="hierChild5" presStyleCnt="0"/>
      <dgm:spPr/>
    </dgm:pt>
    <dgm:pt modelId="{AFB60998-462A-4AA6-A899-B1C0260F6DC4}" type="pres">
      <dgm:prSet presAssocID="{41B290BD-A813-4086-A2B2-7E60A284909C}" presName="Name37" presStyleLbl="parChTrans1D4" presStyleIdx="16" presStyleCnt="18"/>
      <dgm:spPr/>
      <dgm:t>
        <a:bodyPr/>
        <a:lstStyle/>
        <a:p>
          <a:endParaRPr lang="ru-RU"/>
        </a:p>
      </dgm:t>
    </dgm:pt>
    <dgm:pt modelId="{96EA53B7-31B8-41BA-99C8-A960CE142374}" type="pres">
      <dgm:prSet presAssocID="{2AE82980-1A32-4117-82B0-32B3F37390B9}" presName="hierRoot2" presStyleCnt="0">
        <dgm:presLayoutVars>
          <dgm:hierBranch val="init"/>
        </dgm:presLayoutVars>
      </dgm:prSet>
      <dgm:spPr/>
    </dgm:pt>
    <dgm:pt modelId="{B84C8987-8648-479D-BAF2-9476AADA10E1}" type="pres">
      <dgm:prSet presAssocID="{2AE82980-1A32-4117-82B0-32B3F37390B9}" presName="rootComposite" presStyleCnt="0"/>
      <dgm:spPr/>
    </dgm:pt>
    <dgm:pt modelId="{0CB6E323-C6DA-4852-9354-C95FC4DC7076}" type="pres">
      <dgm:prSet presAssocID="{2AE82980-1A32-4117-82B0-32B3F37390B9}" presName="rootText" presStyleLbl="node4" presStyleIdx="16" presStyleCnt="18" custScaleX="259375" custScaleY="25937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F8913E-B142-4DEF-ABD7-B80E092C7A76}" type="pres">
      <dgm:prSet presAssocID="{2AE82980-1A32-4117-82B0-32B3F37390B9}" presName="rootConnector" presStyleLbl="node4" presStyleIdx="16" presStyleCnt="18"/>
      <dgm:spPr/>
      <dgm:t>
        <a:bodyPr/>
        <a:lstStyle/>
        <a:p>
          <a:endParaRPr lang="ru-RU"/>
        </a:p>
      </dgm:t>
    </dgm:pt>
    <dgm:pt modelId="{CA7475EE-346F-4166-9613-076047C5CD30}" type="pres">
      <dgm:prSet presAssocID="{2AE82980-1A32-4117-82B0-32B3F37390B9}" presName="hierChild4" presStyleCnt="0"/>
      <dgm:spPr/>
    </dgm:pt>
    <dgm:pt modelId="{D66FE924-1C19-4E61-AAF8-C9E0BC2B5F50}" type="pres">
      <dgm:prSet presAssocID="{2AE82980-1A32-4117-82B0-32B3F37390B9}" presName="hierChild5" presStyleCnt="0"/>
      <dgm:spPr/>
    </dgm:pt>
    <dgm:pt modelId="{147E8C29-8F0F-4786-BBA9-0C2CA9A98A64}" type="pres">
      <dgm:prSet presAssocID="{ECD9F4C0-BDAD-47BB-9BC3-7AD950E0384D}" presName="Name37" presStyleLbl="parChTrans1D4" presStyleIdx="17" presStyleCnt="18"/>
      <dgm:spPr/>
      <dgm:t>
        <a:bodyPr/>
        <a:lstStyle/>
        <a:p>
          <a:endParaRPr lang="ru-RU"/>
        </a:p>
      </dgm:t>
    </dgm:pt>
    <dgm:pt modelId="{1C668130-AF33-447A-B80C-918B46F8722A}" type="pres">
      <dgm:prSet presAssocID="{9A283F43-894A-4320-8891-212AC30CE60F}" presName="hierRoot2" presStyleCnt="0">
        <dgm:presLayoutVars>
          <dgm:hierBranch val="init"/>
        </dgm:presLayoutVars>
      </dgm:prSet>
      <dgm:spPr/>
    </dgm:pt>
    <dgm:pt modelId="{BF6CC9D0-4667-41D9-8188-5380C7A52039}" type="pres">
      <dgm:prSet presAssocID="{9A283F43-894A-4320-8891-212AC30CE60F}" presName="rootComposite" presStyleCnt="0"/>
      <dgm:spPr/>
    </dgm:pt>
    <dgm:pt modelId="{A087EE91-67DB-4E88-9D9C-3FBE6F835AE4}" type="pres">
      <dgm:prSet presAssocID="{9A283F43-894A-4320-8891-212AC30CE60F}" presName="rootText" presStyleLbl="node4" presStyleIdx="17" presStyleCnt="18" custScaleX="259375" custScaleY="25937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EFC26A2-C252-4A99-94EE-141E004BC936}" type="pres">
      <dgm:prSet presAssocID="{9A283F43-894A-4320-8891-212AC30CE60F}" presName="rootConnector" presStyleLbl="node4" presStyleIdx="17" presStyleCnt="18"/>
      <dgm:spPr/>
      <dgm:t>
        <a:bodyPr/>
        <a:lstStyle/>
        <a:p>
          <a:endParaRPr lang="ru-RU"/>
        </a:p>
      </dgm:t>
    </dgm:pt>
    <dgm:pt modelId="{1923989D-A5C2-409A-AD89-1CC15FEF3720}" type="pres">
      <dgm:prSet presAssocID="{9A283F43-894A-4320-8891-212AC30CE60F}" presName="hierChild4" presStyleCnt="0"/>
      <dgm:spPr/>
    </dgm:pt>
    <dgm:pt modelId="{A2ACD841-708F-421C-8817-84246E0C210F}" type="pres">
      <dgm:prSet presAssocID="{9A283F43-894A-4320-8891-212AC30CE60F}" presName="hierChild5" presStyleCnt="0"/>
      <dgm:spPr/>
    </dgm:pt>
    <dgm:pt modelId="{B248DB1D-79D9-4B82-9998-B16AE9D6BFE0}" type="pres">
      <dgm:prSet presAssocID="{857329B8-68B3-4965-B35E-82BF1A25E483}" presName="hierChild5" presStyleCnt="0"/>
      <dgm:spPr/>
    </dgm:pt>
    <dgm:pt modelId="{695E5950-9F89-4A98-87AB-DEB85ACE3C05}" type="pres">
      <dgm:prSet presAssocID="{B6588C8D-5C5E-4959-B589-92619545F472}" presName="hierChild5" presStyleCnt="0"/>
      <dgm:spPr/>
    </dgm:pt>
    <dgm:pt modelId="{95C8958D-EDDC-4C4B-A520-C39412E41AC6}" type="pres">
      <dgm:prSet presAssocID="{8776F899-D073-4344-A445-3CDB7EA7FA21}" presName="hierChild5" presStyleCnt="0"/>
      <dgm:spPr/>
    </dgm:pt>
    <dgm:pt modelId="{15E45E1C-349F-4C9F-BEBE-1926E5E07481}" type="pres">
      <dgm:prSet presAssocID="{95F830F0-60F9-4705-81FD-A8FED159FD11}" presName="hierChild3" presStyleCnt="0"/>
      <dgm:spPr/>
    </dgm:pt>
    <dgm:pt modelId="{EC979177-855E-443E-8F61-8FD52847D3F0}" type="pres">
      <dgm:prSet presAssocID="{8D039DD4-3071-4203-95A8-DBC40384B80C}" presName="hierRoot1" presStyleCnt="0">
        <dgm:presLayoutVars>
          <dgm:hierBranch val="init"/>
        </dgm:presLayoutVars>
      </dgm:prSet>
      <dgm:spPr/>
    </dgm:pt>
    <dgm:pt modelId="{D905C43A-4CE0-488F-9531-3E5976013D33}" type="pres">
      <dgm:prSet presAssocID="{8D039DD4-3071-4203-95A8-DBC40384B80C}" presName="rootComposite1" presStyleCnt="0"/>
      <dgm:spPr/>
    </dgm:pt>
    <dgm:pt modelId="{C5970467-46E0-4D30-A72B-9B74C78F94C5}" type="pres">
      <dgm:prSet presAssocID="{8D039DD4-3071-4203-95A8-DBC40384B80C}" presName="rootText1" presStyleLbl="node0" presStyleIdx="1" presStyleCnt="3" custScaleX="220564" custScaleY="206856" custLinFactX="-465060" custLinFactY="864472" custLinFactNeighborX="-500000" custLinFactNeighborY="9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FAB5A04-2CC5-4ABE-B508-0323609109B8}" type="pres">
      <dgm:prSet presAssocID="{8D039DD4-3071-4203-95A8-DBC40384B80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6472ECA-2AEF-4E5A-BD75-98A921B9EA7E}" type="pres">
      <dgm:prSet presAssocID="{8D039DD4-3071-4203-95A8-DBC40384B80C}" presName="hierChild2" presStyleCnt="0"/>
      <dgm:spPr/>
    </dgm:pt>
    <dgm:pt modelId="{C942ACF4-521D-4DD8-BBC0-2BBDBE7CA46E}" type="pres">
      <dgm:prSet presAssocID="{8D039DD4-3071-4203-95A8-DBC40384B80C}" presName="hierChild3" presStyleCnt="0"/>
      <dgm:spPr/>
    </dgm:pt>
    <dgm:pt modelId="{C4B189FA-F72F-4109-8636-C4381BFDDEC5}" type="pres">
      <dgm:prSet presAssocID="{66E35A69-8681-46E7-8DFB-40654EC1E21A}" presName="hierRoot1" presStyleCnt="0">
        <dgm:presLayoutVars>
          <dgm:hierBranch val="init"/>
        </dgm:presLayoutVars>
      </dgm:prSet>
      <dgm:spPr/>
    </dgm:pt>
    <dgm:pt modelId="{F8BB7A70-09FE-4F2D-91C4-1067A8A74F41}" type="pres">
      <dgm:prSet presAssocID="{66E35A69-8681-46E7-8DFB-40654EC1E21A}" presName="rootComposite1" presStyleCnt="0"/>
      <dgm:spPr/>
    </dgm:pt>
    <dgm:pt modelId="{688CFCF6-6697-41C3-9602-880FBA49C13E}" type="pres">
      <dgm:prSet presAssocID="{66E35A69-8681-46E7-8DFB-40654EC1E21A}" presName="rootText1" presStyleLbl="node0" presStyleIdx="2" presStyleCnt="3" custScaleX="220564" custScaleY="206856" custLinFactX="100000" custLinFactY="813494" custLinFactNeighborX="179528" custLinFactNeighborY="9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42A7D6-A3F9-49A3-9CDA-D89340849509}" type="pres">
      <dgm:prSet presAssocID="{66E35A69-8681-46E7-8DFB-40654EC1E21A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940C3F8-A516-45EA-997E-C7C53DA40B20}" type="pres">
      <dgm:prSet presAssocID="{66E35A69-8681-46E7-8DFB-40654EC1E21A}" presName="hierChild2" presStyleCnt="0"/>
      <dgm:spPr/>
    </dgm:pt>
    <dgm:pt modelId="{C9C87111-4EFC-49F9-9AC5-49631AF85966}" type="pres">
      <dgm:prSet presAssocID="{66E35A69-8681-46E7-8DFB-40654EC1E21A}" presName="hierChild3" presStyleCnt="0"/>
      <dgm:spPr/>
    </dgm:pt>
  </dgm:ptLst>
  <dgm:cxnLst>
    <dgm:cxn modelId="{EDF04DA4-3CA1-469E-A7B7-38DB8FBCACA5}" srcId="{D9DEE530-5D6F-4648-B5CC-5D3657420B1E}" destId="{66E35A69-8681-46E7-8DFB-40654EC1E21A}" srcOrd="2" destOrd="0" parTransId="{32B4714A-F208-441C-AA41-76A52BE625FF}" sibTransId="{85815DF3-DB5C-4554-95AA-4A6CE1EDBD6A}"/>
    <dgm:cxn modelId="{BEDF7B35-F18D-4E46-82C5-AC93F5A4B43C}" type="presOf" srcId="{4D180EDF-D357-4FD5-B5B4-C212968DCBDB}" destId="{79430D10-64FA-44DC-AA62-66A53584F5A3}" srcOrd="0" destOrd="0" presId="urn:microsoft.com/office/officeart/2005/8/layout/orgChart1"/>
    <dgm:cxn modelId="{45285031-95C1-4F78-A234-1119C88320C6}" type="presOf" srcId="{F5C48906-8183-41DE-9653-6C5AADC0444C}" destId="{DD7C79EE-1E26-44BF-90C4-D2A47DCBC9C8}" srcOrd="0" destOrd="0" presId="urn:microsoft.com/office/officeart/2005/8/layout/orgChart1"/>
    <dgm:cxn modelId="{0062C941-9E27-472C-929F-D76ED97AADAF}" srcId="{8776F899-D073-4344-A445-3CDB7EA7FA21}" destId="{1CD5A071-C416-4DE1-A35E-4A316808A53B}" srcOrd="0" destOrd="0" parTransId="{B561AF54-993D-4F6F-9B2D-6E23FAB279EE}" sibTransId="{886E47A9-EC65-4E4F-A567-9CB2C1FE389F}"/>
    <dgm:cxn modelId="{784A3F86-4A18-4439-8763-8BB4FE0479F2}" srcId="{D661EE84-3E26-44B6-B9DD-F1ED25872309}" destId="{F5C48906-8183-41DE-9653-6C5AADC0444C}" srcOrd="0" destOrd="0" parTransId="{AFF62931-D755-429E-8BC8-C2C4DD69795D}" sibTransId="{44CA6259-961F-40E0-BC99-A9850929C7B5}"/>
    <dgm:cxn modelId="{5F498AF9-F2CC-406E-8689-E2AC994D6772}" type="presOf" srcId="{ECD9F4C0-BDAD-47BB-9BC3-7AD950E0384D}" destId="{147E8C29-8F0F-4786-BBA9-0C2CA9A98A64}" srcOrd="0" destOrd="0" presId="urn:microsoft.com/office/officeart/2005/8/layout/orgChart1"/>
    <dgm:cxn modelId="{FD924644-0ED6-4693-AFB8-F05158062FDD}" type="presOf" srcId="{213E2C02-0A90-460D-B461-08DFAA833092}" destId="{C2059E4B-2D6F-493F-9FDD-826248594699}" srcOrd="1" destOrd="0" presId="urn:microsoft.com/office/officeart/2005/8/layout/orgChart1"/>
    <dgm:cxn modelId="{EC5827B5-E2EC-4F38-8AD6-363E459781C1}" type="presOf" srcId="{7415DB33-63B7-4BE1-8BEB-3598F867C943}" destId="{D4FD6F62-E1E6-455B-9DD9-2ABD1201DAAB}" srcOrd="0" destOrd="0" presId="urn:microsoft.com/office/officeart/2005/8/layout/orgChart1"/>
    <dgm:cxn modelId="{D026352A-DD56-4844-B94E-036FABF30560}" type="presOf" srcId="{E84593F3-DAAE-4943-AA5A-FFDB99DB96AC}" destId="{7CA7E3AE-8497-42A9-B332-9008FC02F5F8}" srcOrd="0" destOrd="0" presId="urn:microsoft.com/office/officeart/2005/8/layout/orgChart1"/>
    <dgm:cxn modelId="{A2D06A04-631A-4A5D-8CF4-A98E8ABED9E5}" type="presOf" srcId="{1CD5A071-C416-4DE1-A35E-4A316808A53B}" destId="{B5D22C44-8D2F-437E-BCFC-57A360B4F5CD}" srcOrd="0" destOrd="0" presId="urn:microsoft.com/office/officeart/2005/8/layout/orgChart1"/>
    <dgm:cxn modelId="{4A949D1C-75C5-49C6-8B03-04D08B08F922}" type="presOf" srcId="{095DAFC6-F590-407A-9B9B-BE218E760071}" destId="{99182017-367B-43D4-AF87-CB0B889335D3}" srcOrd="0" destOrd="0" presId="urn:microsoft.com/office/officeart/2005/8/layout/orgChart1"/>
    <dgm:cxn modelId="{5E46FD67-C223-4DB4-A074-1CC3C17A2651}" type="presOf" srcId="{D9DEE530-5D6F-4648-B5CC-5D3657420B1E}" destId="{AD9C6BD8-4BA7-4A05-BB02-033B09235314}" srcOrd="0" destOrd="0" presId="urn:microsoft.com/office/officeart/2005/8/layout/orgChart1"/>
    <dgm:cxn modelId="{CE35C5FE-3690-4C83-A776-065115B1F651}" srcId="{D661EE84-3E26-44B6-B9DD-F1ED25872309}" destId="{2AD9F1AE-FF71-45AB-801C-E1F6CAB1AB0F}" srcOrd="2" destOrd="0" parTransId="{1B851770-8CD1-4736-8CB9-38B2AA696387}" sibTransId="{0284516B-8E1C-4324-95D8-1BB081A2A304}"/>
    <dgm:cxn modelId="{68A2518F-F000-4F77-B8D4-E19C4B289EAE}" type="presOf" srcId="{6931E3B6-40DC-46EE-8E9A-CC06DD76826C}" destId="{A83E05A5-D25C-4F80-9672-6A6A27526DA9}" srcOrd="0" destOrd="0" presId="urn:microsoft.com/office/officeart/2005/8/layout/orgChart1"/>
    <dgm:cxn modelId="{D9D6EF72-7D7A-4F70-AADA-10795E079F93}" srcId="{857329B8-68B3-4965-B35E-82BF1A25E483}" destId="{2AE82980-1A32-4117-82B0-32B3F37390B9}" srcOrd="1" destOrd="0" parTransId="{41B290BD-A813-4086-A2B2-7E60A284909C}" sibTransId="{ED43475B-1078-44AB-8440-B90D333E4F0B}"/>
    <dgm:cxn modelId="{8F92E692-F042-4733-A255-72D584C58CAA}" srcId="{B6588C8D-5C5E-4959-B589-92619545F472}" destId="{857329B8-68B3-4965-B35E-82BF1A25E483}" srcOrd="1" destOrd="0" parTransId="{E84593F3-DAAE-4943-AA5A-FFDB99DB96AC}" sibTransId="{5894C27B-C3B8-4C12-A96D-1C60EF5232DB}"/>
    <dgm:cxn modelId="{5084F949-1B4C-4294-99B4-A889FBB18B6F}" type="presOf" srcId="{59242D97-BE08-4445-99A7-F61532FE8707}" destId="{962286A3-FCCD-4C56-8D7F-558F8E5FF230}" srcOrd="1" destOrd="0" presId="urn:microsoft.com/office/officeart/2005/8/layout/orgChart1"/>
    <dgm:cxn modelId="{F6B083B4-F64A-417A-8EB9-3BD16CA54D9A}" type="presOf" srcId="{59242D97-BE08-4445-99A7-F61532FE8707}" destId="{04F5D18B-5C27-4A8E-9199-A4CA22F4D524}" srcOrd="0" destOrd="0" presId="urn:microsoft.com/office/officeart/2005/8/layout/orgChart1"/>
    <dgm:cxn modelId="{7E8E83F4-81BF-440E-B404-2CD491FD8779}" srcId="{6931E3B6-40DC-46EE-8E9A-CC06DD76826C}" destId="{9285B0BB-6257-4DE0-A244-4622AB8B04AF}" srcOrd="2" destOrd="0" parTransId="{F4C88AD6-E093-463D-99C4-D58E880EE117}" sibTransId="{3221EBB5-4C18-4046-B028-4D5A7C6545DB}"/>
    <dgm:cxn modelId="{524D39B0-92E1-4B58-BCAE-C506208DA97E}" type="presOf" srcId="{9A283F43-894A-4320-8891-212AC30CE60F}" destId="{0EFC26A2-C252-4A99-94EE-141E004BC936}" srcOrd="1" destOrd="0" presId="urn:microsoft.com/office/officeart/2005/8/layout/orgChart1"/>
    <dgm:cxn modelId="{702AF18B-6462-4245-8394-D3DC909AAD65}" type="presOf" srcId="{D96C303B-268A-4B17-8E2E-FA224F05C30A}" destId="{3668E28F-2CC7-4A5C-908B-B6FAABBB3641}" srcOrd="0" destOrd="0" presId="urn:microsoft.com/office/officeart/2005/8/layout/orgChart1"/>
    <dgm:cxn modelId="{24AF7853-DED6-49BB-B834-6505FAE22C5C}" type="presOf" srcId="{D661EE84-3E26-44B6-B9DD-F1ED25872309}" destId="{A09A77C3-9FAE-4374-9966-B0179E387B22}" srcOrd="1" destOrd="0" presId="urn:microsoft.com/office/officeart/2005/8/layout/orgChart1"/>
    <dgm:cxn modelId="{DF6FE614-A142-4685-8562-0F84A1FD05C5}" srcId="{95F830F0-60F9-4705-81FD-A8FED159FD11}" destId="{8776F899-D073-4344-A445-3CDB7EA7FA21}" srcOrd="0" destOrd="0" parTransId="{857A6C2F-2104-484E-B224-C191F791A2E6}" sibTransId="{858BC1F4-3F46-4432-BEEF-0641F47E6657}"/>
    <dgm:cxn modelId="{7C16FC86-0C9C-40C7-A39D-EC997551818D}" type="presOf" srcId="{B25C9A7A-3FC1-4250-B8CE-70462144C213}" destId="{DBD99E24-B9AC-4584-BDA9-2E52BB630156}" srcOrd="0" destOrd="0" presId="urn:microsoft.com/office/officeart/2005/8/layout/orgChart1"/>
    <dgm:cxn modelId="{A22F5FFD-3D07-4F46-9921-CC4175232C57}" srcId="{8776F899-D073-4344-A445-3CDB7EA7FA21}" destId="{B6588C8D-5C5E-4959-B589-92619545F472}" srcOrd="1" destOrd="0" parTransId="{ECEFD5AE-D67F-47B3-B560-A90C93696CB5}" sibTransId="{49A8A3EE-42B1-4710-8BC0-C0E7B86B202D}"/>
    <dgm:cxn modelId="{7DC20E1A-EFBC-4DFA-A7A5-10B507AA565C}" type="presOf" srcId="{BFEDAD00-CF4E-4ADA-8D2C-8A560A7CE596}" destId="{C62CD54E-F8D6-4DCF-8BCB-89CBE6322BE2}" srcOrd="0" destOrd="0" presId="urn:microsoft.com/office/officeart/2005/8/layout/orgChart1"/>
    <dgm:cxn modelId="{CC2F842C-D810-419B-BC1F-E4C055B07E1D}" type="presOf" srcId="{F4C88AD6-E093-463D-99C4-D58E880EE117}" destId="{4349C82B-DF5E-4017-8585-9047847371AD}" srcOrd="0" destOrd="0" presId="urn:microsoft.com/office/officeart/2005/8/layout/orgChart1"/>
    <dgm:cxn modelId="{161C4A78-F14C-4F32-8959-2F2577D82A3A}" type="presOf" srcId="{857A6C2F-2104-484E-B224-C191F791A2E6}" destId="{870636C2-A02D-415C-BA99-50B2D1E95240}" srcOrd="0" destOrd="0" presId="urn:microsoft.com/office/officeart/2005/8/layout/orgChart1"/>
    <dgm:cxn modelId="{0B378A05-B2F7-4502-B343-671A07580B56}" type="presOf" srcId="{3B1C012E-82C7-4A5E-B401-009FBFE87C66}" destId="{C9EA8418-6302-4ACB-9A8F-905628444731}" srcOrd="0" destOrd="0" presId="urn:microsoft.com/office/officeart/2005/8/layout/orgChart1"/>
    <dgm:cxn modelId="{6469335D-3E55-482B-9EF8-2BBB2D2CB0B0}" type="presOf" srcId="{9285B0BB-6257-4DE0-A244-4622AB8B04AF}" destId="{9AC69985-0566-4F7A-9164-9791EDE365E0}" srcOrd="0" destOrd="0" presId="urn:microsoft.com/office/officeart/2005/8/layout/orgChart1"/>
    <dgm:cxn modelId="{0D76F4AC-4241-4CE7-AC6B-AED5D6E558E0}" type="presOf" srcId="{017DEE92-912C-4E59-933E-4CF4A310D7C7}" destId="{13CB6187-88CA-4295-8380-F57F4628E330}" srcOrd="0" destOrd="0" presId="urn:microsoft.com/office/officeart/2005/8/layout/orgChart1"/>
    <dgm:cxn modelId="{A3AB7CE8-1C87-48F7-B473-42F7964B403E}" type="presOf" srcId="{1B851770-8CD1-4736-8CB9-38B2AA696387}" destId="{190DFF14-4463-443A-B59A-0A51C8804104}" srcOrd="0" destOrd="0" presId="urn:microsoft.com/office/officeart/2005/8/layout/orgChart1"/>
    <dgm:cxn modelId="{6B0645D0-40A7-48E1-827B-DD73AB8A099D}" srcId="{D661EE84-3E26-44B6-B9DD-F1ED25872309}" destId="{DCC7D0D9-EC3A-4F29-922D-D8B8029EDDB1}" srcOrd="5" destOrd="0" parTransId="{D96C303B-268A-4B17-8E2E-FA224F05C30A}" sibTransId="{90D0A294-A6A5-40F1-8DAB-5CB698913B95}"/>
    <dgm:cxn modelId="{DD07B2DF-6B34-4DA5-8607-7D90B889C923}" srcId="{6931E3B6-40DC-46EE-8E9A-CC06DD76826C}" destId="{174094E3-2E6F-4351-A551-2A09E7C3B939}" srcOrd="3" destOrd="0" parTransId="{017DEE92-912C-4E59-933E-4CF4A310D7C7}" sibTransId="{6FEED958-B694-475E-9651-0E178A5EFEC1}"/>
    <dgm:cxn modelId="{A5C10263-CB79-480F-A1D4-6C749C3ABABD}" type="presOf" srcId="{66E35A69-8681-46E7-8DFB-40654EC1E21A}" destId="{1B42A7D6-A3F9-49A3-9CDA-D89340849509}" srcOrd="1" destOrd="0" presId="urn:microsoft.com/office/officeart/2005/8/layout/orgChart1"/>
    <dgm:cxn modelId="{42936954-72CD-424B-AB5D-E7F36B76B366}" srcId="{D661EE84-3E26-44B6-B9DD-F1ED25872309}" destId="{74C15B8C-4DFA-45EA-AB28-8A8D14DA893B}" srcOrd="1" destOrd="0" parTransId="{2D6969E4-D18E-4F20-998E-2AB6362CB7FE}" sibTransId="{C455EE90-7DF8-4AC4-8607-461A969D30CD}"/>
    <dgm:cxn modelId="{8009C686-36E4-417B-9DAC-3A15856E47D3}" type="presOf" srcId="{174094E3-2E6F-4351-A551-2A09E7C3B939}" destId="{29EB16DD-035A-49CC-AB3A-7A4D42998E8E}" srcOrd="1" destOrd="0" presId="urn:microsoft.com/office/officeart/2005/8/layout/orgChart1"/>
    <dgm:cxn modelId="{C6C66DDE-14B6-404F-86FD-450E7081A075}" srcId="{1CD5A071-C416-4DE1-A35E-4A316808A53B}" destId="{BFEDAD00-CF4E-4ADA-8D2C-8A560A7CE596}" srcOrd="0" destOrd="0" parTransId="{1D1E8914-5405-45FB-B720-911F9BF7E6DD}" sibTransId="{CF6E7223-0C9B-4AC1-A37E-1748FC2FD106}"/>
    <dgm:cxn modelId="{2FB744F1-3240-4F5C-8A3A-224F17EE4AA4}" srcId="{D9DEE530-5D6F-4648-B5CC-5D3657420B1E}" destId="{95F830F0-60F9-4705-81FD-A8FED159FD11}" srcOrd="0" destOrd="0" parTransId="{5A5A213D-D315-400A-857B-8BD7B001DABC}" sibTransId="{574B23C3-5E15-447D-826F-91066298E47B}"/>
    <dgm:cxn modelId="{49087A2A-5BB1-408A-8B05-2F3EAC1B15FC}" srcId="{857329B8-68B3-4965-B35E-82BF1A25E483}" destId="{9A283F43-894A-4320-8891-212AC30CE60F}" srcOrd="2" destOrd="0" parTransId="{ECD9F4C0-BDAD-47BB-9BC3-7AD950E0384D}" sibTransId="{60CC13FB-C7C4-4865-A7FA-BAAE4F979EC3}"/>
    <dgm:cxn modelId="{784C5B47-2E00-4B21-BFBA-FBF145043CF7}" type="presOf" srcId="{1D1E8914-5405-45FB-B720-911F9BF7E6DD}" destId="{7D6634F5-0E70-4B29-8772-917A7E0D27D1}" srcOrd="0" destOrd="0" presId="urn:microsoft.com/office/officeart/2005/8/layout/orgChart1"/>
    <dgm:cxn modelId="{8482A621-C82E-4D87-8C69-2D09BDEA4DB3}" type="presOf" srcId="{2AE82980-1A32-4117-82B0-32B3F37390B9}" destId="{09F8913E-B142-4DEF-ABD7-B80E092C7A76}" srcOrd="1" destOrd="0" presId="urn:microsoft.com/office/officeart/2005/8/layout/orgChart1"/>
    <dgm:cxn modelId="{8CA65807-8B4E-448E-9D93-790451BC3237}" type="presOf" srcId="{2AD9F1AE-FF71-45AB-801C-E1F6CAB1AB0F}" destId="{E3CC88C2-B215-4CC3-A1FD-A32AAF1C729D}" srcOrd="1" destOrd="0" presId="urn:microsoft.com/office/officeart/2005/8/layout/orgChart1"/>
    <dgm:cxn modelId="{F12DDF25-0A8A-4A44-9002-69BF29502E3E}" srcId="{1CD5A071-C416-4DE1-A35E-4A316808A53B}" destId="{6931E3B6-40DC-46EE-8E9A-CC06DD76826C}" srcOrd="1" destOrd="0" parTransId="{6882ABC5-B354-4F5B-B781-4FAD40248344}" sibTransId="{96BCEC29-BD12-4075-8153-772C7FCFB427}"/>
    <dgm:cxn modelId="{427D6BCC-FA0E-493C-837F-4ACD6582050C}" srcId="{D661EE84-3E26-44B6-B9DD-F1ED25872309}" destId="{3B1C012E-82C7-4A5E-B401-009FBFE87C66}" srcOrd="4" destOrd="0" parTransId="{7415DB33-63B7-4BE1-8BEB-3598F867C943}" sibTransId="{DD0173D8-4FD5-4B3A-AFFF-53373B42B719}"/>
    <dgm:cxn modelId="{CD87870B-D82E-4074-8F24-8421D1F9A8A4}" type="presOf" srcId="{1CD5A071-C416-4DE1-A35E-4A316808A53B}" destId="{55A5719E-491F-49FF-BBD4-8435E01E5B0B}" srcOrd="1" destOrd="0" presId="urn:microsoft.com/office/officeart/2005/8/layout/orgChart1"/>
    <dgm:cxn modelId="{8BE1E89E-F7BA-4996-A49E-3F5A3A7572E9}" type="presOf" srcId="{174094E3-2E6F-4351-A551-2A09E7C3B939}" destId="{FC5E8477-1ED9-475E-9B01-D2F387CCC10B}" srcOrd="0" destOrd="0" presId="urn:microsoft.com/office/officeart/2005/8/layout/orgChart1"/>
    <dgm:cxn modelId="{0F5C8E9E-E10A-4E62-A7F3-8F5C384AC7C7}" type="presOf" srcId="{8D039DD4-3071-4203-95A8-DBC40384B80C}" destId="{8FAB5A04-2CC5-4ABE-B508-0323609109B8}" srcOrd="1" destOrd="0" presId="urn:microsoft.com/office/officeart/2005/8/layout/orgChart1"/>
    <dgm:cxn modelId="{F115A619-7C62-4434-86AD-5D5A5BC8DD36}" type="presOf" srcId="{50EBE7A6-BD13-4734-B215-B5DA15A4632C}" destId="{26877064-71CF-4C72-9F9F-19B3926E12AD}" srcOrd="0" destOrd="0" presId="urn:microsoft.com/office/officeart/2005/8/layout/orgChart1"/>
    <dgm:cxn modelId="{C01C2E33-3557-408C-9F4E-FCAE70E1BBA9}" type="presOf" srcId="{B561AF54-993D-4F6F-9B2D-6E23FAB279EE}" destId="{8BCC1952-6A5C-4952-BFDC-5917F83E846E}" srcOrd="0" destOrd="0" presId="urn:microsoft.com/office/officeart/2005/8/layout/orgChart1"/>
    <dgm:cxn modelId="{6B6E252D-ABDC-4FA9-B9BC-05DA20C64BE5}" type="presOf" srcId="{9A283F43-894A-4320-8891-212AC30CE60F}" destId="{A087EE91-67DB-4E88-9D9C-3FBE6F835AE4}" srcOrd="0" destOrd="0" presId="urn:microsoft.com/office/officeart/2005/8/layout/orgChart1"/>
    <dgm:cxn modelId="{74E65491-600F-4A63-8CC9-135946636088}" type="presOf" srcId="{DCC7D0D9-EC3A-4F29-922D-D8B8029EDDB1}" destId="{A0E77114-C6C0-4FBB-8643-F270955019E3}" srcOrd="1" destOrd="0" presId="urn:microsoft.com/office/officeart/2005/8/layout/orgChart1"/>
    <dgm:cxn modelId="{1D367D28-1548-40EE-84D9-BA245655AC39}" type="presOf" srcId="{FA13B0D8-E199-401C-AC8A-42E0B28C518C}" destId="{D7CE8001-D225-4797-953A-64C5E946CA99}" srcOrd="0" destOrd="0" presId="urn:microsoft.com/office/officeart/2005/8/layout/orgChart1"/>
    <dgm:cxn modelId="{D891B863-92E7-413C-8D64-6EDCE39D6D90}" type="presOf" srcId="{213E2C02-0A90-460D-B461-08DFAA833092}" destId="{14B214BB-449D-4F9C-BCE8-E387D96F7D5C}" srcOrd="0" destOrd="0" presId="urn:microsoft.com/office/officeart/2005/8/layout/orgChart1"/>
    <dgm:cxn modelId="{FE3D1D99-4A51-4E5B-84D6-1708ABBDD2D8}" type="presOf" srcId="{D329AD84-203A-45E8-AB85-3E24E23E6B0A}" destId="{12E7661B-5463-497E-805A-A41429C4167C}" srcOrd="0" destOrd="0" presId="urn:microsoft.com/office/officeart/2005/8/layout/orgChart1"/>
    <dgm:cxn modelId="{E67EF5DF-0B00-41BA-9315-8C2440442381}" srcId="{6931E3B6-40DC-46EE-8E9A-CC06DD76826C}" destId="{FA13B0D8-E199-401C-AC8A-42E0B28C518C}" srcOrd="1" destOrd="0" parTransId="{4D180EDF-D357-4FD5-B5B4-C212968DCBDB}" sibTransId="{521747FD-8AE7-477C-BAB6-D3342E2F8EB3}"/>
    <dgm:cxn modelId="{2B40C91D-48F5-426C-BA4A-D6A68E448C2E}" srcId="{857329B8-68B3-4965-B35E-82BF1A25E483}" destId="{50EBE7A6-BD13-4734-B215-B5DA15A4632C}" srcOrd="0" destOrd="0" parTransId="{B25C9A7A-3FC1-4250-B8CE-70462144C213}" sibTransId="{FB316A53-86C2-4D27-88F7-CF9D7F93C781}"/>
    <dgm:cxn modelId="{930A542B-5793-44A8-B7C1-58BF76EFB143}" type="presOf" srcId="{50EBE7A6-BD13-4734-B215-B5DA15A4632C}" destId="{6C1891B8-7DEB-433D-904F-AD5CBE3213CA}" srcOrd="1" destOrd="0" presId="urn:microsoft.com/office/officeart/2005/8/layout/orgChart1"/>
    <dgm:cxn modelId="{5B1259E9-2A95-4556-85AD-77C4C1A94F6C}" type="presOf" srcId="{ECEFD5AE-D67F-47B3-B560-A90C93696CB5}" destId="{F1F729F0-225F-4622-B59C-24B1F345C177}" srcOrd="0" destOrd="0" presId="urn:microsoft.com/office/officeart/2005/8/layout/orgChart1"/>
    <dgm:cxn modelId="{AD89D958-BD51-4F5A-A663-F1101F4FE88B}" type="presOf" srcId="{2D6969E4-D18E-4F20-998E-2AB6362CB7FE}" destId="{793A1306-05AF-4115-89E6-A2D09CF7BC66}" srcOrd="0" destOrd="0" presId="urn:microsoft.com/office/officeart/2005/8/layout/orgChart1"/>
    <dgm:cxn modelId="{14C291D7-FAEB-45DA-98F0-DB74ADF4B0CA}" type="presOf" srcId="{66E35A69-8681-46E7-8DFB-40654EC1E21A}" destId="{688CFCF6-6697-41C3-9602-880FBA49C13E}" srcOrd="0" destOrd="0" presId="urn:microsoft.com/office/officeart/2005/8/layout/orgChart1"/>
    <dgm:cxn modelId="{AC1BFD4D-4B8D-4D3F-AD38-1BE9CEF11FB0}" type="presOf" srcId="{6882ABC5-B354-4F5B-B781-4FAD40248344}" destId="{9709E5CC-5215-467C-AA97-BA5405AB9A2F}" srcOrd="0" destOrd="0" presId="urn:microsoft.com/office/officeart/2005/8/layout/orgChart1"/>
    <dgm:cxn modelId="{BCD57947-82D1-49B6-8ED7-27A0FB93BBC1}" type="presOf" srcId="{B6588C8D-5C5E-4959-B589-92619545F472}" destId="{6D37936D-C9FC-4CCD-A188-E727E97D3576}" srcOrd="1" destOrd="0" presId="urn:microsoft.com/office/officeart/2005/8/layout/orgChart1"/>
    <dgm:cxn modelId="{7A70A5A1-4B21-47AC-B3B0-416D9DE04FD1}" type="presOf" srcId="{3B1C012E-82C7-4A5E-B401-009FBFE87C66}" destId="{1CDAE4AB-E3B2-4568-9EDC-2999454709A0}" srcOrd="1" destOrd="0" presId="urn:microsoft.com/office/officeart/2005/8/layout/orgChart1"/>
    <dgm:cxn modelId="{BA9A6FAC-2CDD-45E3-A911-2FCF3E363660}" type="presOf" srcId="{FA13B0D8-E199-401C-AC8A-42E0B28C518C}" destId="{C8F153A9-60A8-401A-BD51-0A3D4F7AE158}" srcOrd="1" destOrd="0" presId="urn:microsoft.com/office/officeart/2005/8/layout/orgChart1"/>
    <dgm:cxn modelId="{B15FB293-47DF-4D00-BD85-5595764512EF}" type="presOf" srcId="{41B290BD-A813-4086-A2B2-7E60A284909C}" destId="{AFB60998-462A-4AA6-A899-B1C0260F6DC4}" srcOrd="0" destOrd="0" presId="urn:microsoft.com/office/officeart/2005/8/layout/orgChart1"/>
    <dgm:cxn modelId="{529AB847-8757-4E4C-87BC-B4DAFB3B975E}" type="presOf" srcId="{2AE82980-1A32-4117-82B0-32B3F37390B9}" destId="{0CB6E323-C6DA-4852-9354-C95FC4DC7076}" srcOrd="0" destOrd="0" presId="urn:microsoft.com/office/officeart/2005/8/layout/orgChart1"/>
    <dgm:cxn modelId="{423FECE7-FC42-4C66-A4BA-DC33AF905CD3}" type="presOf" srcId="{74C15B8C-4DFA-45EA-AB28-8A8D14DA893B}" destId="{7B498ED6-6D5B-4B5C-B0EE-E519BADBBC8A}" srcOrd="1" destOrd="0" presId="urn:microsoft.com/office/officeart/2005/8/layout/orgChart1"/>
    <dgm:cxn modelId="{FC08561F-B679-4EA2-917F-D6AC0EB19C52}" type="presOf" srcId="{E5E95A27-C0F1-4F9F-AA34-DA9697343BC0}" destId="{6E34F4F8-B4A6-4E52-A5AC-638013140BAE}" srcOrd="0" destOrd="0" presId="urn:microsoft.com/office/officeart/2005/8/layout/orgChart1"/>
    <dgm:cxn modelId="{C7AC3486-2123-402C-A3BD-B834CA48C3E8}" type="presOf" srcId="{F5C48906-8183-41DE-9653-6C5AADC0444C}" destId="{84F98AFB-6152-4244-B061-A8F4BC1B74DD}" srcOrd="1" destOrd="0" presId="urn:microsoft.com/office/officeart/2005/8/layout/orgChart1"/>
    <dgm:cxn modelId="{47821BA4-E2A0-4FE2-BD3B-83165D7BE49A}" srcId="{D661EE84-3E26-44B6-B9DD-F1ED25872309}" destId="{095DAFC6-F590-407A-9B9B-BE218E760071}" srcOrd="3" destOrd="0" parTransId="{93F98D17-B367-4E1B-850D-A81DCB21CACF}" sibTransId="{DFD17090-8C15-4D77-9DBF-8D8ED1BB13EB}"/>
    <dgm:cxn modelId="{C3F35A59-49BA-454C-A5E1-17999738886F}" srcId="{1CD5A071-C416-4DE1-A35E-4A316808A53B}" destId="{59242D97-BE08-4445-99A7-F61532FE8707}" srcOrd="2" destOrd="0" parTransId="{26243DDF-07FA-4846-A239-424F60A0D9A1}" sibTransId="{29374749-F899-477E-948C-D49AF6DEE556}"/>
    <dgm:cxn modelId="{5B09F3D8-4055-447C-889E-12167DC48595}" type="presOf" srcId="{8776F899-D073-4344-A445-3CDB7EA7FA21}" destId="{DDA756E8-D506-4C83-A52C-8168D74F39F9}" srcOrd="1" destOrd="0" presId="urn:microsoft.com/office/officeart/2005/8/layout/orgChart1"/>
    <dgm:cxn modelId="{4BD5504E-61F4-4B3C-8C1A-76E94E7E1BFD}" type="presOf" srcId="{6931E3B6-40DC-46EE-8E9A-CC06DD76826C}" destId="{96F33052-5303-4B39-B7E0-3FD252912491}" srcOrd="1" destOrd="0" presId="urn:microsoft.com/office/officeart/2005/8/layout/orgChart1"/>
    <dgm:cxn modelId="{81826F60-B62E-4074-ACDD-98C62E7F0908}" type="presOf" srcId="{8D039DD4-3071-4203-95A8-DBC40384B80C}" destId="{C5970467-46E0-4D30-A72B-9B74C78F94C5}" srcOrd="0" destOrd="0" presId="urn:microsoft.com/office/officeart/2005/8/layout/orgChart1"/>
    <dgm:cxn modelId="{0221DFD7-D8BD-47B4-9CC2-D88CD2CCBA1E}" type="presOf" srcId="{B6588C8D-5C5E-4959-B589-92619545F472}" destId="{DDC26DA1-DEA5-4AB3-8E49-E64A1732246B}" srcOrd="0" destOrd="0" presId="urn:microsoft.com/office/officeart/2005/8/layout/orgChart1"/>
    <dgm:cxn modelId="{AE34CB66-129C-4EAA-8ADC-91742C29B7AF}" type="presOf" srcId="{2AD9F1AE-FF71-45AB-801C-E1F6CAB1AB0F}" destId="{5769E443-F672-4F9C-9A79-AC4B87DA994C}" srcOrd="0" destOrd="0" presId="urn:microsoft.com/office/officeart/2005/8/layout/orgChart1"/>
    <dgm:cxn modelId="{835AEF41-4CC3-4404-B634-3F6DC95ED2BD}" type="presOf" srcId="{095DAFC6-F590-407A-9B9B-BE218E760071}" destId="{AFE36080-B2AF-4DF2-AEF8-CE307EB8ED4E}" srcOrd="1" destOrd="0" presId="urn:microsoft.com/office/officeart/2005/8/layout/orgChart1"/>
    <dgm:cxn modelId="{8C276AE8-3D92-41AA-8811-DF4B935420FC}" type="presOf" srcId="{AFF62931-D755-429E-8BC8-C2C4DD69795D}" destId="{21549CC8-9B18-475C-AF4B-0E6CD7D93607}" srcOrd="0" destOrd="0" presId="urn:microsoft.com/office/officeart/2005/8/layout/orgChart1"/>
    <dgm:cxn modelId="{4CB18725-EA4D-4D30-8B69-056B3749D4F3}" srcId="{B6588C8D-5C5E-4959-B589-92619545F472}" destId="{D661EE84-3E26-44B6-B9DD-F1ED25872309}" srcOrd="0" destOrd="0" parTransId="{D329AD84-203A-45E8-AB85-3E24E23E6B0A}" sibTransId="{B80221ED-8145-497E-8722-DD1932E0D6C5}"/>
    <dgm:cxn modelId="{86A30565-E840-4557-BF31-B15A40A6DC8B}" type="presOf" srcId="{95F830F0-60F9-4705-81FD-A8FED159FD11}" destId="{E454B33A-B97A-4B4A-96B4-802FDB65FDF4}" srcOrd="1" destOrd="0" presId="urn:microsoft.com/office/officeart/2005/8/layout/orgChart1"/>
    <dgm:cxn modelId="{A8648D70-6514-49FC-91EB-032DE7A1BD6D}" type="presOf" srcId="{D661EE84-3E26-44B6-B9DD-F1ED25872309}" destId="{16CAF945-A495-4A7E-93EE-412C27270AE8}" srcOrd="0" destOrd="0" presId="urn:microsoft.com/office/officeart/2005/8/layout/orgChart1"/>
    <dgm:cxn modelId="{ED27C581-694B-46FC-914F-D3EA09F23C14}" type="presOf" srcId="{BFEDAD00-CF4E-4ADA-8D2C-8A560A7CE596}" destId="{5095C104-1110-466A-80B8-BF6EB694342D}" srcOrd="1" destOrd="0" presId="urn:microsoft.com/office/officeart/2005/8/layout/orgChart1"/>
    <dgm:cxn modelId="{CB84C810-D58B-4F39-9C11-E31C8784F371}" srcId="{D9DEE530-5D6F-4648-B5CC-5D3657420B1E}" destId="{8D039DD4-3071-4203-95A8-DBC40384B80C}" srcOrd="1" destOrd="0" parTransId="{475955BE-65AD-4E44-99F2-1C74EE6DF7CE}" sibTransId="{80A3E5F5-C601-4A71-9CAD-E5582D71B6B5}"/>
    <dgm:cxn modelId="{ABE5513C-A029-4141-8606-668E4EEAB320}" type="presOf" srcId="{8776F899-D073-4344-A445-3CDB7EA7FA21}" destId="{09EBFE9F-0821-4D4E-8C11-AE289A384F87}" srcOrd="0" destOrd="0" presId="urn:microsoft.com/office/officeart/2005/8/layout/orgChart1"/>
    <dgm:cxn modelId="{E299A614-691C-4804-BB66-047469CDF960}" type="presOf" srcId="{DCC7D0D9-EC3A-4F29-922D-D8B8029EDDB1}" destId="{3677EF7B-B718-432A-9818-74F3E718C72C}" srcOrd="0" destOrd="0" presId="urn:microsoft.com/office/officeart/2005/8/layout/orgChart1"/>
    <dgm:cxn modelId="{55CC4FB8-35B0-4BEB-B2CA-92FEEDA65DA1}" type="presOf" srcId="{95F830F0-60F9-4705-81FD-A8FED159FD11}" destId="{DAF0D3E6-41B8-4E77-A5C0-80211017174A}" srcOrd="0" destOrd="0" presId="urn:microsoft.com/office/officeart/2005/8/layout/orgChart1"/>
    <dgm:cxn modelId="{DFE14393-2689-4F37-991E-188E4728DC4B}" srcId="{6931E3B6-40DC-46EE-8E9A-CC06DD76826C}" destId="{213E2C02-0A90-460D-B461-08DFAA833092}" srcOrd="0" destOrd="0" parTransId="{E5E95A27-C0F1-4F9F-AA34-DA9697343BC0}" sibTransId="{33FC5A2D-B9BB-446F-B139-86EDD42C47D3}"/>
    <dgm:cxn modelId="{C6CB6046-4650-434C-9FFF-8C83DC6E3BE0}" type="presOf" srcId="{857329B8-68B3-4965-B35E-82BF1A25E483}" destId="{27DCE191-66D0-4E62-A8AA-107DB40C75F4}" srcOrd="1" destOrd="0" presId="urn:microsoft.com/office/officeart/2005/8/layout/orgChart1"/>
    <dgm:cxn modelId="{BBE2B47B-D33D-4EAF-981B-A11E3CF10A9D}" type="presOf" srcId="{74C15B8C-4DFA-45EA-AB28-8A8D14DA893B}" destId="{4E7120FE-90CF-43C9-B9C1-D84F93D9FD92}" srcOrd="0" destOrd="0" presId="urn:microsoft.com/office/officeart/2005/8/layout/orgChart1"/>
    <dgm:cxn modelId="{7C6201C4-9A39-4597-AE55-E8EB6FC4FDE8}" type="presOf" srcId="{93F98D17-B367-4E1B-850D-A81DCB21CACF}" destId="{8F472377-E951-4FC0-ADE7-26A57E0CEEE4}" srcOrd="0" destOrd="0" presId="urn:microsoft.com/office/officeart/2005/8/layout/orgChart1"/>
    <dgm:cxn modelId="{B01B1676-C0D3-4ECE-A3A6-63FB285DDEF5}" type="presOf" srcId="{26243DDF-07FA-4846-A239-424F60A0D9A1}" destId="{A7EEDCB1-3AC1-407C-A362-0EC58045234E}" srcOrd="0" destOrd="0" presId="urn:microsoft.com/office/officeart/2005/8/layout/orgChart1"/>
    <dgm:cxn modelId="{66E50BD3-1D02-4BD1-9183-6E230358E611}" type="presOf" srcId="{9285B0BB-6257-4DE0-A244-4622AB8B04AF}" destId="{E3866C96-0169-4ABC-8E42-7C7D88260A4A}" srcOrd="1" destOrd="0" presId="urn:microsoft.com/office/officeart/2005/8/layout/orgChart1"/>
    <dgm:cxn modelId="{3142C75C-A956-45D7-BCED-A60E3D632461}" type="presOf" srcId="{857329B8-68B3-4965-B35E-82BF1A25E483}" destId="{93DA678F-3F40-42F5-9253-84A00EF82279}" srcOrd="0" destOrd="0" presId="urn:microsoft.com/office/officeart/2005/8/layout/orgChart1"/>
    <dgm:cxn modelId="{CD879FEB-22E4-4AE5-BF16-5F7403D208ED}" type="presParOf" srcId="{AD9C6BD8-4BA7-4A05-BB02-033B09235314}" destId="{4D83136F-EA93-4213-B4A5-15078BAE2AE7}" srcOrd="0" destOrd="0" presId="urn:microsoft.com/office/officeart/2005/8/layout/orgChart1"/>
    <dgm:cxn modelId="{058493C2-D4B0-4E4F-9686-ED0066D003E4}" type="presParOf" srcId="{4D83136F-EA93-4213-B4A5-15078BAE2AE7}" destId="{72D43E59-F3BE-4F6B-B077-E0826481EE0B}" srcOrd="0" destOrd="0" presId="urn:microsoft.com/office/officeart/2005/8/layout/orgChart1"/>
    <dgm:cxn modelId="{513CD854-C245-48C2-87DB-E3F34C8779B7}" type="presParOf" srcId="{72D43E59-F3BE-4F6B-B077-E0826481EE0B}" destId="{DAF0D3E6-41B8-4E77-A5C0-80211017174A}" srcOrd="0" destOrd="0" presId="urn:microsoft.com/office/officeart/2005/8/layout/orgChart1"/>
    <dgm:cxn modelId="{8D01928C-7203-4301-B2D6-C3370A170F31}" type="presParOf" srcId="{72D43E59-F3BE-4F6B-B077-E0826481EE0B}" destId="{E454B33A-B97A-4B4A-96B4-802FDB65FDF4}" srcOrd="1" destOrd="0" presId="urn:microsoft.com/office/officeart/2005/8/layout/orgChart1"/>
    <dgm:cxn modelId="{C1496F33-19F8-4EF2-A997-48DDA590B94C}" type="presParOf" srcId="{4D83136F-EA93-4213-B4A5-15078BAE2AE7}" destId="{4941FF59-B7BB-4675-B8D7-4BBF2B25CEB3}" srcOrd="1" destOrd="0" presId="urn:microsoft.com/office/officeart/2005/8/layout/orgChart1"/>
    <dgm:cxn modelId="{ABF2D342-8F90-46C6-A50A-B7A4BC288D51}" type="presParOf" srcId="{4941FF59-B7BB-4675-B8D7-4BBF2B25CEB3}" destId="{870636C2-A02D-415C-BA99-50B2D1E95240}" srcOrd="0" destOrd="0" presId="urn:microsoft.com/office/officeart/2005/8/layout/orgChart1"/>
    <dgm:cxn modelId="{F12D88D0-AD53-4E64-B64E-B223DF6C8DE3}" type="presParOf" srcId="{4941FF59-B7BB-4675-B8D7-4BBF2B25CEB3}" destId="{F856F6F5-4840-40B6-B76B-B4B5D442521A}" srcOrd="1" destOrd="0" presId="urn:microsoft.com/office/officeart/2005/8/layout/orgChart1"/>
    <dgm:cxn modelId="{06635657-6E33-4BF2-9484-283B6137A18A}" type="presParOf" srcId="{F856F6F5-4840-40B6-B76B-B4B5D442521A}" destId="{E1F236D5-2B34-40ED-A81E-94F6AADE1744}" srcOrd="0" destOrd="0" presId="urn:microsoft.com/office/officeart/2005/8/layout/orgChart1"/>
    <dgm:cxn modelId="{8A5F88D5-79F3-4875-A9B9-ABE781582AC9}" type="presParOf" srcId="{E1F236D5-2B34-40ED-A81E-94F6AADE1744}" destId="{09EBFE9F-0821-4D4E-8C11-AE289A384F87}" srcOrd="0" destOrd="0" presId="urn:microsoft.com/office/officeart/2005/8/layout/orgChart1"/>
    <dgm:cxn modelId="{6A2A3679-BB46-4A08-BF90-5E04C1D7BA28}" type="presParOf" srcId="{E1F236D5-2B34-40ED-A81E-94F6AADE1744}" destId="{DDA756E8-D506-4C83-A52C-8168D74F39F9}" srcOrd="1" destOrd="0" presId="urn:microsoft.com/office/officeart/2005/8/layout/orgChart1"/>
    <dgm:cxn modelId="{EEB3E7F0-84B7-4484-9525-21ACF8C54ED9}" type="presParOf" srcId="{F856F6F5-4840-40B6-B76B-B4B5D442521A}" destId="{C4A3CBCD-32A7-406E-86E6-AFC82D6BC9CD}" srcOrd="1" destOrd="0" presId="urn:microsoft.com/office/officeart/2005/8/layout/orgChart1"/>
    <dgm:cxn modelId="{B4D74FFE-5166-4F9C-AFD9-629BF44559D0}" type="presParOf" srcId="{C4A3CBCD-32A7-406E-86E6-AFC82D6BC9CD}" destId="{8BCC1952-6A5C-4952-BFDC-5917F83E846E}" srcOrd="0" destOrd="0" presId="urn:microsoft.com/office/officeart/2005/8/layout/orgChart1"/>
    <dgm:cxn modelId="{03057822-A3A9-4B10-9FBD-BA505611D32B}" type="presParOf" srcId="{C4A3CBCD-32A7-406E-86E6-AFC82D6BC9CD}" destId="{E7986214-DF56-416E-B132-4FEE8A9F8D8A}" srcOrd="1" destOrd="0" presId="urn:microsoft.com/office/officeart/2005/8/layout/orgChart1"/>
    <dgm:cxn modelId="{A37F2804-7919-461F-8589-DA4EB40A39CB}" type="presParOf" srcId="{E7986214-DF56-416E-B132-4FEE8A9F8D8A}" destId="{D71DD546-64B6-4507-924D-EFAFFD2E8EEC}" srcOrd="0" destOrd="0" presId="urn:microsoft.com/office/officeart/2005/8/layout/orgChart1"/>
    <dgm:cxn modelId="{C742FB69-E9C5-4E05-BD32-772E3E2F954F}" type="presParOf" srcId="{D71DD546-64B6-4507-924D-EFAFFD2E8EEC}" destId="{B5D22C44-8D2F-437E-BCFC-57A360B4F5CD}" srcOrd="0" destOrd="0" presId="urn:microsoft.com/office/officeart/2005/8/layout/orgChart1"/>
    <dgm:cxn modelId="{25E99888-94FE-4AC7-88CB-8E288B7C7199}" type="presParOf" srcId="{D71DD546-64B6-4507-924D-EFAFFD2E8EEC}" destId="{55A5719E-491F-49FF-BBD4-8435E01E5B0B}" srcOrd="1" destOrd="0" presId="urn:microsoft.com/office/officeart/2005/8/layout/orgChart1"/>
    <dgm:cxn modelId="{8AC7B17D-2B34-4304-96C2-BB80799D48EE}" type="presParOf" srcId="{E7986214-DF56-416E-B132-4FEE8A9F8D8A}" destId="{7E6A3BD7-9069-4BE4-AB74-806B0653B4BA}" srcOrd="1" destOrd="0" presId="urn:microsoft.com/office/officeart/2005/8/layout/orgChart1"/>
    <dgm:cxn modelId="{70F66B82-7B47-4BA8-AF92-C3A5B93D2A6B}" type="presParOf" srcId="{7E6A3BD7-9069-4BE4-AB74-806B0653B4BA}" destId="{7D6634F5-0E70-4B29-8772-917A7E0D27D1}" srcOrd="0" destOrd="0" presId="urn:microsoft.com/office/officeart/2005/8/layout/orgChart1"/>
    <dgm:cxn modelId="{39D35943-588D-4BF5-9C1F-A13E2B9F4DE4}" type="presParOf" srcId="{7E6A3BD7-9069-4BE4-AB74-806B0653B4BA}" destId="{FB41D59C-489E-4747-AAD9-98992AFA45FD}" srcOrd="1" destOrd="0" presId="urn:microsoft.com/office/officeart/2005/8/layout/orgChart1"/>
    <dgm:cxn modelId="{3B5148D8-C21B-4D52-B0C8-4F9563E67592}" type="presParOf" srcId="{FB41D59C-489E-4747-AAD9-98992AFA45FD}" destId="{91A9103B-9BE3-4471-80DE-C5C3CCC42391}" srcOrd="0" destOrd="0" presId="urn:microsoft.com/office/officeart/2005/8/layout/orgChart1"/>
    <dgm:cxn modelId="{FE1E87D5-EB4D-41C8-8621-5B5A94A80B6A}" type="presParOf" srcId="{91A9103B-9BE3-4471-80DE-C5C3CCC42391}" destId="{C62CD54E-F8D6-4DCF-8BCB-89CBE6322BE2}" srcOrd="0" destOrd="0" presId="urn:microsoft.com/office/officeart/2005/8/layout/orgChart1"/>
    <dgm:cxn modelId="{6746013C-1934-47B0-A19B-20731F68C2CE}" type="presParOf" srcId="{91A9103B-9BE3-4471-80DE-C5C3CCC42391}" destId="{5095C104-1110-466A-80B8-BF6EB694342D}" srcOrd="1" destOrd="0" presId="urn:microsoft.com/office/officeart/2005/8/layout/orgChart1"/>
    <dgm:cxn modelId="{28432FA8-6A0C-433F-9F17-84F62DC03079}" type="presParOf" srcId="{FB41D59C-489E-4747-AAD9-98992AFA45FD}" destId="{9D918D41-6AD8-4325-81D8-6E610985C05C}" srcOrd="1" destOrd="0" presId="urn:microsoft.com/office/officeart/2005/8/layout/orgChart1"/>
    <dgm:cxn modelId="{845E63D7-56A9-4345-AB4A-9369C8F805AD}" type="presParOf" srcId="{FB41D59C-489E-4747-AAD9-98992AFA45FD}" destId="{9F85E933-5A5E-4A4F-B98C-0F4A158CF828}" srcOrd="2" destOrd="0" presId="urn:microsoft.com/office/officeart/2005/8/layout/orgChart1"/>
    <dgm:cxn modelId="{679AD9E1-0DCF-4840-B748-DC8943042A30}" type="presParOf" srcId="{7E6A3BD7-9069-4BE4-AB74-806B0653B4BA}" destId="{9709E5CC-5215-467C-AA97-BA5405AB9A2F}" srcOrd="2" destOrd="0" presId="urn:microsoft.com/office/officeart/2005/8/layout/orgChart1"/>
    <dgm:cxn modelId="{9E2FD0E8-16A9-4590-BA20-22276C2DBAEA}" type="presParOf" srcId="{7E6A3BD7-9069-4BE4-AB74-806B0653B4BA}" destId="{80ABE60E-7903-48F7-80D1-C83AA0C4D161}" srcOrd="3" destOrd="0" presId="urn:microsoft.com/office/officeart/2005/8/layout/orgChart1"/>
    <dgm:cxn modelId="{A61EEEC0-EC01-493B-851D-E879C28A93C4}" type="presParOf" srcId="{80ABE60E-7903-48F7-80D1-C83AA0C4D161}" destId="{3CDDF973-0A09-4C86-9CE4-9B134C197DD4}" srcOrd="0" destOrd="0" presId="urn:microsoft.com/office/officeart/2005/8/layout/orgChart1"/>
    <dgm:cxn modelId="{92035C38-BFA3-4A17-891D-B4A8F7D258CA}" type="presParOf" srcId="{3CDDF973-0A09-4C86-9CE4-9B134C197DD4}" destId="{A83E05A5-D25C-4F80-9672-6A6A27526DA9}" srcOrd="0" destOrd="0" presId="urn:microsoft.com/office/officeart/2005/8/layout/orgChart1"/>
    <dgm:cxn modelId="{D4812292-A746-4736-B5DE-D74BE3CE7B19}" type="presParOf" srcId="{3CDDF973-0A09-4C86-9CE4-9B134C197DD4}" destId="{96F33052-5303-4B39-B7E0-3FD252912491}" srcOrd="1" destOrd="0" presId="urn:microsoft.com/office/officeart/2005/8/layout/orgChart1"/>
    <dgm:cxn modelId="{DCFE4912-C912-4A89-811C-5E223E4BF24C}" type="presParOf" srcId="{80ABE60E-7903-48F7-80D1-C83AA0C4D161}" destId="{6578A775-31A2-487B-8E3F-4427E69981CB}" srcOrd="1" destOrd="0" presId="urn:microsoft.com/office/officeart/2005/8/layout/orgChart1"/>
    <dgm:cxn modelId="{3F586DA2-8EBD-44FE-9A57-875F761B8FE7}" type="presParOf" srcId="{6578A775-31A2-487B-8E3F-4427E69981CB}" destId="{6E34F4F8-B4A6-4E52-A5AC-638013140BAE}" srcOrd="0" destOrd="0" presId="urn:microsoft.com/office/officeart/2005/8/layout/orgChart1"/>
    <dgm:cxn modelId="{80440F5E-E5DA-43D7-ACAD-6DD6E00C6383}" type="presParOf" srcId="{6578A775-31A2-487B-8E3F-4427E69981CB}" destId="{7C5C1603-4615-4192-8FAB-38BAAE70FD91}" srcOrd="1" destOrd="0" presId="urn:microsoft.com/office/officeart/2005/8/layout/orgChart1"/>
    <dgm:cxn modelId="{AECAD945-38C0-427D-B3F5-711E2EEF8BD7}" type="presParOf" srcId="{7C5C1603-4615-4192-8FAB-38BAAE70FD91}" destId="{47F7B28D-12B1-4A7C-B784-992ABEB0059A}" srcOrd="0" destOrd="0" presId="urn:microsoft.com/office/officeart/2005/8/layout/orgChart1"/>
    <dgm:cxn modelId="{51C92DA8-8E89-48A1-A423-01A0337B5730}" type="presParOf" srcId="{47F7B28D-12B1-4A7C-B784-992ABEB0059A}" destId="{14B214BB-449D-4F9C-BCE8-E387D96F7D5C}" srcOrd="0" destOrd="0" presId="urn:microsoft.com/office/officeart/2005/8/layout/orgChart1"/>
    <dgm:cxn modelId="{771B4090-7E79-4617-831D-5076DEC197E9}" type="presParOf" srcId="{47F7B28D-12B1-4A7C-B784-992ABEB0059A}" destId="{C2059E4B-2D6F-493F-9FDD-826248594699}" srcOrd="1" destOrd="0" presId="urn:microsoft.com/office/officeart/2005/8/layout/orgChart1"/>
    <dgm:cxn modelId="{4024F9C5-FE81-435D-AA17-4441BF64379D}" type="presParOf" srcId="{7C5C1603-4615-4192-8FAB-38BAAE70FD91}" destId="{02098D94-D560-454D-9085-702A1B7502A6}" srcOrd="1" destOrd="0" presId="urn:microsoft.com/office/officeart/2005/8/layout/orgChart1"/>
    <dgm:cxn modelId="{6E23EBF2-8ABC-401E-B3C4-5B67ECF21B76}" type="presParOf" srcId="{7C5C1603-4615-4192-8FAB-38BAAE70FD91}" destId="{5CE8DDCD-3748-435D-B774-5731E7CAFD2D}" srcOrd="2" destOrd="0" presId="urn:microsoft.com/office/officeart/2005/8/layout/orgChart1"/>
    <dgm:cxn modelId="{D9695B18-3D77-4520-AACB-382B741B3632}" type="presParOf" srcId="{6578A775-31A2-487B-8E3F-4427E69981CB}" destId="{79430D10-64FA-44DC-AA62-66A53584F5A3}" srcOrd="2" destOrd="0" presId="urn:microsoft.com/office/officeart/2005/8/layout/orgChart1"/>
    <dgm:cxn modelId="{BF867045-0AFA-4D24-BAFE-D4E125BC9441}" type="presParOf" srcId="{6578A775-31A2-487B-8E3F-4427E69981CB}" destId="{ADB19A65-031A-4EBF-91BB-6C89F4D4C490}" srcOrd="3" destOrd="0" presId="urn:microsoft.com/office/officeart/2005/8/layout/orgChart1"/>
    <dgm:cxn modelId="{76AB256B-13F8-4FD4-B330-EA3D0297D739}" type="presParOf" srcId="{ADB19A65-031A-4EBF-91BB-6C89F4D4C490}" destId="{A99D3638-FBCB-410D-982B-CDC6F7736CCA}" srcOrd="0" destOrd="0" presId="urn:microsoft.com/office/officeart/2005/8/layout/orgChart1"/>
    <dgm:cxn modelId="{B7F0F6BB-45D9-45F7-B773-4C7098BA256A}" type="presParOf" srcId="{A99D3638-FBCB-410D-982B-CDC6F7736CCA}" destId="{D7CE8001-D225-4797-953A-64C5E946CA99}" srcOrd="0" destOrd="0" presId="urn:microsoft.com/office/officeart/2005/8/layout/orgChart1"/>
    <dgm:cxn modelId="{92764B9A-AB79-4241-BF92-5B1438EF2244}" type="presParOf" srcId="{A99D3638-FBCB-410D-982B-CDC6F7736CCA}" destId="{C8F153A9-60A8-401A-BD51-0A3D4F7AE158}" srcOrd="1" destOrd="0" presId="urn:microsoft.com/office/officeart/2005/8/layout/orgChart1"/>
    <dgm:cxn modelId="{1638295B-9FE1-4976-8283-9FD1CB80D21A}" type="presParOf" srcId="{ADB19A65-031A-4EBF-91BB-6C89F4D4C490}" destId="{E8AD497A-0C17-4216-8CE9-2CA7A6687411}" srcOrd="1" destOrd="0" presId="urn:microsoft.com/office/officeart/2005/8/layout/orgChart1"/>
    <dgm:cxn modelId="{5FA12CC0-B7A6-41FE-B0A3-F30C7DE282F4}" type="presParOf" srcId="{ADB19A65-031A-4EBF-91BB-6C89F4D4C490}" destId="{5386FB13-7F34-4DCB-9DD3-CF98C906194B}" srcOrd="2" destOrd="0" presId="urn:microsoft.com/office/officeart/2005/8/layout/orgChart1"/>
    <dgm:cxn modelId="{27E28AA3-2B6F-4ADC-9C84-A5054E5D7808}" type="presParOf" srcId="{6578A775-31A2-487B-8E3F-4427E69981CB}" destId="{4349C82B-DF5E-4017-8585-9047847371AD}" srcOrd="4" destOrd="0" presId="urn:microsoft.com/office/officeart/2005/8/layout/orgChart1"/>
    <dgm:cxn modelId="{833381B6-85CB-461F-AD13-E4A6D84007D2}" type="presParOf" srcId="{6578A775-31A2-487B-8E3F-4427E69981CB}" destId="{5F0C824B-41F1-4992-ADBE-D1E81B2F56D3}" srcOrd="5" destOrd="0" presId="urn:microsoft.com/office/officeart/2005/8/layout/orgChart1"/>
    <dgm:cxn modelId="{559FB3BD-1D68-4D5D-B329-93F6D6FE9CF6}" type="presParOf" srcId="{5F0C824B-41F1-4992-ADBE-D1E81B2F56D3}" destId="{D926547F-FBC0-41EC-81D3-2F3A0F5371C3}" srcOrd="0" destOrd="0" presId="urn:microsoft.com/office/officeart/2005/8/layout/orgChart1"/>
    <dgm:cxn modelId="{BFF7EEAE-9F6A-4922-BFD2-CB71D2B4D761}" type="presParOf" srcId="{D926547F-FBC0-41EC-81D3-2F3A0F5371C3}" destId="{9AC69985-0566-4F7A-9164-9791EDE365E0}" srcOrd="0" destOrd="0" presId="urn:microsoft.com/office/officeart/2005/8/layout/orgChart1"/>
    <dgm:cxn modelId="{61D3B52F-5B6A-46B8-9CC9-8F6B3DB70C96}" type="presParOf" srcId="{D926547F-FBC0-41EC-81D3-2F3A0F5371C3}" destId="{E3866C96-0169-4ABC-8E42-7C7D88260A4A}" srcOrd="1" destOrd="0" presId="urn:microsoft.com/office/officeart/2005/8/layout/orgChart1"/>
    <dgm:cxn modelId="{0D51BC17-77BA-4EDB-ABA9-5123605A5A5D}" type="presParOf" srcId="{5F0C824B-41F1-4992-ADBE-D1E81B2F56D3}" destId="{35D4EB8D-16C4-440D-B93C-E315CABBD0E9}" srcOrd="1" destOrd="0" presId="urn:microsoft.com/office/officeart/2005/8/layout/orgChart1"/>
    <dgm:cxn modelId="{4275BE69-E905-4E17-A78B-47370C970CF0}" type="presParOf" srcId="{5F0C824B-41F1-4992-ADBE-D1E81B2F56D3}" destId="{92800E05-4B0A-4840-BDEF-9519FFD438C0}" srcOrd="2" destOrd="0" presId="urn:microsoft.com/office/officeart/2005/8/layout/orgChart1"/>
    <dgm:cxn modelId="{5CD51F80-0C3E-42FA-9E0F-C2790729A5E1}" type="presParOf" srcId="{6578A775-31A2-487B-8E3F-4427E69981CB}" destId="{13CB6187-88CA-4295-8380-F57F4628E330}" srcOrd="6" destOrd="0" presId="urn:microsoft.com/office/officeart/2005/8/layout/orgChart1"/>
    <dgm:cxn modelId="{4CA1AA86-0D10-48C0-A1DC-E8DA79F3C659}" type="presParOf" srcId="{6578A775-31A2-487B-8E3F-4427E69981CB}" destId="{4810F44F-B9B5-42CA-B1B2-C584C3EBF787}" srcOrd="7" destOrd="0" presId="urn:microsoft.com/office/officeart/2005/8/layout/orgChart1"/>
    <dgm:cxn modelId="{1A8D833D-8BA1-44B6-8212-8AC1A5A6384E}" type="presParOf" srcId="{4810F44F-B9B5-42CA-B1B2-C584C3EBF787}" destId="{C40AACE5-5FFD-40D6-82EF-35390B04E16A}" srcOrd="0" destOrd="0" presId="urn:microsoft.com/office/officeart/2005/8/layout/orgChart1"/>
    <dgm:cxn modelId="{C69D392C-E615-4E14-96D9-1C4F2E226E1C}" type="presParOf" srcId="{C40AACE5-5FFD-40D6-82EF-35390B04E16A}" destId="{FC5E8477-1ED9-475E-9B01-D2F387CCC10B}" srcOrd="0" destOrd="0" presId="urn:microsoft.com/office/officeart/2005/8/layout/orgChart1"/>
    <dgm:cxn modelId="{CC57EA8F-0EF6-4C09-8658-3D7C6CD80DFD}" type="presParOf" srcId="{C40AACE5-5FFD-40D6-82EF-35390B04E16A}" destId="{29EB16DD-035A-49CC-AB3A-7A4D42998E8E}" srcOrd="1" destOrd="0" presId="urn:microsoft.com/office/officeart/2005/8/layout/orgChart1"/>
    <dgm:cxn modelId="{E48DFDC7-815B-45F7-84D9-CD49F12CCEF7}" type="presParOf" srcId="{4810F44F-B9B5-42CA-B1B2-C584C3EBF787}" destId="{51F41334-EE2B-4ECF-8491-1DEFCEC1FF83}" srcOrd="1" destOrd="0" presId="urn:microsoft.com/office/officeart/2005/8/layout/orgChart1"/>
    <dgm:cxn modelId="{41BC3571-EC2E-4433-8781-08D3283B9E2D}" type="presParOf" srcId="{4810F44F-B9B5-42CA-B1B2-C584C3EBF787}" destId="{7486C2F4-9507-4681-A27C-A6FFE48EA35C}" srcOrd="2" destOrd="0" presId="urn:microsoft.com/office/officeart/2005/8/layout/orgChart1"/>
    <dgm:cxn modelId="{1C5AB22B-FF10-4EDD-B08F-4AC6A9A6893C}" type="presParOf" srcId="{80ABE60E-7903-48F7-80D1-C83AA0C4D161}" destId="{99431D65-238B-4A6A-99AF-BB7DF71C233B}" srcOrd="2" destOrd="0" presId="urn:microsoft.com/office/officeart/2005/8/layout/orgChart1"/>
    <dgm:cxn modelId="{DAA61958-551D-429B-BF7A-FCFEAC4361BF}" type="presParOf" srcId="{7E6A3BD7-9069-4BE4-AB74-806B0653B4BA}" destId="{A7EEDCB1-3AC1-407C-A362-0EC58045234E}" srcOrd="4" destOrd="0" presId="urn:microsoft.com/office/officeart/2005/8/layout/orgChart1"/>
    <dgm:cxn modelId="{AB340B74-D14C-4C79-8ECC-09BE46E6EE8B}" type="presParOf" srcId="{7E6A3BD7-9069-4BE4-AB74-806B0653B4BA}" destId="{638247D3-0A80-478D-A901-85A4E846CDC9}" srcOrd="5" destOrd="0" presId="urn:microsoft.com/office/officeart/2005/8/layout/orgChart1"/>
    <dgm:cxn modelId="{69C0D0B6-F460-4F44-835A-F397730C3C61}" type="presParOf" srcId="{638247D3-0A80-478D-A901-85A4E846CDC9}" destId="{14868A2A-8324-4121-AEE1-CC3537AEC6B1}" srcOrd="0" destOrd="0" presId="urn:microsoft.com/office/officeart/2005/8/layout/orgChart1"/>
    <dgm:cxn modelId="{E970D86A-EC17-4238-A2A1-8BF74B9135CC}" type="presParOf" srcId="{14868A2A-8324-4121-AEE1-CC3537AEC6B1}" destId="{04F5D18B-5C27-4A8E-9199-A4CA22F4D524}" srcOrd="0" destOrd="0" presId="urn:microsoft.com/office/officeart/2005/8/layout/orgChart1"/>
    <dgm:cxn modelId="{3EC8BE78-8845-4BD4-A8CD-E5CB581167F7}" type="presParOf" srcId="{14868A2A-8324-4121-AEE1-CC3537AEC6B1}" destId="{962286A3-FCCD-4C56-8D7F-558F8E5FF230}" srcOrd="1" destOrd="0" presId="urn:microsoft.com/office/officeart/2005/8/layout/orgChart1"/>
    <dgm:cxn modelId="{8E3201D2-E1A4-44B2-8FFB-362541AD813C}" type="presParOf" srcId="{638247D3-0A80-478D-A901-85A4E846CDC9}" destId="{93D9AE4C-D776-4CEA-A559-F3B81ED4B94C}" srcOrd="1" destOrd="0" presId="urn:microsoft.com/office/officeart/2005/8/layout/orgChart1"/>
    <dgm:cxn modelId="{36F930D1-3BFA-4FC0-806F-DDDDCD0F8A9F}" type="presParOf" srcId="{638247D3-0A80-478D-A901-85A4E846CDC9}" destId="{B784B522-DFA8-4176-BB62-C26BEC74351C}" srcOrd="2" destOrd="0" presId="urn:microsoft.com/office/officeart/2005/8/layout/orgChart1"/>
    <dgm:cxn modelId="{173ABE74-BBD7-4A5E-8B3D-98BC2BA2D620}" type="presParOf" srcId="{E7986214-DF56-416E-B132-4FEE8A9F8D8A}" destId="{D1C491EC-92B5-447A-9092-6397776AC9DB}" srcOrd="2" destOrd="0" presId="urn:microsoft.com/office/officeart/2005/8/layout/orgChart1"/>
    <dgm:cxn modelId="{0FAAC0F6-DAA6-4596-9156-FA9048EC6ACF}" type="presParOf" srcId="{C4A3CBCD-32A7-406E-86E6-AFC82D6BC9CD}" destId="{F1F729F0-225F-4622-B59C-24B1F345C177}" srcOrd="2" destOrd="0" presId="urn:microsoft.com/office/officeart/2005/8/layout/orgChart1"/>
    <dgm:cxn modelId="{1AE6872D-DF50-466E-A15F-04697252E2FF}" type="presParOf" srcId="{C4A3CBCD-32A7-406E-86E6-AFC82D6BC9CD}" destId="{A6EC0D32-739C-4F24-A543-E8C8532CF103}" srcOrd="3" destOrd="0" presId="urn:microsoft.com/office/officeart/2005/8/layout/orgChart1"/>
    <dgm:cxn modelId="{018B4A70-D37B-439F-9261-884910C78532}" type="presParOf" srcId="{A6EC0D32-739C-4F24-A543-E8C8532CF103}" destId="{2A6BE14B-6243-4371-8D0D-EED375ACCE73}" srcOrd="0" destOrd="0" presId="urn:microsoft.com/office/officeart/2005/8/layout/orgChart1"/>
    <dgm:cxn modelId="{00E355ED-E85B-436B-964A-B5A317D4A83E}" type="presParOf" srcId="{2A6BE14B-6243-4371-8D0D-EED375ACCE73}" destId="{DDC26DA1-DEA5-4AB3-8E49-E64A1732246B}" srcOrd="0" destOrd="0" presId="urn:microsoft.com/office/officeart/2005/8/layout/orgChart1"/>
    <dgm:cxn modelId="{A6952F4B-60A4-4786-9F3B-C38EE1B866E5}" type="presParOf" srcId="{2A6BE14B-6243-4371-8D0D-EED375ACCE73}" destId="{6D37936D-C9FC-4CCD-A188-E727E97D3576}" srcOrd="1" destOrd="0" presId="urn:microsoft.com/office/officeart/2005/8/layout/orgChart1"/>
    <dgm:cxn modelId="{9B4833E6-6728-4485-A177-908DF2BB5B33}" type="presParOf" srcId="{A6EC0D32-739C-4F24-A543-E8C8532CF103}" destId="{7F49BEDD-32A8-4679-85B5-19CABCDF9B5A}" srcOrd="1" destOrd="0" presId="urn:microsoft.com/office/officeart/2005/8/layout/orgChart1"/>
    <dgm:cxn modelId="{EABF97BF-485E-4C91-9B00-4DABB6FFED22}" type="presParOf" srcId="{7F49BEDD-32A8-4679-85B5-19CABCDF9B5A}" destId="{12E7661B-5463-497E-805A-A41429C4167C}" srcOrd="0" destOrd="0" presId="urn:microsoft.com/office/officeart/2005/8/layout/orgChart1"/>
    <dgm:cxn modelId="{163F115B-2D11-466C-9B32-886E240ADA19}" type="presParOf" srcId="{7F49BEDD-32A8-4679-85B5-19CABCDF9B5A}" destId="{AC56BF29-1E5A-4CA8-9525-36C07A599F57}" srcOrd="1" destOrd="0" presId="urn:microsoft.com/office/officeart/2005/8/layout/orgChart1"/>
    <dgm:cxn modelId="{D0AB4724-4258-49AA-9FF3-F70F5E1F41B2}" type="presParOf" srcId="{AC56BF29-1E5A-4CA8-9525-36C07A599F57}" destId="{3C475EAF-DA83-48B7-8C99-819A8431784A}" srcOrd="0" destOrd="0" presId="urn:microsoft.com/office/officeart/2005/8/layout/orgChart1"/>
    <dgm:cxn modelId="{29DE0D19-DDF3-4E30-95E5-E2F957A3C145}" type="presParOf" srcId="{3C475EAF-DA83-48B7-8C99-819A8431784A}" destId="{16CAF945-A495-4A7E-93EE-412C27270AE8}" srcOrd="0" destOrd="0" presId="urn:microsoft.com/office/officeart/2005/8/layout/orgChart1"/>
    <dgm:cxn modelId="{D7179252-13F5-4862-B6C2-22720829BA8B}" type="presParOf" srcId="{3C475EAF-DA83-48B7-8C99-819A8431784A}" destId="{A09A77C3-9FAE-4374-9966-B0179E387B22}" srcOrd="1" destOrd="0" presId="urn:microsoft.com/office/officeart/2005/8/layout/orgChart1"/>
    <dgm:cxn modelId="{BC41B4C9-F997-4523-83D6-E62DE02E29FF}" type="presParOf" srcId="{AC56BF29-1E5A-4CA8-9525-36C07A599F57}" destId="{0FB8363E-8911-47F3-93C7-A3676964BB94}" srcOrd="1" destOrd="0" presId="urn:microsoft.com/office/officeart/2005/8/layout/orgChart1"/>
    <dgm:cxn modelId="{B805EF26-3534-4EB2-9347-9A5B88ACA0B8}" type="presParOf" srcId="{0FB8363E-8911-47F3-93C7-A3676964BB94}" destId="{21549CC8-9B18-475C-AF4B-0E6CD7D93607}" srcOrd="0" destOrd="0" presId="urn:microsoft.com/office/officeart/2005/8/layout/orgChart1"/>
    <dgm:cxn modelId="{82F8AE24-29CD-40F8-936F-3E0A5A33871D}" type="presParOf" srcId="{0FB8363E-8911-47F3-93C7-A3676964BB94}" destId="{1397A557-4DF4-4857-A908-2EB59C90D935}" srcOrd="1" destOrd="0" presId="urn:microsoft.com/office/officeart/2005/8/layout/orgChart1"/>
    <dgm:cxn modelId="{4F84A3F7-4E7C-446A-98DD-EBEF42783381}" type="presParOf" srcId="{1397A557-4DF4-4857-A908-2EB59C90D935}" destId="{619F4D07-8ED8-472C-BD77-5AC974E6AC07}" srcOrd="0" destOrd="0" presId="urn:microsoft.com/office/officeart/2005/8/layout/orgChart1"/>
    <dgm:cxn modelId="{3C90CF92-2399-44C5-93A7-CD37B6E1E56E}" type="presParOf" srcId="{619F4D07-8ED8-472C-BD77-5AC974E6AC07}" destId="{DD7C79EE-1E26-44BF-90C4-D2A47DCBC9C8}" srcOrd="0" destOrd="0" presId="urn:microsoft.com/office/officeart/2005/8/layout/orgChart1"/>
    <dgm:cxn modelId="{49BDD4B2-A232-4C1C-A686-F06BE40DE20D}" type="presParOf" srcId="{619F4D07-8ED8-472C-BD77-5AC974E6AC07}" destId="{84F98AFB-6152-4244-B061-A8F4BC1B74DD}" srcOrd="1" destOrd="0" presId="urn:microsoft.com/office/officeart/2005/8/layout/orgChart1"/>
    <dgm:cxn modelId="{AF59A814-1C7B-43D5-B494-9E2365A1F722}" type="presParOf" srcId="{1397A557-4DF4-4857-A908-2EB59C90D935}" destId="{EA128AC2-E3F4-482B-BE76-AE8A64C3F2CA}" srcOrd="1" destOrd="0" presId="urn:microsoft.com/office/officeart/2005/8/layout/orgChart1"/>
    <dgm:cxn modelId="{AA71E255-1604-4905-A0D3-C75922E2E0AA}" type="presParOf" srcId="{1397A557-4DF4-4857-A908-2EB59C90D935}" destId="{3E7F1C0B-AFEF-40FF-9F91-2685DAA1B4DA}" srcOrd="2" destOrd="0" presId="urn:microsoft.com/office/officeart/2005/8/layout/orgChart1"/>
    <dgm:cxn modelId="{70B2B738-64DB-4033-AA0C-E63CF40E6564}" type="presParOf" srcId="{0FB8363E-8911-47F3-93C7-A3676964BB94}" destId="{793A1306-05AF-4115-89E6-A2D09CF7BC66}" srcOrd="2" destOrd="0" presId="urn:microsoft.com/office/officeart/2005/8/layout/orgChart1"/>
    <dgm:cxn modelId="{B7F3B1A8-15BA-426D-9B29-B5FC836726F9}" type="presParOf" srcId="{0FB8363E-8911-47F3-93C7-A3676964BB94}" destId="{2A7E1DFA-A1B9-447E-B369-89EF7406E003}" srcOrd="3" destOrd="0" presId="urn:microsoft.com/office/officeart/2005/8/layout/orgChart1"/>
    <dgm:cxn modelId="{7523339B-8594-401F-8D42-5134848C2C56}" type="presParOf" srcId="{2A7E1DFA-A1B9-447E-B369-89EF7406E003}" destId="{9D7400FE-C71D-492C-93F0-98BCB359C120}" srcOrd="0" destOrd="0" presId="urn:microsoft.com/office/officeart/2005/8/layout/orgChart1"/>
    <dgm:cxn modelId="{4119F8A2-65B6-4B28-B3E1-0706C0E5873C}" type="presParOf" srcId="{9D7400FE-C71D-492C-93F0-98BCB359C120}" destId="{4E7120FE-90CF-43C9-B9C1-D84F93D9FD92}" srcOrd="0" destOrd="0" presId="urn:microsoft.com/office/officeart/2005/8/layout/orgChart1"/>
    <dgm:cxn modelId="{9EA526F4-CE97-4A8D-A4DD-BAE5ACBD3ADE}" type="presParOf" srcId="{9D7400FE-C71D-492C-93F0-98BCB359C120}" destId="{7B498ED6-6D5B-4B5C-B0EE-E519BADBBC8A}" srcOrd="1" destOrd="0" presId="urn:microsoft.com/office/officeart/2005/8/layout/orgChart1"/>
    <dgm:cxn modelId="{EEC92E33-F1F3-47A6-96B8-F4864C364710}" type="presParOf" srcId="{2A7E1DFA-A1B9-447E-B369-89EF7406E003}" destId="{D1D6FCF6-93EA-41F8-B7B3-CA4013A27A38}" srcOrd="1" destOrd="0" presId="urn:microsoft.com/office/officeart/2005/8/layout/orgChart1"/>
    <dgm:cxn modelId="{905FB881-3E0F-44E6-BF81-2549A3507DD7}" type="presParOf" srcId="{2A7E1DFA-A1B9-447E-B369-89EF7406E003}" destId="{E4A9943E-7A36-4CF5-AE33-780092BE1B11}" srcOrd="2" destOrd="0" presId="urn:microsoft.com/office/officeart/2005/8/layout/orgChart1"/>
    <dgm:cxn modelId="{05CA5D00-C77E-459F-BDB0-F195724AF711}" type="presParOf" srcId="{0FB8363E-8911-47F3-93C7-A3676964BB94}" destId="{190DFF14-4463-443A-B59A-0A51C8804104}" srcOrd="4" destOrd="0" presId="urn:microsoft.com/office/officeart/2005/8/layout/orgChart1"/>
    <dgm:cxn modelId="{88696EDE-2489-469D-A543-D114FF86B345}" type="presParOf" srcId="{0FB8363E-8911-47F3-93C7-A3676964BB94}" destId="{099EC385-D1D2-4229-AE8F-D131770BDBE4}" srcOrd="5" destOrd="0" presId="urn:microsoft.com/office/officeart/2005/8/layout/orgChart1"/>
    <dgm:cxn modelId="{FF82B3B6-4F41-4CC4-9DA0-712732D034FC}" type="presParOf" srcId="{099EC385-D1D2-4229-AE8F-D131770BDBE4}" destId="{2CEF216A-DF41-47AB-9431-8045525F1AF5}" srcOrd="0" destOrd="0" presId="urn:microsoft.com/office/officeart/2005/8/layout/orgChart1"/>
    <dgm:cxn modelId="{34198E79-5269-4844-A45F-627D6C5A967E}" type="presParOf" srcId="{2CEF216A-DF41-47AB-9431-8045525F1AF5}" destId="{5769E443-F672-4F9C-9A79-AC4B87DA994C}" srcOrd="0" destOrd="0" presId="urn:microsoft.com/office/officeart/2005/8/layout/orgChart1"/>
    <dgm:cxn modelId="{5D0D1B10-E61C-4EA4-91E1-86F62D1ECBD4}" type="presParOf" srcId="{2CEF216A-DF41-47AB-9431-8045525F1AF5}" destId="{E3CC88C2-B215-4CC3-A1FD-A32AAF1C729D}" srcOrd="1" destOrd="0" presId="urn:microsoft.com/office/officeart/2005/8/layout/orgChart1"/>
    <dgm:cxn modelId="{DAD113D7-7622-4130-882B-95DE16585850}" type="presParOf" srcId="{099EC385-D1D2-4229-AE8F-D131770BDBE4}" destId="{1025850C-4483-4FFE-9B09-B17C0C17F3EC}" srcOrd="1" destOrd="0" presId="urn:microsoft.com/office/officeart/2005/8/layout/orgChart1"/>
    <dgm:cxn modelId="{8F3FD80E-B139-465E-98E2-EDAD2D2A46C4}" type="presParOf" srcId="{099EC385-D1D2-4229-AE8F-D131770BDBE4}" destId="{E7B6C4F4-C774-4C3A-9C33-917349A1AC90}" srcOrd="2" destOrd="0" presId="urn:microsoft.com/office/officeart/2005/8/layout/orgChart1"/>
    <dgm:cxn modelId="{BAC5E9AB-A5AE-4C13-A9EF-D5338CE37842}" type="presParOf" srcId="{0FB8363E-8911-47F3-93C7-A3676964BB94}" destId="{8F472377-E951-4FC0-ADE7-26A57E0CEEE4}" srcOrd="6" destOrd="0" presId="urn:microsoft.com/office/officeart/2005/8/layout/orgChart1"/>
    <dgm:cxn modelId="{F2478CA0-8319-4A16-BE3C-909149944E08}" type="presParOf" srcId="{0FB8363E-8911-47F3-93C7-A3676964BB94}" destId="{363A6EBB-F0DC-4AAF-8D1C-63554DA11211}" srcOrd="7" destOrd="0" presId="urn:microsoft.com/office/officeart/2005/8/layout/orgChart1"/>
    <dgm:cxn modelId="{9973C39E-97CD-4A7A-9C01-8B8CEBFF4C9A}" type="presParOf" srcId="{363A6EBB-F0DC-4AAF-8D1C-63554DA11211}" destId="{386EBEB6-E5A1-4A10-A31D-F274A6AE5EBB}" srcOrd="0" destOrd="0" presId="urn:microsoft.com/office/officeart/2005/8/layout/orgChart1"/>
    <dgm:cxn modelId="{6D1AA25D-9E06-4F98-B526-B09F3AB6A8F4}" type="presParOf" srcId="{386EBEB6-E5A1-4A10-A31D-F274A6AE5EBB}" destId="{99182017-367B-43D4-AF87-CB0B889335D3}" srcOrd="0" destOrd="0" presId="urn:microsoft.com/office/officeart/2005/8/layout/orgChart1"/>
    <dgm:cxn modelId="{6B2A625D-D87A-4DDD-9EAD-A3F1AF03E8C8}" type="presParOf" srcId="{386EBEB6-E5A1-4A10-A31D-F274A6AE5EBB}" destId="{AFE36080-B2AF-4DF2-AEF8-CE307EB8ED4E}" srcOrd="1" destOrd="0" presId="urn:microsoft.com/office/officeart/2005/8/layout/orgChart1"/>
    <dgm:cxn modelId="{9AC25F94-BA8D-41F4-B3E6-465D854406FD}" type="presParOf" srcId="{363A6EBB-F0DC-4AAF-8D1C-63554DA11211}" destId="{15DBE56B-42B3-4735-BB82-8D2E95C00A6E}" srcOrd="1" destOrd="0" presId="urn:microsoft.com/office/officeart/2005/8/layout/orgChart1"/>
    <dgm:cxn modelId="{4533F5F3-543A-4C14-90CC-476838D1A008}" type="presParOf" srcId="{363A6EBB-F0DC-4AAF-8D1C-63554DA11211}" destId="{83A64909-8B2D-4262-8075-508DD5248031}" srcOrd="2" destOrd="0" presId="urn:microsoft.com/office/officeart/2005/8/layout/orgChart1"/>
    <dgm:cxn modelId="{C63CE002-A60D-4254-9050-3D409A2EB8ED}" type="presParOf" srcId="{0FB8363E-8911-47F3-93C7-A3676964BB94}" destId="{D4FD6F62-E1E6-455B-9DD9-2ABD1201DAAB}" srcOrd="8" destOrd="0" presId="urn:microsoft.com/office/officeart/2005/8/layout/orgChart1"/>
    <dgm:cxn modelId="{A87B63F8-AAFA-419B-827A-AD1FAB849D0E}" type="presParOf" srcId="{0FB8363E-8911-47F3-93C7-A3676964BB94}" destId="{E7A926D7-32A4-48A7-9AA8-FB5372EA5920}" srcOrd="9" destOrd="0" presId="urn:microsoft.com/office/officeart/2005/8/layout/orgChart1"/>
    <dgm:cxn modelId="{FFB1F53A-4A75-46B7-81BA-0B2AE9F2738A}" type="presParOf" srcId="{E7A926D7-32A4-48A7-9AA8-FB5372EA5920}" destId="{0FE68F28-6EF0-49A4-8C94-AEB2A57615F5}" srcOrd="0" destOrd="0" presId="urn:microsoft.com/office/officeart/2005/8/layout/orgChart1"/>
    <dgm:cxn modelId="{C537BF5C-E3B0-4DA1-861C-6761BD635F15}" type="presParOf" srcId="{0FE68F28-6EF0-49A4-8C94-AEB2A57615F5}" destId="{C9EA8418-6302-4ACB-9A8F-905628444731}" srcOrd="0" destOrd="0" presId="urn:microsoft.com/office/officeart/2005/8/layout/orgChart1"/>
    <dgm:cxn modelId="{15EF4559-808E-41C1-996B-E7E082F0C2B3}" type="presParOf" srcId="{0FE68F28-6EF0-49A4-8C94-AEB2A57615F5}" destId="{1CDAE4AB-E3B2-4568-9EDC-2999454709A0}" srcOrd="1" destOrd="0" presId="urn:microsoft.com/office/officeart/2005/8/layout/orgChart1"/>
    <dgm:cxn modelId="{725A11FE-9287-4D09-BBDF-9288B8E02FAD}" type="presParOf" srcId="{E7A926D7-32A4-48A7-9AA8-FB5372EA5920}" destId="{7DC3EA2F-C004-44C0-892E-9D64049FD7FE}" srcOrd="1" destOrd="0" presId="urn:microsoft.com/office/officeart/2005/8/layout/orgChart1"/>
    <dgm:cxn modelId="{F92B516B-96DE-4A8E-B1B8-B68633C4270D}" type="presParOf" srcId="{E7A926D7-32A4-48A7-9AA8-FB5372EA5920}" destId="{BE5A59D7-1088-4FC9-B254-799DBFA30E1C}" srcOrd="2" destOrd="0" presId="urn:microsoft.com/office/officeart/2005/8/layout/orgChart1"/>
    <dgm:cxn modelId="{91672785-E182-466A-9B01-0E36410F27DD}" type="presParOf" srcId="{0FB8363E-8911-47F3-93C7-A3676964BB94}" destId="{3668E28F-2CC7-4A5C-908B-B6FAABBB3641}" srcOrd="10" destOrd="0" presId="urn:microsoft.com/office/officeart/2005/8/layout/orgChart1"/>
    <dgm:cxn modelId="{EC23DDE4-4D49-4CF5-9D3D-CCA6AC520471}" type="presParOf" srcId="{0FB8363E-8911-47F3-93C7-A3676964BB94}" destId="{F07F377C-97EE-40BB-99C9-7B8444709F2A}" srcOrd="11" destOrd="0" presId="urn:microsoft.com/office/officeart/2005/8/layout/orgChart1"/>
    <dgm:cxn modelId="{EE994C9E-5ACB-4DD0-8BF7-BA5428204FF2}" type="presParOf" srcId="{F07F377C-97EE-40BB-99C9-7B8444709F2A}" destId="{E55381D6-3F4D-462F-A28C-5461C5996423}" srcOrd="0" destOrd="0" presId="urn:microsoft.com/office/officeart/2005/8/layout/orgChart1"/>
    <dgm:cxn modelId="{45EA22FF-5104-4193-BBDA-13A93145BC03}" type="presParOf" srcId="{E55381D6-3F4D-462F-A28C-5461C5996423}" destId="{3677EF7B-B718-432A-9818-74F3E718C72C}" srcOrd="0" destOrd="0" presId="urn:microsoft.com/office/officeart/2005/8/layout/orgChart1"/>
    <dgm:cxn modelId="{A2697E57-0FC1-4556-B891-FD50BA9D5C13}" type="presParOf" srcId="{E55381D6-3F4D-462F-A28C-5461C5996423}" destId="{A0E77114-C6C0-4FBB-8643-F270955019E3}" srcOrd="1" destOrd="0" presId="urn:microsoft.com/office/officeart/2005/8/layout/orgChart1"/>
    <dgm:cxn modelId="{4CCF0780-7E20-44C6-AE31-6D4755C179E8}" type="presParOf" srcId="{F07F377C-97EE-40BB-99C9-7B8444709F2A}" destId="{F1053340-D26D-45CB-987E-E91182F2BEFF}" srcOrd="1" destOrd="0" presId="urn:microsoft.com/office/officeart/2005/8/layout/orgChart1"/>
    <dgm:cxn modelId="{99F13528-1951-4202-955A-594FD643EABD}" type="presParOf" srcId="{F07F377C-97EE-40BB-99C9-7B8444709F2A}" destId="{1F0C06D5-91A9-4A08-A170-5B6D20149885}" srcOrd="2" destOrd="0" presId="urn:microsoft.com/office/officeart/2005/8/layout/orgChart1"/>
    <dgm:cxn modelId="{530D33EA-080B-44E9-8218-473789647ABF}" type="presParOf" srcId="{AC56BF29-1E5A-4CA8-9525-36C07A599F57}" destId="{4EE96955-EC08-4B9A-BF16-C0794419C122}" srcOrd="2" destOrd="0" presId="urn:microsoft.com/office/officeart/2005/8/layout/orgChart1"/>
    <dgm:cxn modelId="{8362816F-F907-4E6B-9374-DA005761E79B}" type="presParOf" srcId="{7F49BEDD-32A8-4679-85B5-19CABCDF9B5A}" destId="{7CA7E3AE-8497-42A9-B332-9008FC02F5F8}" srcOrd="2" destOrd="0" presId="urn:microsoft.com/office/officeart/2005/8/layout/orgChart1"/>
    <dgm:cxn modelId="{D1AF88E1-2BE6-4765-BE3E-F480F04E6961}" type="presParOf" srcId="{7F49BEDD-32A8-4679-85B5-19CABCDF9B5A}" destId="{43168F5E-CA6E-49ED-A3E4-2586873137CB}" srcOrd="3" destOrd="0" presId="urn:microsoft.com/office/officeart/2005/8/layout/orgChart1"/>
    <dgm:cxn modelId="{5EEC587C-8606-4E3F-9024-5D7FE57CB8E5}" type="presParOf" srcId="{43168F5E-CA6E-49ED-A3E4-2586873137CB}" destId="{46DA375B-4843-4D52-945B-4D55D6FD8EB9}" srcOrd="0" destOrd="0" presId="urn:microsoft.com/office/officeart/2005/8/layout/orgChart1"/>
    <dgm:cxn modelId="{10059AD1-9807-4542-A09F-D63AC6C53B36}" type="presParOf" srcId="{46DA375B-4843-4D52-945B-4D55D6FD8EB9}" destId="{93DA678F-3F40-42F5-9253-84A00EF82279}" srcOrd="0" destOrd="0" presId="urn:microsoft.com/office/officeart/2005/8/layout/orgChart1"/>
    <dgm:cxn modelId="{F9F4C922-C6D5-4F32-929B-28CA1DB0F0D5}" type="presParOf" srcId="{46DA375B-4843-4D52-945B-4D55D6FD8EB9}" destId="{27DCE191-66D0-4E62-A8AA-107DB40C75F4}" srcOrd="1" destOrd="0" presId="urn:microsoft.com/office/officeart/2005/8/layout/orgChart1"/>
    <dgm:cxn modelId="{80D399B3-C009-4712-AF0B-BF1C1DB44E24}" type="presParOf" srcId="{43168F5E-CA6E-49ED-A3E4-2586873137CB}" destId="{28656861-D0FD-487D-9969-91FE58344C73}" srcOrd="1" destOrd="0" presId="urn:microsoft.com/office/officeart/2005/8/layout/orgChart1"/>
    <dgm:cxn modelId="{DE4E3F94-1669-4D02-A09F-53A6DCBF422F}" type="presParOf" srcId="{28656861-D0FD-487D-9969-91FE58344C73}" destId="{DBD99E24-B9AC-4584-BDA9-2E52BB630156}" srcOrd="0" destOrd="0" presId="urn:microsoft.com/office/officeart/2005/8/layout/orgChart1"/>
    <dgm:cxn modelId="{0D27A141-EF5F-4117-9FC8-634E9F691E9C}" type="presParOf" srcId="{28656861-D0FD-487D-9969-91FE58344C73}" destId="{D29BE5B7-C962-402F-A26F-DEF737D9FBF4}" srcOrd="1" destOrd="0" presId="urn:microsoft.com/office/officeart/2005/8/layout/orgChart1"/>
    <dgm:cxn modelId="{4E432614-3843-4449-92DD-360549C57402}" type="presParOf" srcId="{D29BE5B7-C962-402F-A26F-DEF737D9FBF4}" destId="{2E5839F3-9839-42AD-A553-8A87ED24859D}" srcOrd="0" destOrd="0" presId="urn:microsoft.com/office/officeart/2005/8/layout/orgChart1"/>
    <dgm:cxn modelId="{6631D16B-5934-4F0E-B396-6FAB942E402B}" type="presParOf" srcId="{2E5839F3-9839-42AD-A553-8A87ED24859D}" destId="{26877064-71CF-4C72-9F9F-19B3926E12AD}" srcOrd="0" destOrd="0" presId="urn:microsoft.com/office/officeart/2005/8/layout/orgChart1"/>
    <dgm:cxn modelId="{C6F56E91-7471-4C33-8D3B-BB8B483D48E4}" type="presParOf" srcId="{2E5839F3-9839-42AD-A553-8A87ED24859D}" destId="{6C1891B8-7DEB-433D-904F-AD5CBE3213CA}" srcOrd="1" destOrd="0" presId="urn:microsoft.com/office/officeart/2005/8/layout/orgChart1"/>
    <dgm:cxn modelId="{F2B1EA84-F2EA-4E74-84EA-A7DD533EF828}" type="presParOf" srcId="{D29BE5B7-C962-402F-A26F-DEF737D9FBF4}" destId="{11FD2269-D7A1-4C89-9994-AF42D92F9232}" srcOrd="1" destOrd="0" presId="urn:microsoft.com/office/officeart/2005/8/layout/orgChart1"/>
    <dgm:cxn modelId="{19AB5050-B010-4B57-9E9F-CD553F6B6564}" type="presParOf" srcId="{D29BE5B7-C962-402F-A26F-DEF737D9FBF4}" destId="{D65580E4-0D8D-4AAB-AFA7-2EC882A245B2}" srcOrd="2" destOrd="0" presId="urn:microsoft.com/office/officeart/2005/8/layout/orgChart1"/>
    <dgm:cxn modelId="{E92301B5-DB16-4D82-9CE5-9933F4E50086}" type="presParOf" srcId="{28656861-D0FD-487D-9969-91FE58344C73}" destId="{AFB60998-462A-4AA6-A899-B1C0260F6DC4}" srcOrd="2" destOrd="0" presId="urn:microsoft.com/office/officeart/2005/8/layout/orgChart1"/>
    <dgm:cxn modelId="{320C13F2-A718-4A8B-A8F1-AC797C7661BA}" type="presParOf" srcId="{28656861-D0FD-487D-9969-91FE58344C73}" destId="{96EA53B7-31B8-41BA-99C8-A960CE142374}" srcOrd="3" destOrd="0" presId="urn:microsoft.com/office/officeart/2005/8/layout/orgChart1"/>
    <dgm:cxn modelId="{928EC0DB-13AE-46A3-9B01-1407EDE11BBF}" type="presParOf" srcId="{96EA53B7-31B8-41BA-99C8-A960CE142374}" destId="{B84C8987-8648-479D-BAF2-9476AADA10E1}" srcOrd="0" destOrd="0" presId="urn:microsoft.com/office/officeart/2005/8/layout/orgChart1"/>
    <dgm:cxn modelId="{6E39880A-6680-465C-915C-294E28EBAB93}" type="presParOf" srcId="{B84C8987-8648-479D-BAF2-9476AADA10E1}" destId="{0CB6E323-C6DA-4852-9354-C95FC4DC7076}" srcOrd="0" destOrd="0" presId="urn:microsoft.com/office/officeart/2005/8/layout/orgChart1"/>
    <dgm:cxn modelId="{714B3190-B981-4D3A-A062-40C926D061A2}" type="presParOf" srcId="{B84C8987-8648-479D-BAF2-9476AADA10E1}" destId="{09F8913E-B142-4DEF-ABD7-B80E092C7A76}" srcOrd="1" destOrd="0" presId="urn:microsoft.com/office/officeart/2005/8/layout/orgChart1"/>
    <dgm:cxn modelId="{76BDC693-078F-4022-8040-98EC3AAA0928}" type="presParOf" srcId="{96EA53B7-31B8-41BA-99C8-A960CE142374}" destId="{CA7475EE-346F-4166-9613-076047C5CD30}" srcOrd="1" destOrd="0" presId="urn:microsoft.com/office/officeart/2005/8/layout/orgChart1"/>
    <dgm:cxn modelId="{936CDB97-7F5D-4350-9A90-2C201770C468}" type="presParOf" srcId="{96EA53B7-31B8-41BA-99C8-A960CE142374}" destId="{D66FE924-1C19-4E61-AAF8-C9E0BC2B5F50}" srcOrd="2" destOrd="0" presId="urn:microsoft.com/office/officeart/2005/8/layout/orgChart1"/>
    <dgm:cxn modelId="{F0ABD464-D9FE-4E82-AA06-EF40CFEAF058}" type="presParOf" srcId="{28656861-D0FD-487D-9969-91FE58344C73}" destId="{147E8C29-8F0F-4786-BBA9-0C2CA9A98A64}" srcOrd="4" destOrd="0" presId="urn:microsoft.com/office/officeart/2005/8/layout/orgChart1"/>
    <dgm:cxn modelId="{56EE6799-D243-4C51-88DC-10CD0B5400BC}" type="presParOf" srcId="{28656861-D0FD-487D-9969-91FE58344C73}" destId="{1C668130-AF33-447A-B80C-918B46F8722A}" srcOrd="5" destOrd="0" presId="urn:microsoft.com/office/officeart/2005/8/layout/orgChart1"/>
    <dgm:cxn modelId="{4032A8B7-35BE-44D4-AA0A-4E0B703825D7}" type="presParOf" srcId="{1C668130-AF33-447A-B80C-918B46F8722A}" destId="{BF6CC9D0-4667-41D9-8188-5380C7A52039}" srcOrd="0" destOrd="0" presId="urn:microsoft.com/office/officeart/2005/8/layout/orgChart1"/>
    <dgm:cxn modelId="{A1EB48CA-39F2-498F-B290-2B8DE74EC0C8}" type="presParOf" srcId="{BF6CC9D0-4667-41D9-8188-5380C7A52039}" destId="{A087EE91-67DB-4E88-9D9C-3FBE6F835AE4}" srcOrd="0" destOrd="0" presId="urn:microsoft.com/office/officeart/2005/8/layout/orgChart1"/>
    <dgm:cxn modelId="{14EEA208-E007-477C-83A2-25DE79ED9911}" type="presParOf" srcId="{BF6CC9D0-4667-41D9-8188-5380C7A52039}" destId="{0EFC26A2-C252-4A99-94EE-141E004BC936}" srcOrd="1" destOrd="0" presId="urn:microsoft.com/office/officeart/2005/8/layout/orgChart1"/>
    <dgm:cxn modelId="{ED8501DF-B67A-48DE-9619-C5B8A426DB18}" type="presParOf" srcId="{1C668130-AF33-447A-B80C-918B46F8722A}" destId="{1923989D-A5C2-409A-AD89-1CC15FEF3720}" srcOrd="1" destOrd="0" presId="urn:microsoft.com/office/officeart/2005/8/layout/orgChart1"/>
    <dgm:cxn modelId="{288706B7-E7B7-4CD5-83F6-C10794B16C35}" type="presParOf" srcId="{1C668130-AF33-447A-B80C-918B46F8722A}" destId="{A2ACD841-708F-421C-8817-84246E0C210F}" srcOrd="2" destOrd="0" presId="urn:microsoft.com/office/officeart/2005/8/layout/orgChart1"/>
    <dgm:cxn modelId="{8C5E46B6-BE43-4B71-91E9-ABA34BDF4A0C}" type="presParOf" srcId="{43168F5E-CA6E-49ED-A3E4-2586873137CB}" destId="{B248DB1D-79D9-4B82-9998-B16AE9D6BFE0}" srcOrd="2" destOrd="0" presId="urn:microsoft.com/office/officeart/2005/8/layout/orgChart1"/>
    <dgm:cxn modelId="{C50FFF20-CC7C-4D2F-9773-BD0AB2F8AAB2}" type="presParOf" srcId="{A6EC0D32-739C-4F24-A543-E8C8532CF103}" destId="{695E5950-9F89-4A98-87AB-DEB85ACE3C05}" srcOrd="2" destOrd="0" presId="urn:microsoft.com/office/officeart/2005/8/layout/orgChart1"/>
    <dgm:cxn modelId="{BB18E889-6C24-4405-9AAB-1271111DF92E}" type="presParOf" srcId="{F856F6F5-4840-40B6-B76B-B4B5D442521A}" destId="{95C8958D-EDDC-4C4B-A520-C39412E41AC6}" srcOrd="2" destOrd="0" presId="urn:microsoft.com/office/officeart/2005/8/layout/orgChart1"/>
    <dgm:cxn modelId="{007ABEDA-4D48-4332-A708-82795D305F2C}" type="presParOf" srcId="{4D83136F-EA93-4213-B4A5-15078BAE2AE7}" destId="{15E45E1C-349F-4C9F-BEBE-1926E5E07481}" srcOrd="2" destOrd="0" presId="urn:microsoft.com/office/officeart/2005/8/layout/orgChart1"/>
    <dgm:cxn modelId="{530D9377-2FD6-4856-9735-B582E25DCB03}" type="presParOf" srcId="{AD9C6BD8-4BA7-4A05-BB02-033B09235314}" destId="{EC979177-855E-443E-8F61-8FD52847D3F0}" srcOrd="1" destOrd="0" presId="urn:microsoft.com/office/officeart/2005/8/layout/orgChart1"/>
    <dgm:cxn modelId="{17A112DF-D0E0-43A5-A8AB-AE878B652BBD}" type="presParOf" srcId="{EC979177-855E-443E-8F61-8FD52847D3F0}" destId="{D905C43A-4CE0-488F-9531-3E5976013D33}" srcOrd="0" destOrd="0" presId="urn:microsoft.com/office/officeart/2005/8/layout/orgChart1"/>
    <dgm:cxn modelId="{DFAF2E30-5B7F-4F16-96C2-2B1401AB1E1C}" type="presParOf" srcId="{D905C43A-4CE0-488F-9531-3E5976013D33}" destId="{C5970467-46E0-4D30-A72B-9B74C78F94C5}" srcOrd="0" destOrd="0" presId="urn:microsoft.com/office/officeart/2005/8/layout/orgChart1"/>
    <dgm:cxn modelId="{8D7E902E-28FE-4059-A904-44B8B95E505E}" type="presParOf" srcId="{D905C43A-4CE0-488F-9531-3E5976013D33}" destId="{8FAB5A04-2CC5-4ABE-B508-0323609109B8}" srcOrd="1" destOrd="0" presId="urn:microsoft.com/office/officeart/2005/8/layout/orgChart1"/>
    <dgm:cxn modelId="{7EC19497-1AA1-496C-A349-82934964E771}" type="presParOf" srcId="{EC979177-855E-443E-8F61-8FD52847D3F0}" destId="{16472ECA-2AEF-4E5A-BD75-98A921B9EA7E}" srcOrd="1" destOrd="0" presId="urn:microsoft.com/office/officeart/2005/8/layout/orgChart1"/>
    <dgm:cxn modelId="{E1A8F051-F79D-44FF-95C3-398039D7470C}" type="presParOf" srcId="{EC979177-855E-443E-8F61-8FD52847D3F0}" destId="{C942ACF4-521D-4DD8-BBC0-2BBDBE7CA46E}" srcOrd="2" destOrd="0" presId="urn:microsoft.com/office/officeart/2005/8/layout/orgChart1"/>
    <dgm:cxn modelId="{5FD8C202-36AF-4BD5-8938-A64DECA53220}" type="presParOf" srcId="{AD9C6BD8-4BA7-4A05-BB02-033B09235314}" destId="{C4B189FA-F72F-4109-8636-C4381BFDDEC5}" srcOrd="2" destOrd="0" presId="urn:microsoft.com/office/officeart/2005/8/layout/orgChart1"/>
    <dgm:cxn modelId="{561068BC-CFC5-4996-B677-B2EA5E6BC29F}" type="presParOf" srcId="{C4B189FA-F72F-4109-8636-C4381BFDDEC5}" destId="{F8BB7A70-09FE-4F2D-91C4-1067A8A74F41}" srcOrd="0" destOrd="0" presId="urn:microsoft.com/office/officeart/2005/8/layout/orgChart1"/>
    <dgm:cxn modelId="{A699E901-0A60-4549-9C94-F0B3AE6FE452}" type="presParOf" srcId="{F8BB7A70-09FE-4F2D-91C4-1067A8A74F41}" destId="{688CFCF6-6697-41C3-9602-880FBA49C13E}" srcOrd="0" destOrd="0" presId="urn:microsoft.com/office/officeart/2005/8/layout/orgChart1"/>
    <dgm:cxn modelId="{18F553EC-0EB0-4497-945B-7D346E80BF41}" type="presParOf" srcId="{F8BB7A70-09FE-4F2D-91C4-1067A8A74F41}" destId="{1B42A7D6-A3F9-49A3-9CDA-D89340849509}" srcOrd="1" destOrd="0" presId="urn:microsoft.com/office/officeart/2005/8/layout/orgChart1"/>
    <dgm:cxn modelId="{BAF6701F-8B3D-4349-AB3C-38A86AD367AB}" type="presParOf" srcId="{C4B189FA-F72F-4109-8636-C4381BFDDEC5}" destId="{3940C3F8-A516-45EA-997E-C7C53DA40B20}" srcOrd="1" destOrd="0" presId="urn:microsoft.com/office/officeart/2005/8/layout/orgChart1"/>
    <dgm:cxn modelId="{71FA8477-99CF-4DC3-A245-DF564AE38AF6}" type="presParOf" srcId="{C4B189FA-F72F-4109-8636-C4381BFDDEC5}" destId="{C9C87111-4EFC-49F9-9AC5-49631AF859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A6A4CD-8DE8-49D4-B1E0-79C744D8F6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0EE894-6EEC-4496-932A-015CDC6DA60F}">
      <dgm:prSet phldrT="[Текст]"/>
      <dgm:spPr/>
      <dgm:t>
        <a:bodyPr/>
        <a:lstStyle/>
        <a:p>
          <a:r>
            <a:rPr lang="ru-RU" dirty="0" smtClean="0"/>
            <a:t>Потоки </a:t>
          </a:r>
          <a:endParaRPr lang="ru-RU" dirty="0"/>
        </a:p>
      </dgm:t>
    </dgm:pt>
    <dgm:pt modelId="{0CB6D45A-37C9-4CE8-9B74-2D6F2D082558}" type="parTrans" cxnId="{2F45D7D4-F34F-4F8C-9CCC-5D24E06F6B1B}">
      <dgm:prSet/>
      <dgm:spPr/>
      <dgm:t>
        <a:bodyPr/>
        <a:lstStyle/>
        <a:p>
          <a:endParaRPr lang="ru-RU"/>
        </a:p>
      </dgm:t>
    </dgm:pt>
    <dgm:pt modelId="{472A047A-5079-4845-8462-7576A145BE22}" type="sibTrans" cxnId="{2F45D7D4-F34F-4F8C-9CCC-5D24E06F6B1B}">
      <dgm:prSet/>
      <dgm:spPr/>
      <dgm:t>
        <a:bodyPr/>
        <a:lstStyle/>
        <a:p>
          <a:endParaRPr lang="ru-RU"/>
        </a:p>
      </dgm:t>
    </dgm:pt>
    <dgm:pt modelId="{B4A033C2-EAAD-4B8E-B430-97C03E47C13D}">
      <dgm:prSet phldrT="[Текст]"/>
      <dgm:spPr/>
      <dgm:t>
        <a:bodyPr/>
        <a:lstStyle/>
        <a:p>
          <a:r>
            <a:rPr lang="ru-RU" dirty="0" smtClean="0"/>
            <a:t>Поток ввода</a:t>
          </a:r>
          <a:endParaRPr lang="ru-RU" dirty="0"/>
        </a:p>
      </dgm:t>
    </dgm:pt>
    <dgm:pt modelId="{211B309F-C089-430A-AF0D-4EDE89ADAA0F}" type="parTrans" cxnId="{FDE73D49-E4F8-4640-8930-76C411B6436E}">
      <dgm:prSet/>
      <dgm:spPr/>
      <dgm:t>
        <a:bodyPr/>
        <a:lstStyle/>
        <a:p>
          <a:endParaRPr lang="ru-RU"/>
        </a:p>
      </dgm:t>
    </dgm:pt>
    <dgm:pt modelId="{AF70FBC5-4583-47AF-8D82-5A012827FADF}" type="sibTrans" cxnId="{FDE73D49-E4F8-4640-8930-76C411B6436E}">
      <dgm:prSet/>
      <dgm:spPr/>
      <dgm:t>
        <a:bodyPr/>
        <a:lstStyle/>
        <a:p>
          <a:endParaRPr lang="ru-RU"/>
        </a:p>
      </dgm:t>
    </dgm:pt>
    <dgm:pt modelId="{5FA144B1-BE96-4E7D-B38D-B2EB793D0754}">
      <dgm:prSet phldrT="[Текст]"/>
      <dgm:spPr/>
      <dgm:t>
        <a:bodyPr/>
        <a:lstStyle/>
        <a:p>
          <a:r>
            <a:rPr lang="ru-RU" dirty="0" smtClean="0"/>
            <a:t>Поток вывода</a:t>
          </a:r>
          <a:endParaRPr lang="ru-RU" dirty="0"/>
        </a:p>
      </dgm:t>
    </dgm:pt>
    <dgm:pt modelId="{96807ACD-EFC7-421B-9E79-A8A1F3DA1CEE}" type="parTrans" cxnId="{1D27FB1F-6F04-4760-89C1-AC66FABFBE8A}">
      <dgm:prSet/>
      <dgm:spPr/>
      <dgm:t>
        <a:bodyPr/>
        <a:lstStyle/>
        <a:p>
          <a:endParaRPr lang="ru-RU"/>
        </a:p>
      </dgm:t>
    </dgm:pt>
    <dgm:pt modelId="{97B6B0CF-A934-4BBA-AD26-7E3EC7776625}" type="sibTrans" cxnId="{1D27FB1F-6F04-4760-89C1-AC66FABFBE8A}">
      <dgm:prSet/>
      <dgm:spPr/>
      <dgm:t>
        <a:bodyPr/>
        <a:lstStyle/>
        <a:p>
          <a:endParaRPr lang="ru-RU"/>
        </a:p>
      </dgm:t>
    </dgm:pt>
    <dgm:pt modelId="{E5A7981D-739C-497C-AF52-3B59CF9EB7A2}" type="pres">
      <dgm:prSet presAssocID="{3BA6A4CD-8DE8-49D4-B1E0-79C744D8F6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D0EA2AE-5471-4759-8305-D84A06B29DC6}" type="pres">
      <dgm:prSet presAssocID="{850EE894-6EEC-4496-932A-015CDC6DA60F}" presName="hierRoot1" presStyleCnt="0"/>
      <dgm:spPr/>
    </dgm:pt>
    <dgm:pt modelId="{A2D5B825-3747-44ED-9387-DD293CD99DAC}" type="pres">
      <dgm:prSet presAssocID="{850EE894-6EEC-4496-932A-015CDC6DA60F}" presName="composite" presStyleCnt="0"/>
      <dgm:spPr/>
    </dgm:pt>
    <dgm:pt modelId="{9524FD2E-C822-44EA-9A16-28A94C4321CB}" type="pres">
      <dgm:prSet presAssocID="{850EE894-6EEC-4496-932A-015CDC6DA60F}" presName="background" presStyleLbl="node0" presStyleIdx="0" presStyleCnt="1"/>
      <dgm:spPr/>
    </dgm:pt>
    <dgm:pt modelId="{6DD28151-9096-4367-8F23-46DB416F6D2E}" type="pres">
      <dgm:prSet presAssocID="{850EE894-6EEC-4496-932A-015CDC6DA60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379B39-7737-4B7D-A4EB-A6725F59AC6E}" type="pres">
      <dgm:prSet presAssocID="{850EE894-6EEC-4496-932A-015CDC6DA60F}" presName="hierChild2" presStyleCnt="0"/>
      <dgm:spPr/>
    </dgm:pt>
    <dgm:pt modelId="{2223D829-0902-44F3-9607-6E78ABFCBF95}" type="pres">
      <dgm:prSet presAssocID="{211B309F-C089-430A-AF0D-4EDE89ADAA0F}" presName="Name10" presStyleLbl="parChTrans1D2" presStyleIdx="0" presStyleCnt="2"/>
      <dgm:spPr/>
      <dgm:t>
        <a:bodyPr/>
        <a:lstStyle/>
        <a:p>
          <a:endParaRPr lang="ru-RU"/>
        </a:p>
      </dgm:t>
    </dgm:pt>
    <dgm:pt modelId="{AB86ADA4-E426-40F5-8955-4214A5EA2460}" type="pres">
      <dgm:prSet presAssocID="{B4A033C2-EAAD-4B8E-B430-97C03E47C13D}" presName="hierRoot2" presStyleCnt="0"/>
      <dgm:spPr/>
    </dgm:pt>
    <dgm:pt modelId="{A4663593-5A9B-4186-B067-E560F38E63BA}" type="pres">
      <dgm:prSet presAssocID="{B4A033C2-EAAD-4B8E-B430-97C03E47C13D}" presName="composite2" presStyleCnt="0"/>
      <dgm:spPr/>
    </dgm:pt>
    <dgm:pt modelId="{2EEBD186-3337-4AF1-8440-6AA2DB7D1F92}" type="pres">
      <dgm:prSet presAssocID="{B4A033C2-EAAD-4B8E-B430-97C03E47C13D}" presName="background2" presStyleLbl="node2" presStyleIdx="0" presStyleCnt="2"/>
      <dgm:spPr/>
    </dgm:pt>
    <dgm:pt modelId="{EABEE49F-3462-43C4-884A-558F1BC0FD9F}" type="pres">
      <dgm:prSet presAssocID="{B4A033C2-EAAD-4B8E-B430-97C03E47C13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0BDD60D-01B2-400E-88DE-D22A2B9813F6}" type="pres">
      <dgm:prSet presAssocID="{B4A033C2-EAAD-4B8E-B430-97C03E47C13D}" presName="hierChild3" presStyleCnt="0"/>
      <dgm:spPr/>
    </dgm:pt>
    <dgm:pt modelId="{91B32CA2-8C4C-49D4-847E-40D8950310A5}" type="pres">
      <dgm:prSet presAssocID="{96807ACD-EFC7-421B-9E79-A8A1F3DA1CEE}" presName="Name10" presStyleLbl="parChTrans1D2" presStyleIdx="1" presStyleCnt="2"/>
      <dgm:spPr/>
      <dgm:t>
        <a:bodyPr/>
        <a:lstStyle/>
        <a:p>
          <a:endParaRPr lang="ru-RU"/>
        </a:p>
      </dgm:t>
    </dgm:pt>
    <dgm:pt modelId="{431B23AA-DB57-4DFF-B8D4-279C2FA8A66D}" type="pres">
      <dgm:prSet presAssocID="{5FA144B1-BE96-4E7D-B38D-B2EB793D0754}" presName="hierRoot2" presStyleCnt="0"/>
      <dgm:spPr/>
    </dgm:pt>
    <dgm:pt modelId="{5CEB6F1E-5EF3-4666-9D5C-B08740D095CF}" type="pres">
      <dgm:prSet presAssocID="{5FA144B1-BE96-4E7D-B38D-B2EB793D0754}" presName="composite2" presStyleCnt="0"/>
      <dgm:spPr/>
    </dgm:pt>
    <dgm:pt modelId="{C0E90294-1CD3-4B5B-A72A-E0C741F60525}" type="pres">
      <dgm:prSet presAssocID="{5FA144B1-BE96-4E7D-B38D-B2EB793D0754}" presName="background2" presStyleLbl="node2" presStyleIdx="1" presStyleCnt="2"/>
      <dgm:spPr/>
    </dgm:pt>
    <dgm:pt modelId="{E5B02A64-D620-4C92-A7AE-3D6ED8EFF696}" type="pres">
      <dgm:prSet presAssocID="{5FA144B1-BE96-4E7D-B38D-B2EB793D075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C24084F-42DE-45D7-ABC3-C4E99D5B14D2}" type="pres">
      <dgm:prSet presAssocID="{5FA144B1-BE96-4E7D-B38D-B2EB793D0754}" presName="hierChild3" presStyleCnt="0"/>
      <dgm:spPr/>
    </dgm:pt>
  </dgm:ptLst>
  <dgm:cxnLst>
    <dgm:cxn modelId="{90BD5EB5-25E2-46D5-B945-193FBBB1F538}" type="presOf" srcId="{850EE894-6EEC-4496-932A-015CDC6DA60F}" destId="{6DD28151-9096-4367-8F23-46DB416F6D2E}" srcOrd="0" destOrd="0" presId="urn:microsoft.com/office/officeart/2005/8/layout/hierarchy1"/>
    <dgm:cxn modelId="{1AB8A7E5-3733-45C1-9FBF-734E4CD766DE}" type="presOf" srcId="{211B309F-C089-430A-AF0D-4EDE89ADAA0F}" destId="{2223D829-0902-44F3-9607-6E78ABFCBF95}" srcOrd="0" destOrd="0" presId="urn:microsoft.com/office/officeart/2005/8/layout/hierarchy1"/>
    <dgm:cxn modelId="{1D27FB1F-6F04-4760-89C1-AC66FABFBE8A}" srcId="{850EE894-6EEC-4496-932A-015CDC6DA60F}" destId="{5FA144B1-BE96-4E7D-B38D-B2EB793D0754}" srcOrd="1" destOrd="0" parTransId="{96807ACD-EFC7-421B-9E79-A8A1F3DA1CEE}" sibTransId="{97B6B0CF-A934-4BBA-AD26-7E3EC7776625}"/>
    <dgm:cxn modelId="{2F45D7D4-F34F-4F8C-9CCC-5D24E06F6B1B}" srcId="{3BA6A4CD-8DE8-49D4-B1E0-79C744D8F68F}" destId="{850EE894-6EEC-4496-932A-015CDC6DA60F}" srcOrd="0" destOrd="0" parTransId="{0CB6D45A-37C9-4CE8-9B74-2D6F2D082558}" sibTransId="{472A047A-5079-4845-8462-7576A145BE22}"/>
    <dgm:cxn modelId="{FDE73D49-E4F8-4640-8930-76C411B6436E}" srcId="{850EE894-6EEC-4496-932A-015CDC6DA60F}" destId="{B4A033C2-EAAD-4B8E-B430-97C03E47C13D}" srcOrd="0" destOrd="0" parTransId="{211B309F-C089-430A-AF0D-4EDE89ADAA0F}" sibTransId="{AF70FBC5-4583-47AF-8D82-5A012827FADF}"/>
    <dgm:cxn modelId="{0FBF7A68-BDCB-4F6A-B17C-CA9A52D38DD2}" type="presOf" srcId="{3BA6A4CD-8DE8-49D4-B1E0-79C744D8F68F}" destId="{E5A7981D-739C-497C-AF52-3B59CF9EB7A2}" srcOrd="0" destOrd="0" presId="urn:microsoft.com/office/officeart/2005/8/layout/hierarchy1"/>
    <dgm:cxn modelId="{96F29A89-8531-4DA8-B7A5-4CF1C7FBCDA8}" type="presOf" srcId="{5FA144B1-BE96-4E7D-B38D-B2EB793D0754}" destId="{E5B02A64-D620-4C92-A7AE-3D6ED8EFF696}" srcOrd="0" destOrd="0" presId="urn:microsoft.com/office/officeart/2005/8/layout/hierarchy1"/>
    <dgm:cxn modelId="{5B99EFB7-E6EC-4A90-87FD-199E86C547A0}" type="presOf" srcId="{96807ACD-EFC7-421B-9E79-A8A1F3DA1CEE}" destId="{91B32CA2-8C4C-49D4-847E-40D8950310A5}" srcOrd="0" destOrd="0" presId="urn:microsoft.com/office/officeart/2005/8/layout/hierarchy1"/>
    <dgm:cxn modelId="{005553F9-A5A4-4854-BFFB-AC596E14818A}" type="presOf" srcId="{B4A033C2-EAAD-4B8E-B430-97C03E47C13D}" destId="{EABEE49F-3462-43C4-884A-558F1BC0FD9F}" srcOrd="0" destOrd="0" presId="urn:microsoft.com/office/officeart/2005/8/layout/hierarchy1"/>
    <dgm:cxn modelId="{0BCC8AD8-A38B-4044-9A7A-8C73EE990CCF}" type="presParOf" srcId="{E5A7981D-739C-497C-AF52-3B59CF9EB7A2}" destId="{0D0EA2AE-5471-4759-8305-D84A06B29DC6}" srcOrd="0" destOrd="0" presId="urn:microsoft.com/office/officeart/2005/8/layout/hierarchy1"/>
    <dgm:cxn modelId="{3A11C760-3B23-4B51-99ED-E49927FBDA86}" type="presParOf" srcId="{0D0EA2AE-5471-4759-8305-D84A06B29DC6}" destId="{A2D5B825-3747-44ED-9387-DD293CD99DAC}" srcOrd="0" destOrd="0" presId="urn:microsoft.com/office/officeart/2005/8/layout/hierarchy1"/>
    <dgm:cxn modelId="{073CB807-7DC2-4AC3-9C68-B6122808030F}" type="presParOf" srcId="{A2D5B825-3747-44ED-9387-DD293CD99DAC}" destId="{9524FD2E-C822-44EA-9A16-28A94C4321CB}" srcOrd="0" destOrd="0" presId="urn:microsoft.com/office/officeart/2005/8/layout/hierarchy1"/>
    <dgm:cxn modelId="{D3301E91-D44A-4AEF-AB59-83623F091F00}" type="presParOf" srcId="{A2D5B825-3747-44ED-9387-DD293CD99DAC}" destId="{6DD28151-9096-4367-8F23-46DB416F6D2E}" srcOrd="1" destOrd="0" presId="urn:microsoft.com/office/officeart/2005/8/layout/hierarchy1"/>
    <dgm:cxn modelId="{3516EECE-8827-479F-B2DD-6508EC3078C1}" type="presParOf" srcId="{0D0EA2AE-5471-4759-8305-D84A06B29DC6}" destId="{75379B39-7737-4B7D-A4EB-A6725F59AC6E}" srcOrd="1" destOrd="0" presId="urn:microsoft.com/office/officeart/2005/8/layout/hierarchy1"/>
    <dgm:cxn modelId="{CA9DC5D5-2FAE-49DB-A942-7AA920A837D3}" type="presParOf" srcId="{75379B39-7737-4B7D-A4EB-A6725F59AC6E}" destId="{2223D829-0902-44F3-9607-6E78ABFCBF95}" srcOrd="0" destOrd="0" presId="urn:microsoft.com/office/officeart/2005/8/layout/hierarchy1"/>
    <dgm:cxn modelId="{1A19345B-D68C-464D-A4FF-1343E3569BF0}" type="presParOf" srcId="{75379B39-7737-4B7D-A4EB-A6725F59AC6E}" destId="{AB86ADA4-E426-40F5-8955-4214A5EA2460}" srcOrd="1" destOrd="0" presId="urn:microsoft.com/office/officeart/2005/8/layout/hierarchy1"/>
    <dgm:cxn modelId="{ED2C4D50-E25F-4C9E-984B-85D49191925D}" type="presParOf" srcId="{AB86ADA4-E426-40F5-8955-4214A5EA2460}" destId="{A4663593-5A9B-4186-B067-E560F38E63BA}" srcOrd="0" destOrd="0" presId="urn:microsoft.com/office/officeart/2005/8/layout/hierarchy1"/>
    <dgm:cxn modelId="{F88C36A4-3E35-485F-B4E3-BD873956B74F}" type="presParOf" srcId="{A4663593-5A9B-4186-B067-E560F38E63BA}" destId="{2EEBD186-3337-4AF1-8440-6AA2DB7D1F92}" srcOrd="0" destOrd="0" presId="urn:microsoft.com/office/officeart/2005/8/layout/hierarchy1"/>
    <dgm:cxn modelId="{3AFB0105-E6E0-46CF-ACDF-CA0B3862DE02}" type="presParOf" srcId="{A4663593-5A9B-4186-B067-E560F38E63BA}" destId="{EABEE49F-3462-43C4-884A-558F1BC0FD9F}" srcOrd="1" destOrd="0" presId="urn:microsoft.com/office/officeart/2005/8/layout/hierarchy1"/>
    <dgm:cxn modelId="{CAF3C99F-31CE-4714-86B4-50F0813D7CC5}" type="presParOf" srcId="{AB86ADA4-E426-40F5-8955-4214A5EA2460}" destId="{80BDD60D-01B2-400E-88DE-D22A2B9813F6}" srcOrd="1" destOrd="0" presId="urn:microsoft.com/office/officeart/2005/8/layout/hierarchy1"/>
    <dgm:cxn modelId="{0B0F0E64-CFDC-44FF-AA44-0E275B1E0912}" type="presParOf" srcId="{75379B39-7737-4B7D-A4EB-A6725F59AC6E}" destId="{91B32CA2-8C4C-49D4-847E-40D8950310A5}" srcOrd="2" destOrd="0" presId="urn:microsoft.com/office/officeart/2005/8/layout/hierarchy1"/>
    <dgm:cxn modelId="{860D8950-BBDD-46EB-BA11-3F5BCE6D179F}" type="presParOf" srcId="{75379B39-7737-4B7D-A4EB-A6725F59AC6E}" destId="{431B23AA-DB57-4DFF-B8D4-279C2FA8A66D}" srcOrd="3" destOrd="0" presId="urn:microsoft.com/office/officeart/2005/8/layout/hierarchy1"/>
    <dgm:cxn modelId="{6C43DCA1-B239-4A43-8773-24044893718D}" type="presParOf" srcId="{431B23AA-DB57-4DFF-B8D4-279C2FA8A66D}" destId="{5CEB6F1E-5EF3-4666-9D5C-B08740D095CF}" srcOrd="0" destOrd="0" presId="urn:microsoft.com/office/officeart/2005/8/layout/hierarchy1"/>
    <dgm:cxn modelId="{60079D34-1284-4018-9265-4358013468E2}" type="presParOf" srcId="{5CEB6F1E-5EF3-4666-9D5C-B08740D095CF}" destId="{C0E90294-1CD3-4B5B-A72A-E0C741F60525}" srcOrd="0" destOrd="0" presId="urn:microsoft.com/office/officeart/2005/8/layout/hierarchy1"/>
    <dgm:cxn modelId="{A4538029-88D0-403C-BD53-F7148E1FD4C6}" type="presParOf" srcId="{5CEB6F1E-5EF3-4666-9D5C-B08740D095CF}" destId="{E5B02A64-D620-4C92-A7AE-3D6ED8EFF696}" srcOrd="1" destOrd="0" presId="urn:microsoft.com/office/officeart/2005/8/layout/hierarchy1"/>
    <dgm:cxn modelId="{771D935C-72BB-4FD9-98CB-6E681156DC7D}" type="presParOf" srcId="{431B23AA-DB57-4DFF-B8D4-279C2FA8A66D}" destId="{4C24084F-42DE-45D7-ABC3-C4E99D5B14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A6A4CD-8DE8-49D4-B1E0-79C744D8F6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0EE894-6EEC-4496-932A-015CDC6DA60F}">
      <dgm:prSet phldrT="[Текст]"/>
      <dgm:spPr/>
      <dgm:t>
        <a:bodyPr/>
        <a:lstStyle/>
        <a:p>
          <a:r>
            <a:rPr lang="ru-RU" dirty="0" smtClean="0"/>
            <a:t>Потоки </a:t>
          </a:r>
          <a:endParaRPr lang="ru-RU" dirty="0"/>
        </a:p>
      </dgm:t>
    </dgm:pt>
    <dgm:pt modelId="{0CB6D45A-37C9-4CE8-9B74-2D6F2D082558}" type="parTrans" cxnId="{2F45D7D4-F34F-4F8C-9CCC-5D24E06F6B1B}">
      <dgm:prSet/>
      <dgm:spPr/>
      <dgm:t>
        <a:bodyPr/>
        <a:lstStyle/>
        <a:p>
          <a:endParaRPr lang="ru-RU"/>
        </a:p>
      </dgm:t>
    </dgm:pt>
    <dgm:pt modelId="{472A047A-5079-4845-8462-7576A145BE22}" type="sibTrans" cxnId="{2F45D7D4-F34F-4F8C-9CCC-5D24E06F6B1B}">
      <dgm:prSet/>
      <dgm:spPr/>
      <dgm:t>
        <a:bodyPr/>
        <a:lstStyle/>
        <a:p>
          <a:endParaRPr lang="ru-RU"/>
        </a:p>
      </dgm:t>
    </dgm:pt>
    <dgm:pt modelId="{B4A033C2-EAAD-4B8E-B430-97C03E47C13D}">
      <dgm:prSet phldrT="[Текст]"/>
      <dgm:spPr/>
      <dgm:t>
        <a:bodyPr/>
        <a:lstStyle/>
        <a:p>
          <a:r>
            <a:rPr lang="ru-RU" dirty="0" smtClean="0"/>
            <a:t>Поток байтов</a:t>
          </a:r>
          <a:endParaRPr lang="ru-RU" dirty="0"/>
        </a:p>
      </dgm:t>
    </dgm:pt>
    <dgm:pt modelId="{211B309F-C089-430A-AF0D-4EDE89ADAA0F}" type="parTrans" cxnId="{FDE73D49-E4F8-4640-8930-76C411B6436E}">
      <dgm:prSet/>
      <dgm:spPr/>
      <dgm:t>
        <a:bodyPr/>
        <a:lstStyle/>
        <a:p>
          <a:endParaRPr lang="ru-RU"/>
        </a:p>
      </dgm:t>
    </dgm:pt>
    <dgm:pt modelId="{AF70FBC5-4583-47AF-8D82-5A012827FADF}" type="sibTrans" cxnId="{FDE73D49-E4F8-4640-8930-76C411B6436E}">
      <dgm:prSet/>
      <dgm:spPr/>
      <dgm:t>
        <a:bodyPr/>
        <a:lstStyle/>
        <a:p>
          <a:endParaRPr lang="ru-RU"/>
        </a:p>
      </dgm:t>
    </dgm:pt>
    <dgm:pt modelId="{5FA144B1-BE96-4E7D-B38D-B2EB793D0754}">
      <dgm:prSet phldrT="[Текст]"/>
      <dgm:spPr/>
      <dgm:t>
        <a:bodyPr/>
        <a:lstStyle/>
        <a:p>
          <a:r>
            <a:rPr lang="ru-RU" dirty="0" smtClean="0"/>
            <a:t>Поток символов</a:t>
          </a:r>
          <a:endParaRPr lang="ru-RU" dirty="0"/>
        </a:p>
      </dgm:t>
    </dgm:pt>
    <dgm:pt modelId="{96807ACD-EFC7-421B-9E79-A8A1F3DA1CEE}" type="parTrans" cxnId="{1D27FB1F-6F04-4760-89C1-AC66FABFBE8A}">
      <dgm:prSet/>
      <dgm:spPr/>
      <dgm:t>
        <a:bodyPr/>
        <a:lstStyle/>
        <a:p>
          <a:endParaRPr lang="ru-RU"/>
        </a:p>
      </dgm:t>
    </dgm:pt>
    <dgm:pt modelId="{97B6B0CF-A934-4BBA-AD26-7E3EC7776625}" type="sibTrans" cxnId="{1D27FB1F-6F04-4760-89C1-AC66FABFBE8A}">
      <dgm:prSet/>
      <dgm:spPr/>
      <dgm:t>
        <a:bodyPr/>
        <a:lstStyle/>
        <a:p>
          <a:endParaRPr lang="ru-RU"/>
        </a:p>
      </dgm:t>
    </dgm:pt>
    <dgm:pt modelId="{E5A7981D-739C-497C-AF52-3B59CF9EB7A2}" type="pres">
      <dgm:prSet presAssocID="{3BA6A4CD-8DE8-49D4-B1E0-79C744D8F6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D0EA2AE-5471-4759-8305-D84A06B29DC6}" type="pres">
      <dgm:prSet presAssocID="{850EE894-6EEC-4496-932A-015CDC6DA60F}" presName="hierRoot1" presStyleCnt="0"/>
      <dgm:spPr/>
    </dgm:pt>
    <dgm:pt modelId="{A2D5B825-3747-44ED-9387-DD293CD99DAC}" type="pres">
      <dgm:prSet presAssocID="{850EE894-6EEC-4496-932A-015CDC6DA60F}" presName="composite" presStyleCnt="0"/>
      <dgm:spPr/>
    </dgm:pt>
    <dgm:pt modelId="{9524FD2E-C822-44EA-9A16-28A94C4321CB}" type="pres">
      <dgm:prSet presAssocID="{850EE894-6EEC-4496-932A-015CDC6DA60F}" presName="background" presStyleLbl="node0" presStyleIdx="0" presStyleCnt="1"/>
      <dgm:spPr/>
    </dgm:pt>
    <dgm:pt modelId="{6DD28151-9096-4367-8F23-46DB416F6D2E}" type="pres">
      <dgm:prSet presAssocID="{850EE894-6EEC-4496-932A-015CDC6DA60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379B39-7737-4B7D-A4EB-A6725F59AC6E}" type="pres">
      <dgm:prSet presAssocID="{850EE894-6EEC-4496-932A-015CDC6DA60F}" presName="hierChild2" presStyleCnt="0"/>
      <dgm:spPr/>
    </dgm:pt>
    <dgm:pt modelId="{2223D829-0902-44F3-9607-6E78ABFCBF95}" type="pres">
      <dgm:prSet presAssocID="{211B309F-C089-430A-AF0D-4EDE89ADAA0F}" presName="Name10" presStyleLbl="parChTrans1D2" presStyleIdx="0" presStyleCnt="2"/>
      <dgm:spPr/>
      <dgm:t>
        <a:bodyPr/>
        <a:lstStyle/>
        <a:p>
          <a:endParaRPr lang="ru-RU"/>
        </a:p>
      </dgm:t>
    </dgm:pt>
    <dgm:pt modelId="{AB86ADA4-E426-40F5-8955-4214A5EA2460}" type="pres">
      <dgm:prSet presAssocID="{B4A033C2-EAAD-4B8E-B430-97C03E47C13D}" presName="hierRoot2" presStyleCnt="0"/>
      <dgm:spPr/>
    </dgm:pt>
    <dgm:pt modelId="{A4663593-5A9B-4186-B067-E560F38E63BA}" type="pres">
      <dgm:prSet presAssocID="{B4A033C2-EAAD-4B8E-B430-97C03E47C13D}" presName="composite2" presStyleCnt="0"/>
      <dgm:spPr/>
    </dgm:pt>
    <dgm:pt modelId="{2EEBD186-3337-4AF1-8440-6AA2DB7D1F92}" type="pres">
      <dgm:prSet presAssocID="{B4A033C2-EAAD-4B8E-B430-97C03E47C13D}" presName="background2" presStyleLbl="node2" presStyleIdx="0" presStyleCnt="2"/>
      <dgm:spPr/>
    </dgm:pt>
    <dgm:pt modelId="{EABEE49F-3462-43C4-884A-558F1BC0FD9F}" type="pres">
      <dgm:prSet presAssocID="{B4A033C2-EAAD-4B8E-B430-97C03E47C13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0BDD60D-01B2-400E-88DE-D22A2B9813F6}" type="pres">
      <dgm:prSet presAssocID="{B4A033C2-EAAD-4B8E-B430-97C03E47C13D}" presName="hierChild3" presStyleCnt="0"/>
      <dgm:spPr/>
    </dgm:pt>
    <dgm:pt modelId="{91B32CA2-8C4C-49D4-847E-40D8950310A5}" type="pres">
      <dgm:prSet presAssocID="{96807ACD-EFC7-421B-9E79-A8A1F3DA1CEE}" presName="Name10" presStyleLbl="parChTrans1D2" presStyleIdx="1" presStyleCnt="2"/>
      <dgm:spPr/>
      <dgm:t>
        <a:bodyPr/>
        <a:lstStyle/>
        <a:p>
          <a:endParaRPr lang="ru-RU"/>
        </a:p>
      </dgm:t>
    </dgm:pt>
    <dgm:pt modelId="{431B23AA-DB57-4DFF-B8D4-279C2FA8A66D}" type="pres">
      <dgm:prSet presAssocID="{5FA144B1-BE96-4E7D-B38D-B2EB793D0754}" presName="hierRoot2" presStyleCnt="0"/>
      <dgm:spPr/>
    </dgm:pt>
    <dgm:pt modelId="{5CEB6F1E-5EF3-4666-9D5C-B08740D095CF}" type="pres">
      <dgm:prSet presAssocID="{5FA144B1-BE96-4E7D-B38D-B2EB793D0754}" presName="composite2" presStyleCnt="0"/>
      <dgm:spPr/>
    </dgm:pt>
    <dgm:pt modelId="{C0E90294-1CD3-4B5B-A72A-E0C741F60525}" type="pres">
      <dgm:prSet presAssocID="{5FA144B1-BE96-4E7D-B38D-B2EB793D0754}" presName="background2" presStyleLbl="node2" presStyleIdx="1" presStyleCnt="2"/>
      <dgm:spPr/>
    </dgm:pt>
    <dgm:pt modelId="{E5B02A64-D620-4C92-A7AE-3D6ED8EFF696}" type="pres">
      <dgm:prSet presAssocID="{5FA144B1-BE96-4E7D-B38D-B2EB793D075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C24084F-42DE-45D7-ABC3-C4E99D5B14D2}" type="pres">
      <dgm:prSet presAssocID="{5FA144B1-BE96-4E7D-B38D-B2EB793D0754}" presName="hierChild3" presStyleCnt="0"/>
      <dgm:spPr/>
    </dgm:pt>
  </dgm:ptLst>
  <dgm:cxnLst>
    <dgm:cxn modelId="{1CBC2BF8-AE4B-4548-A555-8049B11139C1}" type="presOf" srcId="{850EE894-6EEC-4496-932A-015CDC6DA60F}" destId="{6DD28151-9096-4367-8F23-46DB416F6D2E}" srcOrd="0" destOrd="0" presId="urn:microsoft.com/office/officeart/2005/8/layout/hierarchy1"/>
    <dgm:cxn modelId="{49363837-A50A-421E-9DAB-C85049ECCA7D}" type="presOf" srcId="{B4A033C2-EAAD-4B8E-B430-97C03E47C13D}" destId="{EABEE49F-3462-43C4-884A-558F1BC0FD9F}" srcOrd="0" destOrd="0" presId="urn:microsoft.com/office/officeart/2005/8/layout/hierarchy1"/>
    <dgm:cxn modelId="{2F45D7D4-F34F-4F8C-9CCC-5D24E06F6B1B}" srcId="{3BA6A4CD-8DE8-49D4-B1E0-79C744D8F68F}" destId="{850EE894-6EEC-4496-932A-015CDC6DA60F}" srcOrd="0" destOrd="0" parTransId="{0CB6D45A-37C9-4CE8-9B74-2D6F2D082558}" sibTransId="{472A047A-5079-4845-8462-7576A145BE22}"/>
    <dgm:cxn modelId="{BCA849DC-9CB1-45E2-AA9B-67CAC77129B2}" type="presOf" srcId="{3BA6A4CD-8DE8-49D4-B1E0-79C744D8F68F}" destId="{E5A7981D-739C-497C-AF52-3B59CF9EB7A2}" srcOrd="0" destOrd="0" presId="urn:microsoft.com/office/officeart/2005/8/layout/hierarchy1"/>
    <dgm:cxn modelId="{1D27FB1F-6F04-4760-89C1-AC66FABFBE8A}" srcId="{850EE894-6EEC-4496-932A-015CDC6DA60F}" destId="{5FA144B1-BE96-4E7D-B38D-B2EB793D0754}" srcOrd="1" destOrd="0" parTransId="{96807ACD-EFC7-421B-9E79-A8A1F3DA1CEE}" sibTransId="{97B6B0CF-A934-4BBA-AD26-7E3EC7776625}"/>
    <dgm:cxn modelId="{29DB0F6C-1115-47E2-A531-899DF41B4F97}" type="presOf" srcId="{5FA144B1-BE96-4E7D-B38D-B2EB793D0754}" destId="{E5B02A64-D620-4C92-A7AE-3D6ED8EFF696}" srcOrd="0" destOrd="0" presId="urn:microsoft.com/office/officeart/2005/8/layout/hierarchy1"/>
    <dgm:cxn modelId="{D604B556-3AB2-4BDF-8FA2-F101342D308A}" type="presOf" srcId="{96807ACD-EFC7-421B-9E79-A8A1F3DA1CEE}" destId="{91B32CA2-8C4C-49D4-847E-40D8950310A5}" srcOrd="0" destOrd="0" presId="urn:microsoft.com/office/officeart/2005/8/layout/hierarchy1"/>
    <dgm:cxn modelId="{C658AC6E-733D-4377-A1F0-8063EFCA6064}" type="presOf" srcId="{211B309F-C089-430A-AF0D-4EDE89ADAA0F}" destId="{2223D829-0902-44F3-9607-6E78ABFCBF95}" srcOrd="0" destOrd="0" presId="urn:microsoft.com/office/officeart/2005/8/layout/hierarchy1"/>
    <dgm:cxn modelId="{FDE73D49-E4F8-4640-8930-76C411B6436E}" srcId="{850EE894-6EEC-4496-932A-015CDC6DA60F}" destId="{B4A033C2-EAAD-4B8E-B430-97C03E47C13D}" srcOrd="0" destOrd="0" parTransId="{211B309F-C089-430A-AF0D-4EDE89ADAA0F}" sibTransId="{AF70FBC5-4583-47AF-8D82-5A012827FADF}"/>
    <dgm:cxn modelId="{2AF1BFCF-DF03-471C-974B-73D5E953CF8F}" type="presParOf" srcId="{E5A7981D-739C-497C-AF52-3B59CF9EB7A2}" destId="{0D0EA2AE-5471-4759-8305-D84A06B29DC6}" srcOrd="0" destOrd="0" presId="urn:microsoft.com/office/officeart/2005/8/layout/hierarchy1"/>
    <dgm:cxn modelId="{342585ED-2A50-4DBE-BB99-45BCF028C5B8}" type="presParOf" srcId="{0D0EA2AE-5471-4759-8305-D84A06B29DC6}" destId="{A2D5B825-3747-44ED-9387-DD293CD99DAC}" srcOrd="0" destOrd="0" presId="urn:microsoft.com/office/officeart/2005/8/layout/hierarchy1"/>
    <dgm:cxn modelId="{B1E1ABE5-1D97-4501-9419-5A30098540B7}" type="presParOf" srcId="{A2D5B825-3747-44ED-9387-DD293CD99DAC}" destId="{9524FD2E-C822-44EA-9A16-28A94C4321CB}" srcOrd="0" destOrd="0" presId="urn:microsoft.com/office/officeart/2005/8/layout/hierarchy1"/>
    <dgm:cxn modelId="{F36FF006-C20E-4710-BC1A-AF65E1D6D0D1}" type="presParOf" srcId="{A2D5B825-3747-44ED-9387-DD293CD99DAC}" destId="{6DD28151-9096-4367-8F23-46DB416F6D2E}" srcOrd="1" destOrd="0" presId="urn:microsoft.com/office/officeart/2005/8/layout/hierarchy1"/>
    <dgm:cxn modelId="{A2C93176-2D1F-475A-B7E8-6F9FD2ED6C54}" type="presParOf" srcId="{0D0EA2AE-5471-4759-8305-D84A06B29DC6}" destId="{75379B39-7737-4B7D-A4EB-A6725F59AC6E}" srcOrd="1" destOrd="0" presId="urn:microsoft.com/office/officeart/2005/8/layout/hierarchy1"/>
    <dgm:cxn modelId="{11644579-AE6A-4610-BFA9-F0B2B2D3A4AC}" type="presParOf" srcId="{75379B39-7737-4B7D-A4EB-A6725F59AC6E}" destId="{2223D829-0902-44F3-9607-6E78ABFCBF95}" srcOrd="0" destOrd="0" presId="urn:microsoft.com/office/officeart/2005/8/layout/hierarchy1"/>
    <dgm:cxn modelId="{D600FB65-4CF6-4421-83C2-6508AC9814AD}" type="presParOf" srcId="{75379B39-7737-4B7D-A4EB-A6725F59AC6E}" destId="{AB86ADA4-E426-40F5-8955-4214A5EA2460}" srcOrd="1" destOrd="0" presId="urn:microsoft.com/office/officeart/2005/8/layout/hierarchy1"/>
    <dgm:cxn modelId="{3A289C49-CF3A-44AF-8DD7-DC606624F873}" type="presParOf" srcId="{AB86ADA4-E426-40F5-8955-4214A5EA2460}" destId="{A4663593-5A9B-4186-B067-E560F38E63BA}" srcOrd="0" destOrd="0" presId="urn:microsoft.com/office/officeart/2005/8/layout/hierarchy1"/>
    <dgm:cxn modelId="{1D109AB1-2EE0-4DD1-AC91-C57A2B416F78}" type="presParOf" srcId="{A4663593-5A9B-4186-B067-E560F38E63BA}" destId="{2EEBD186-3337-4AF1-8440-6AA2DB7D1F92}" srcOrd="0" destOrd="0" presId="urn:microsoft.com/office/officeart/2005/8/layout/hierarchy1"/>
    <dgm:cxn modelId="{B17E1F87-FE6A-46F5-B7DF-9BAD58B6582E}" type="presParOf" srcId="{A4663593-5A9B-4186-B067-E560F38E63BA}" destId="{EABEE49F-3462-43C4-884A-558F1BC0FD9F}" srcOrd="1" destOrd="0" presId="urn:microsoft.com/office/officeart/2005/8/layout/hierarchy1"/>
    <dgm:cxn modelId="{646B7F60-3645-46DD-80F3-3765945FE150}" type="presParOf" srcId="{AB86ADA4-E426-40F5-8955-4214A5EA2460}" destId="{80BDD60D-01B2-400E-88DE-D22A2B9813F6}" srcOrd="1" destOrd="0" presId="urn:microsoft.com/office/officeart/2005/8/layout/hierarchy1"/>
    <dgm:cxn modelId="{A25378CF-6505-490F-90AE-8859F94B3ADB}" type="presParOf" srcId="{75379B39-7737-4B7D-A4EB-A6725F59AC6E}" destId="{91B32CA2-8C4C-49D4-847E-40D8950310A5}" srcOrd="2" destOrd="0" presId="urn:microsoft.com/office/officeart/2005/8/layout/hierarchy1"/>
    <dgm:cxn modelId="{8C35C2D2-1EAB-4B60-9730-C98B1DC2DF60}" type="presParOf" srcId="{75379B39-7737-4B7D-A4EB-A6725F59AC6E}" destId="{431B23AA-DB57-4DFF-B8D4-279C2FA8A66D}" srcOrd="3" destOrd="0" presId="urn:microsoft.com/office/officeart/2005/8/layout/hierarchy1"/>
    <dgm:cxn modelId="{F0061657-A300-4E50-8BDF-412352C39615}" type="presParOf" srcId="{431B23AA-DB57-4DFF-B8D4-279C2FA8A66D}" destId="{5CEB6F1E-5EF3-4666-9D5C-B08740D095CF}" srcOrd="0" destOrd="0" presId="urn:microsoft.com/office/officeart/2005/8/layout/hierarchy1"/>
    <dgm:cxn modelId="{EC3231C5-1A91-4CCD-AA91-04C70A57BCC5}" type="presParOf" srcId="{5CEB6F1E-5EF3-4666-9D5C-B08740D095CF}" destId="{C0E90294-1CD3-4B5B-A72A-E0C741F60525}" srcOrd="0" destOrd="0" presId="urn:microsoft.com/office/officeart/2005/8/layout/hierarchy1"/>
    <dgm:cxn modelId="{EF016E2F-84D9-487B-A1BD-AF17DA14198E}" type="presParOf" srcId="{5CEB6F1E-5EF3-4666-9D5C-B08740D095CF}" destId="{E5B02A64-D620-4C92-A7AE-3D6ED8EFF696}" srcOrd="1" destOrd="0" presId="urn:microsoft.com/office/officeart/2005/8/layout/hierarchy1"/>
    <dgm:cxn modelId="{8F8A31BE-2F7E-4421-9139-F5CF7A5BFBAE}" type="presParOf" srcId="{431B23AA-DB57-4DFF-B8D4-279C2FA8A66D}" destId="{4C24084F-42DE-45D7-ABC3-C4E99D5B14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42D95A-EA52-40F0-933E-7582AFF00CAD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8B5BCC6-B612-4797-8CF3-D39EEEFBC17C}">
      <dgm:prSet phldrT="[Текст]" custT="1"/>
      <dgm:spPr/>
      <dgm:t>
        <a:bodyPr/>
        <a:lstStyle/>
        <a:p>
          <a:r>
            <a:rPr lang="ru-RU" sz="2000" b="1" dirty="0" err="1" smtClean="0"/>
            <a:t>InputStream</a:t>
          </a:r>
          <a:r>
            <a:rPr lang="ru-RU" sz="2000" dirty="0" smtClean="0"/>
            <a:t> </a:t>
          </a:r>
          <a:endParaRPr lang="ru-RU" sz="2000" dirty="0"/>
        </a:p>
      </dgm:t>
    </dgm:pt>
    <dgm:pt modelId="{7C436325-34D3-4542-9215-3E1E8ACBC3DA}" type="parTrans" cxnId="{01244910-A764-4FC6-BF6F-BA25EC2CB6AC}">
      <dgm:prSet/>
      <dgm:spPr/>
      <dgm:t>
        <a:bodyPr/>
        <a:lstStyle/>
        <a:p>
          <a:endParaRPr lang="ru-RU" sz="1800"/>
        </a:p>
      </dgm:t>
    </dgm:pt>
    <dgm:pt modelId="{AB38FCEF-94DA-4B81-9496-01BAC67C2078}" type="sibTrans" cxnId="{01244910-A764-4FC6-BF6F-BA25EC2CB6AC}">
      <dgm:prSet/>
      <dgm:spPr/>
      <dgm:t>
        <a:bodyPr/>
        <a:lstStyle/>
        <a:p>
          <a:endParaRPr lang="ru-RU" sz="1800"/>
        </a:p>
      </dgm:t>
    </dgm:pt>
    <dgm:pt modelId="{B14B8772-6CD6-4774-8B9A-6D051216F8A2}">
      <dgm:prSet phldrT="[Текст]" custT="1"/>
      <dgm:spPr/>
      <dgm:t>
        <a:bodyPr/>
        <a:lstStyle/>
        <a:p>
          <a:r>
            <a:rPr lang="ru-RU" sz="2000" b="1" dirty="0" err="1" smtClean="0"/>
            <a:t>ByteArrayInputStream</a:t>
          </a:r>
          <a:r>
            <a:rPr lang="ru-RU" sz="2000" dirty="0" smtClean="0"/>
            <a:t> </a:t>
          </a:r>
          <a:endParaRPr lang="ru-RU" sz="2000" dirty="0"/>
        </a:p>
      </dgm:t>
    </dgm:pt>
    <dgm:pt modelId="{9F35257C-8F30-4B68-A31F-9171378B869E}" type="parTrans" cxnId="{9229BF57-9AD9-4A0E-9622-BCB05244EA85}">
      <dgm:prSet custT="1"/>
      <dgm:spPr/>
      <dgm:t>
        <a:bodyPr/>
        <a:lstStyle/>
        <a:p>
          <a:endParaRPr lang="ru-RU" sz="2000"/>
        </a:p>
      </dgm:t>
    </dgm:pt>
    <dgm:pt modelId="{5C09F360-981F-476C-BAAB-A0D22869AC48}" type="sibTrans" cxnId="{9229BF57-9AD9-4A0E-9622-BCB05244EA85}">
      <dgm:prSet/>
      <dgm:spPr/>
      <dgm:t>
        <a:bodyPr/>
        <a:lstStyle/>
        <a:p>
          <a:endParaRPr lang="ru-RU" sz="1800"/>
        </a:p>
      </dgm:t>
    </dgm:pt>
    <dgm:pt modelId="{E5245B6A-A83A-4224-8282-D9E6A7952086}">
      <dgm:prSet phldrT="[Текст]" custT="1"/>
      <dgm:spPr/>
      <dgm:t>
        <a:bodyPr/>
        <a:lstStyle/>
        <a:p>
          <a:r>
            <a:rPr lang="en-US" sz="2000" b="1" dirty="0" smtClean="0"/>
            <a:t>File</a:t>
          </a:r>
          <a:r>
            <a:rPr lang="ru-RU" sz="2000" b="1" dirty="0" err="1" smtClean="0"/>
            <a:t>InputStream</a:t>
          </a:r>
          <a:endParaRPr lang="ru-RU" sz="2000" dirty="0"/>
        </a:p>
      </dgm:t>
    </dgm:pt>
    <dgm:pt modelId="{1D8487BE-A7E7-4C15-BF13-1A4960BA696D}" type="parTrans" cxnId="{8EBF741D-4ED1-4AF0-9DD9-8B810D5E8192}">
      <dgm:prSet custT="1"/>
      <dgm:spPr/>
      <dgm:t>
        <a:bodyPr/>
        <a:lstStyle/>
        <a:p>
          <a:endParaRPr lang="ru-RU" sz="2000"/>
        </a:p>
      </dgm:t>
    </dgm:pt>
    <dgm:pt modelId="{FDBECAF4-14B6-42F4-B9F7-2C5C0545A21B}" type="sibTrans" cxnId="{8EBF741D-4ED1-4AF0-9DD9-8B810D5E8192}">
      <dgm:prSet/>
      <dgm:spPr/>
      <dgm:t>
        <a:bodyPr/>
        <a:lstStyle/>
        <a:p>
          <a:endParaRPr lang="ru-RU" sz="1800"/>
        </a:p>
      </dgm:t>
    </dgm:pt>
    <dgm:pt modelId="{123ACDEB-7D8B-4CC9-AD28-21A0D3B78825}">
      <dgm:prSet custT="1"/>
      <dgm:spPr/>
      <dgm:t>
        <a:bodyPr/>
        <a:lstStyle/>
        <a:p>
          <a:r>
            <a:rPr lang="en-US" sz="2000" b="1" dirty="0" smtClean="0"/>
            <a:t>Filter</a:t>
          </a:r>
          <a:r>
            <a:rPr lang="ru-RU" sz="2000" b="1" dirty="0" err="1" smtClean="0"/>
            <a:t>InputStream</a:t>
          </a:r>
          <a:endParaRPr lang="ru-RU" sz="2000" dirty="0"/>
        </a:p>
      </dgm:t>
    </dgm:pt>
    <dgm:pt modelId="{6D85FCC2-EC19-4017-8EE5-CDFF04F9FF8D}" type="parTrans" cxnId="{BE446DB6-DDE8-4A9F-BD63-179F2E503C43}">
      <dgm:prSet custT="1"/>
      <dgm:spPr/>
      <dgm:t>
        <a:bodyPr/>
        <a:lstStyle/>
        <a:p>
          <a:endParaRPr lang="ru-RU" sz="2000"/>
        </a:p>
      </dgm:t>
    </dgm:pt>
    <dgm:pt modelId="{5705193E-6401-454E-BE0F-E4F3A125A73A}" type="sibTrans" cxnId="{BE446DB6-DDE8-4A9F-BD63-179F2E503C43}">
      <dgm:prSet/>
      <dgm:spPr/>
      <dgm:t>
        <a:bodyPr/>
        <a:lstStyle/>
        <a:p>
          <a:endParaRPr lang="ru-RU" sz="1800"/>
        </a:p>
      </dgm:t>
    </dgm:pt>
    <dgm:pt modelId="{7571F3B7-E31E-40FC-A6BA-B33C0BE5F571}">
      <dgm:prSet custT="1"/>
      <dgm:spPr/>
      <dgm:t>
        <a:bodyPr/>
        <a:lstStyle/>
        <a:p>
          <a:r>
            <a:rPr lang="en-US" sz="2000" b="1" dirty="0" smtClean="0"/>
            <a:t>Piped</a:t>
          </a:r>
          <a:r>
            <a:rPr lang="ru-RU" sz="2000" b="1" dirty="0" err="1" smtClean="0"/>
            <a:t>InputStream</a:t>
          </a:r>
          <a:endParaRPr lang="ru-RU" sz="2000" b="1" dirty="0" smtClean="0"/>
        </a:p>
      </dgm:t>
    </dgm:pt>
    <dgm:pt modelId="{19804174-A7B0-40A1-B4FA-0ABE978662FD}" type="parTrans" cxnId="{D9756839-5052-4174-8181-1B5CF07E3F0F}">
      <dgm:prSet custT="1"/>
      <dgm:spPr/>
      <dgm:t>
        <a:bodyPr/>
        <a:lstStyle/>
        <a:p>
          <a:endParaRPr lang="ru-RU" sz="2000"/>
        </a:p>
      </dgm:t>
    </dgm:pt>
    <dgm:pt modelId="{8C1F9429-5EDE-42C8-A321-5CC51CEC7F4A}" type="sibTrans" cxnId="{D9756839-5052-4174-8181-1B5CF07E3F0F}">
      <dgm:prSet/>
      <dgm:spPr/>
      <dgm:t>
        <a:bodyPr/>
        <a:lstStyle/>
        <a:p>
          <a:endParaRPr lang="ru-RU" sz="1800"/>
        </a:p>
      </dgm:t>
    </dgm:pt>
    <dgm:pt modelId="{E89976A0-B97F-4846-BBF3-131FBF3BD795}">
      <dgm:prSet custT="1"/>
      <dgm:spPr/>
      <dgm:t>
        <a:bodyPr/>
        <a:lstStyle/>
        <a:p>
          <a:r>
            <a:rPr lang="en-US" sz="2000" b="1" dirty="0" err="1" smtClean="0"/>
            <a:t>Objiect</a:t>
          </a:r>
          <a:r>
            <a:rPr lang="ru-RU" sz="2000" b="1" dirty="0" err="1" smtClean="0"/>
            <a:t>InputStream</a:t>
          </a:r>
          <a:endParaRPr lang="ru-RU" sz="2000" b="1" dirty="0" smtClean="0"/>
        </a:p>
      </dgm:t>
    </dgm:pt>
    <dgm:pt modelId="{278B66CD-B017-4534-8781-3B778B149064}" type="parTrans" cxnId="{53EA2072-6731-40DC-A32E-6D2AA0DCAAD2}">
      <dgm:prSet custT="1"/>
      <dgm:spPr/>
      <dgm:t>
        <a:bodyPr/>
        <a:lstStyle/>
        <a:p>
          <a:endParaRPr lang="ru-RU" sz="2000"/>
        </a:p>
      </dgm:t>
    </dgm:pt>
    <dgm:pt modelId="{304CCE03-74F3-41F1-B6BE-5E23B0DEC83A}" type="sibTrans" cxnId="{53EA2072-6731-40DC-A32E-6D2AA0DCAAD2}">
      <dgm:prSet/>
      <dgm:spPr/>
      <dgm:t>
        <a:bodyPr/>
        <a:lstStyle/>
        <a:p>
          <a:endParaRPr lang="ru-RU" sz="1800"/>
        </a:p>
      </dgm:t>
    </dgm:pt>
    <dgm:pt modelId="{7E552070-4021-4E15-B17B-E069087E1C25}">
      <dgm:prSet custT="1"/>
      <dgm:spPr/>
      <dgm:t>
        <a:bodyPr/>
        <a:lstStyle/>
        <a:p>
          <a:r>
            <a:rPr lang="ru-RU" sz="2000" b="1" dirty="0" err="1" smtClean="0"/>
            <a:t>BufferedInputStream</a:t>
          </a:r>
          <a:r>
            <a:rPr lang="ru-RU" sz="2000" dirty="0" smtClean="0"/>
            <a:t> </a:t>
          </a:r>
          <a:endParaRPr lang="ru-RU" sz="2000" dirty="0"/>
        </a:p>
      </dgm:t>
    </dgm:pt>
    <dgm:pt modelId="{DE59422C-17D5-4C9B-9E63-A78FD5FBD016}" type="parTrans" cxnId="{2121F129-1A3E-4E35-8A46-57BD694DE739}">
      <dgm:prSet custT="1"/>
      <dgm:spPr/>
      <dgm:t>
        <a:bodyPr/>
        <a:lstStyle/>
        <a:p>
          <a:endParaRPr lang="ru-RU" sz="2000"/>
        </a:p>
      </dgm:t>
    </dgm:pt>
    <dgm:pt modelId="{C2295262-3139-45CF-9747-66E2945BB52E}" type="sibTrans" cxnId="{2121F129-1A3E-4E35-8A46-57BD694DE739}">
      <dgm:prSet/>
      <dgm:spPr/>
      <dgm:t>
        <a:bodyPr/>
        <a:lstStyle/>
        <a:p>
          <a:endParaRPr lang="ru-RU" sz="1800"/>
        </a:p>
      </dgm:t>
    </dgm:pt>
    <dgm:pt modelId="{4BABB7C6-E438-40B7-8B89-61AC8545E840}">
      <dgm:prSet custT="1"/>
      <dgm:spPr/>
      <dgm:t>
        <a:bodyPr/>
        <a:lstStyle/>
        <a:p>
          <a:r>
            <a:rPr lang="ru-RU" sz="2000" b="1" i="0" dirty="0" err="1" smtClean="0"/>
            <a:t>DataI</a:t>
          </a:r>
          <a:r>
            <a:rPr lang="ru-RU" sz="2000" b="1" dirty="0" err="1" smtClean="0"/>
            <a:t>nputStream</a:t>
          </a:r>
          <a:r>
            <a:rPr lang="ru-RU" sz="2000" b="1" i="1" dirty="0" smtClean="0"/>
            <a:t> </a:t>
          </a:r>
          <a:endParaRPr lang="ru-RU" sz="2000" dirty="0"/>
        </a:p>
      </dgm:t>
    </dgm:pt>
    <dgm:pt modelId="{1A1B63E0-632F-4F58-B9EA-91254F1D57E2}" type="parTrans" cxnId="{46FAF4F4-D526-4B19-AECA-152CF3CF9E15}">
      <dgm:prSet custT="1"/>
      <dgm:spPr/>
      <dgm:t>
        <a:bodyPr/>
        <a:lstStyle/>
        <a:p>
          <a:endParaRPr lang="ru-RU" sz="2000"/>
        </a:p>
      </dgm:t>
    </dgm:pt>
    <dgm:pt modelId="{0686EF55-7F0B-4332-B54A-5C93A94E868F}" type="sibTrans" cxnId="{46FAF4F4-D526-4B19-AECA-152CF3CF9E15}">
      <dgm:prSet/>
      <dgm:spPr/>
      <dgm:t>
        <a:bodyPr/>
        <a:lstStyle/>
        <a:p>
          <a:endParaRPr lang="ru-RU" sz="1800"/>
        </a:p>
      </dgm:t>
    </dgm:pt>
    <dgm:pt modelId="{F5EDDA3C-E5CD-41EA-AF71-E6F9708FD996}" type="pres">
      <dgm:prSet presAssocID="{1342D95A-EA52-40F0-933E-7582AFF00CA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1142F2D-C287-48B8-8C23-D04F2C781BE0}" type="pres">
      <dgm:prSet presAssocID="{1342D95A-EA52-40F0-933E-7582AFF00CAD}" presName="hierFlow" presStyleCnt="0"/>
      <dgm:spPr/>
    </dgm:pt>
    <dgm:pt modelId="{11E04900-D69A-4801-81CD-BBEEB7969D89}" type="pres">
      <dgm:prSet presAssocID="{1342D95A-EA52-40F0-933E-7582AFF00CA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3D1F50-EC47-4CF2-92CA-36E981DB8A27}" type="pres">
      <dgm:prSet presAssocID="{98B5BCC6-B612-4797-8CF3-D39EEEFBC17C}" presName="Name17" presStyleCnt="0"/>
      <dgm:spPr/>
    </dgm:pt>
    <dgm:pt modelId="{61E1BF87-261A-4B09-8217-CD377BF22DD6}" type="pres">
      <dgm:prSet presAssocID="{98B5BCC6-B612-4797-8CF3-D39EEEFBC17C}" presName="level1Shape" presStyleLbl="node0" presStyleIdx="0" presStyleCnt="1" custScaleX="10609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AC7FDC3-FD74-4FDD-B3E6-C591FAE66F38}" type="pres">
      <dgm:prSet presAssocID="{98B5BCC6-B612-4797-8CF3-D39EEEFBC17C}" presName="hierChild2" presStyleCnt="0"/>
      <dgm:spPr/>
    </dgm:pt>
    <dgm:pt modelId="{58C7D26E-FE30-4C87-B21D-8169F85FFAD2}" type="pres">
      <dgm:prSet presAssocID="{9F35257C-8F30-4B68-A31F-9171378B869E}" presName="Name25" presStyleLbl="parChTrans1D2" presStyleIdx="0" presStyleCnt="5" custScaleX="2000000"/>
      <dgm:spPr/>
      <dgm:t>
        <a:bodyPr/>
        <a:lstStyle/>
        <a:p>
          <a:endParaRPr lang="ru-RU"/>
        </a:p>
      </dgm:t>
    </dgm:pt>
    <dgm:pt modelId="{5CD2D85F-7394-48AD-83DE-F88A9AEF2CDA}" type="pres">
      <dgm:prSet presAssocID="{9F35257C-8F30-4B68-A31F-9171378B869E}" presName="connTx" presStyleLbl="parChTrans1D2" presStyleIdx="0" presStyleCnt="5"/>
      <dgm:spPr/>
      <dgm:t>
        <a:bodyPr/>
        <a:lstStyle/>
        <a:p>
          <a:endParaRPr lang="ru-RU"/>
        </a:p>
      </dgm:t>
    </dgm:pt>
    <dgm:pt modelId="{5D617058-8D7B-472C-8D42-7A826097861D}" type="pres">
      <dgm:prSet presAssocID="{B14B8772-6CD6-4774-8B9A-6D051216F8A2}" presName="Name30" presStyleCnt="0"/>
      <dgm:spPr/>
    </dgm:pt>
    <dgm:pt modelId="{0B223F29-7DF8-45D0-BB45-1D5256BAD68E}" type="pres">
      <dgm:prSet presAssocID="{B14B8772-6CD6-4774-8B9A-6D051216F8A2}" presName="level2Shape" presStyleLbl="node2" presStyleIdx="0" presStyleCnt="5" custScaleX="146913"/>
      <dgm:spPr/>
      <dgm:t>
        <a:bodyPr/>
        <a:lstStyle/>
        <a:p>
          <a:endParaRPr lang="ru-RU"/>
        </a:p>
      </dgm:t>
    </dgm:pt>
    <dgm:pt modelId="{8AFC04F1-21E1-475B-8378-88000984F046}" type="pres">
      <dgm:prSet presAssocID="{B14B8772-6CD6-4774-8B9A-6D051216F8A2}" presName="hierChild3" presStyleCnt="0"/>
      <dgm:spPr/>
    </dgm:pt>
    <dgm:pt modelId="{325BFD17-09E8-41B0-BD74-1EAFAE3962A1}" type="pres">
      <dgm:prSet presAssocID="{1D8487BE-A7E7-4C15-BF13-1A4960BA696D}" presName="Name25" presStyleLbl="parChTrans1D2" presStyleIdx="1" presStyleCnt="5" custScaleX="2000000"/>
      <dgm:spPr/>
      <dgm:t>
        <a:bodyPr/>
        <a:lstStyle/>
        <a:p>
          <a:endParaRPr lang="ru-RU"/>
        </a:p>
      </dgm:t>
    </dgm:pt>
    <dgm:pt modelId="{318DE0BA-65C6-4BE2-B3C3-1302BC4B0E25}" type="pres">
      <dgm:prSet presAssocID="{1D8487BE-A7E7-4C15-BF13-1A4960BA696D}" presName="connTx" presStyleLbl="parChTrans1D2" presStyleIdx="1" presStyleCnt="5"/>
      <dgm:spPr/>
      <dgm:t>
        <a:bodyPr/>
        <a:lstStyle/>
        <a:p>
          <a:endParaRPr lang="ru-RU"/>
        </a:p>
      </dgm:t>
    </dgm:pt>
    <dgm:pt modelId="{0628E853-37B8-40CB-B71E-890D218D3F4D}" type="pres">
      <dgm:prSet presAssocID="{E5245B6A-A83A-4224-8282-D9E6A7952086}" presName="Name30" presStyleCnt="0"/>
      <dgm:spPr/>
    </dgm:pt>
    <dgm:pt modelId="{C10902F0-6643-4191-A23A-1BCF94037589}" type="pres">
      <dgm:prSet presAssocID="{E5245B6A-A83A-4224-8282-D9E6A7952086}" presName="level2Shape" presStyleLbl="node2" presStyleIdx="1" presStyleCnt="5" custScaleX="146913"/>
      <dgm:spPr/>
      <dgm:t>
        <a:bodyPr/>
        <a:lstStyle/>
        <a:p>
          <a:endParaRPr lang="ru-RU"/>
        </a:p>
      </dgm:t>
    </dgm:pt>
    <dgm:pt modelId="{80523739-2F14-4F44-A918-C1F6974C62A2}" type="pres">
      <dgm:prSet presAssocID="{E5245B6A-A83A-4224-8282-D9E6A7952086}" presName="hierChild3" presStyleCnt="0"/>
      <dgm:spPr/>
    </dgm:pt>
    <dgm:pt modelId="{457B2973-3B5D-45E9-85A0-767CE653A0DF}" type="pres">
      <dgm:prSet presAssocID="{6D85FCC2-EC19-4017-8EE5-CDFF04F9FF8D}" presName="Name25" presStyleLbl="parChTrans1D2" presStyleIdx="2" presStyleCnt="5" custScaleX="2000000"/>
      <dgm:spPr/>
      <dgm:t>
        <a:bodyPr/>
        <a:lstStyle/>
        <a:p>
          <a:endParaRPr lang="ru-RU"/>
        </a:p>
      </dgm:t>
    </dgm:pt>
    <dgm:pt modelId="{A0269F80-EADF-43CD-82E4-98509AD532A6}" type="pres">
      <dgm:prSet presAssocID="{6D85FCC2-EC19-4017-8EE5-CDFF04F9FF8D}" presName="connTx" presStyleLbl="parChTrans1D2" presStyleIdx="2" presStyleCnt="5"/>
      <dgm:spPr/>
      <dgm:t>
        <a:bodyPr/>
        <a:lstStyle/>
        <a:p>
          <a:endParaRPr lang="ru-RU"/>
        </a:p>
      </dgm:t>
    </dgm:pt>
    <dgm:pt modelId="{9A64C951-C9C2-42AE-89FA-1267098FC172}" type="pres">
      <dgm:prSet presAssocID="{123ACDEB-7D8B-4CC9-AD28-21A0D3B78825}" presName="Name30" presStyleCnt="0"/>
      <dgm:spPr/>
    </dgm:pt>
    <dgm:pt modelId="{8BB62744-9F57-4E59-8174-0A4720C1F4C1}" type="pres">
      <dgm:prSet presAssocID="{123ACDEB-7D8B-4CC9-AD28-21A0D3B78825}" presName="level2Shape" presStyleLbl="node2" presStyleIdx="2" presStyleCnt="5" custScaleX="146913"/>
      <dgm:spPr/>
      <dgm:t>
        <a:bodyPr/>
        <a:lstStyle/>
        <a:p>
          <a:endParaRPr lang="ru-RU"/>
        </a:p>
      </dgm:t>
    </dgm:pt>
    <dgm:pt modelId="{95DEE072-E80B-4CD5-82B5-8DE2C06E21CB}" type="pres">
      <dgm:prSet presAssocID="{123ACDEB-7D8B-4CC9-AD28-21A0D3B78825}" presName="hierChild3" presStyleCnt="0"/>
      <dgm:spPr/>
    </dgm:pt>
    <dgm:pt modelId="{3C7F7C01-1282-4201-8D98-B0AFCDF128DF}" type="pres">
      <dgm:prSet presAssocID="{DE59422C-17D5-4C9B-9E63-A78FD5FBD016}" presName="Name25" presStyleLbl="parChTrans1D3" presStyleIdx="0" presStyleCnt="2" custScaleX="2000000"/>
      <dgm:spPr/>
      <dgm:t>
        <a:bodyPr/>
        <a:lstStyle/>
        <a:p>
          <a:endParaRPr lang="ru-RU"/>
        </a:p>
      </dgm:t>
    </dgm:pt>
    <dgm:pt modelId="{1171D283-7282-4232-A3A6-89FD0FBCC8D2}" type="pres">
      <dgm:prSet presAssocID="{DE59422C-17D5-4C9B-9E63-A78FD5FBD016}" presName="connTx" presStyleLbl="parChTrans1D3" presStyleIdx="0" presStyleCnt="2"/>
      <dgm:spPr/>
      <dgm:t>
        <a:bodyPr/>
        <a:lstStyle/>
        <a:p>
          <a:endParaRPr lang="ru-RU"/>
        </a:p>
      </dgm:t>
    </dgm:pt>
    <dgm:pt modelId="{CBBF0A0C-63F3-41F5-942C-3A78EE397A0A}" type="pres">
      <dgm:prSet presAssocID="{7E552070-4021-4E15-B17B-E069087E1C25}" presName="Name30" presStyleCnt="0"/>
      <dgm:spPr/>
    </dgm:pt>
    <dgm:pt modelId="{DE8B3602-82AD-450D-8DCD-CFC07AA80A67}" type="pres">
      <dgm:prSet presAssocID="{7E552070-4021-4E15-B17B-E069087E1C25}" presName="level2Shape" presStyleLbl="node3" presStyleIdx="0" presStyleCnt="2" custScaleX="145629"/>
      <dgm:spPr/>
      <dgm:t>
        <a:bodyPr/>
        <a:lstStyle/>
        <a:p>
          <a:endParaRPr lang="ru-RU"/>
        </a:p>
      </dgm:t>
    </dgm:pt>
    <dgm:pt modelId="{60032541-8AF4-452E-AE44-1D48F76EA1AC}" type="pres">
      <dgm:prSet presAssocID="{7E552070-4021-4E15-B17B-E069087E1C25}" presName="hierChild3" presStyleCnt="0"/>
      <dgm:spPr/>
    </dgm:pt>
    <dgm:pt modelId="{553E01F6-9E2F-4518-99E7-405BE741A5D4}" type="pres">
      <dgm:prSet presAssocID="{1A1B63E0-632F-4F58-B9EA-91254F1D57E2}" presName="Name25" presStyleLbl="parChTrans1D3" presStyleIdx="1" presStyleCnt="2" custScaleX="2000000"/>
      <dgm:spPr/>
      <dgm:t>
        <a:bodyPr/>
        <a:lstStyle/>
        <a:p>
          <a:endParaRPr lang="ru-RU"/>
        </a:p>
      </dgm:t>
    </dgm:pt>
    <dgm:pt modelId="{2C8C2A92-6631-4F48-B308-07FC75A4B3F9}" type="pres">
      <dgm:prSet presAssocID="{1A1B63E0-632F-4F58-B9EA-91254F1D57E2}" presName="connTx" presStyleLbl="parChTrans1D3" presStyleIdx="1" presStyleCnt="2"/>
      <dgm:spPr/>
      <dgm:t>
        <a:bodyPr/>
        <a:lstStyle/>
        <a:p>
          <a:endParaRPr lang="ru-RU"/>
        </a:p>
      </dgm:t>
    </dgm:pt>
    <dgm:pt modelId="{B4784610-20FF-4EB0-BE77-34BB7E3D0B21}" type="pres">
      <dgm:prSet presAssocID="{4BABB7C6-E438-40B7-8B89-61AC8545E840}" presName="Name30" presStyleCnt="0"/>
      <dgm:spPr/>
    </dgm:pt>
    <dgm:pt modelId="{0DB83460-F0AF-436C-9C03-D90454468649}" type="pres">
      <dgm:prSet presAssocID="{4BABB7C6-E438-40B7-8B89-61AC8545E840}" presName="level2Shape" presStyleLbl="node3" presStyleIdx="1" presStyleCnt="2" custScaleX="145629"/>
      <dgm:spPr/>
      <dgm:t>
        <a:bodyPr/>
        <a:lstStyle/>
        <a:p>
          <a:endParaRPr lang="ru-RU"/>
        </a:p>
      </dgm:t>
    </dgm:pt>
    <dgm:pt modelId="{22803FD2-EAA9-4D08-BA12-CAACE71C2592}" type="pres">
      <dgm:prSet presAssocID="{4BABB7C6-E438-40B7-8B89-61AC8545E840}" presName="hierChild3" presStyleCnt="0"/>
      <dgm:spPr/>
    </dgm:pt>
    <dgm:pt modelId="{C4C8AABF-D616-4B0E-8B9A-71836F57BD77}" type="pres">
      <dgm:prSet presAssocID="{19804174-A7B0-40A1-B4FA-0ABE978662FD}" presName="Name25" presStyleLbl="parChTrans1D2" presStyleIdx="3" presStyleCnt="5" custScaleX="2000000"/>
      <dgm:spPr/>
      <dgm:t>
        <a:bodyPr/>
        <a:lstStyle/>
        <a:p>
          <a:endParaRPr lang="ru-RU"/>
        </a:p>
      </dgm:t>
    </dgm:pt>
    <dgm:pt modelId="{BF7B292E-7CF6-41FE-89E7-90CDB40DA232}" type="pres">
      <dgm:prSet presAssocID="{19804174-A7B0-40A1-B4FA-0ABE978662FD}" presName="connTx" presStyleLbl="parChTrans1D2" presStyleIdx="3" presStyleCnt="5"/>
      <dgm:spPr/>
      <dgm:t>
        <a:bodyPr/>
        <a:lstStyle/>
        <a:p>
          <a:endParaRPr lang="ru-RU"/>
        </a:p>
      </dgm:t>
    </dgm:pt>
    <dgm:pt modelId="{1C09931F-E22C-4E75-A7C1-9DDFF1A0060D}" type="pres">
      <dgm:prSet presAssocID="{7571F3B7-E31E-40FC-A6BA-B33C0BE5F571}" presName="Name30" presStyleCnt="0"/>
      <dgm:spPr/>
    </dgm:pt>
    <dgm:pt modelId="{92196175-C5A2-4430-946C-7DFC63697947}" type="pres">
      <dgm:prSet presAssocID="{7571F3B7-E31E-40FC-A6BA-B33C0BE5F571}" presName="level2Shape" presStyleLbl="node2" presStyleIdx="3" presStyleCnt="5" custScaleX="146913"/>
      <dgm:spPr/>
      <dgm:t>
        <a:bodyPr/>
        <a:lstStyle/>
        <a:p>
          <a:endParaRPr lang="ru-RU"/>
        </a:p>
      </dgm:t>
    </dgm:pt>
    <dgm:pt modelId="{9F4396E2-C3A4-42C8-8BF6-B2E163508A48}" type="pres">
      <dgm:prSet presAssocID="{7571F3B7-E31E-40FC-A6BA-B33C0BE5F571}" presName="hierChild3" presStyleCnt="0"/>
      <dgm:spPr/>
    </dgm:pt>
    <dgm:pt modelId="{A669C922-BFE0-4EBE-8BC6-E4018166EFCF}" type="pres">
      <dgm:prSet presAssocID="{278B66CD-B017-4534-8781-3B778B149064}" presName="Name25" presStyleLbl="parChTrans1D2" presStyleIdx="4" presStyleCnt="5" custScaleX="2000000"/>
      <dgm:spPr/>
      <dgm:t>
        <a:bodyPr/>
        <a:lstStyle/>
        <a:p>
          <a:endParaRPr lang="ru-RU"/>
        </a:p>
      </dgm:t>
    </dgm:pt>
    <dgm:pt modelId="{2F23FED4-7E7D-4893-BDC0-D823646CCE17}" type="pres">
      <dgm:prSet presAssocID="{278B66CD-B017-4534-8781-3B778B149064}" presName="connTx" presStyleLbl="parChTrans1D2" presStyleIdx="4" presStyleCnt="5"/>
      <dgm:spPr/>
      <dgm:t>
        <a:bodyPr/>
        <a:lstStyle/>
        <a:p>
          <a:endParaRPr lang="ru-RU"/>
        </a:p>
      </dgm:t>
    </dgm:pt>
    <dgm:pt modelId="{0AFA93ED-5B9C-4299-A827-6346AE6F5094}" type="pres">
      <dgm:prSet presAssocID="{E89976A0-B97F-4846-BBF3-131FBF3BD795}" presName="Name30" presStyleCnt="0"/>
      <dgm:spPr/>
    </dgm:pt>
    <dgm:pt modelId="{49672FBE-6F6B-438E-AE42-521BF1E6F41F}" type="pres">
      <dgm:prSet presAssocID="{E89976A0-B97F-4846-BBF3-131FBF3BD795}" presName="level2Shape" presStyleLbl="node2" presStyleIdx="4" presStyleCnt="5" custScaleX="146913"/>
      <dgm:spPr/>
      <dgm:t>
        <a:bodyPr/>
        <a:lstStyle/>
        <a:p>
          <a:endParaRPr lang="ru-RU"/>
        </a:p>
      </dgm:t>
    </dgm:pt>
    <dgm:pt modelId="{ACE17FD3-9F5A-45AE-BF30-E8DA0DA33572}" type="pres">
      <dgm:prSet presAssocID="{E89976A0-B97F-4846-BBF3-131FBF3BD795}" presName="hierChild3" presStyleCnt="0"/>
      <dgm:spPr/>
    </dgm:pt>
    <dgm:pt modelId="{BA173BAB-AD7E-4C5E-9514-8478D4E436FF}" type="pres">
      <dgm:prSet presAssocID="{1342D95A-EA52-40F0-933E-7582AFF00CAD}" presName="bgShapesFlow" presStyleCnt="0"/>
      <dgm:spPr/>
    </dgm:pt>
  </dgm:ptLst>
  <dgm:cxnLst>
    <dgm:cxn modelId="{E4A1A061-262A-451F-B164-B38ECD2CF643}" type="presOf" srcId="{DE59422C-17D5-4C9B-9E63-A78FD5FBD016}" destId="{1171D283-7282-4232-A3A6-89FD0FBCC8D2}" srcOrd="1" destOrd="0" presId="urn:microsoft.com/office/officeart/2005/8/layout/hierarchy5"/>
    <dgm:cxn modelId="{457D75E8-12DC-4CEF-8DE9-FF530F19E332}" type="presOf" srcId="{19804174-A7B0-40A1-B4FA-0ABE978662FD}" destId="{C4C8AABF-D616-4B0E-8B9A-71836F57BD77}" srcOrd="0" destOrd="0" presId="urn:microsoft.com/office/officeart/2005/8/layout/hierarchy5"/>
    <dgm:cxn modelId="{5B0F7EBA-1F66-4A91-854A-F8BCF1FF47DC}" type="presOf" srcId="{DE59422C-17D5-4C9B-9E63-A78FD5FBD016}" destId="{3C7F7C01-1282-4201-8D98-B0AFCDF128DF}" srcOrd="0" destOrd="0" presId="urn:microsoft.com/office/officeart/2005/8/layout/hierarchy5"/>
    <dgm:cxn modelId="{01244910-A764-4FC6-BF6F-BA25EC2CB6AC}" srcId="{1342D95A-EA52-40F0-933E-7582AFF00CAD}" destId="{98B5BCC6-B612-4797-8CF3-D39EEEFBC17C}" srcOrd="0" destOrd="0" parTransId="{7C436325-34D3-4542-9215-3E1E8ACBC3DA}" sibTransId="{AB38FCEF-94DA-4B81-9496-01BAC67C2078}"/>
    <dgm:cxn modelId="{F32B94A3-6A54-4BF7-BC7F-16D8B37B534C}" type="presOf" srcId="{E5245B6A-A83A-4224-8282-D9E6A7952086}" destId="{C10902F0-6643-4191-A23A-1BCF94037589}" srcOrd="0" destOrd="0" presId="urn:microsoft.com/office/officeart/2005/8/layout/hierarchy5"/>
    <dgm:cxn modelId="{2DE39CB6-D173-4DA3-86E0-934F0F35A8E4}" type="presOf" srcId="{1A1B63E0-632F-4F58-B9EA-91254F1D57E2}" destId="{2C8C2A92-6631-4F48-B308-07FC75A4B3F9}" srcOrd="1" destOrd="0" presId="urn:microsoft.com/office/officeart/2005/8/layout/hierarchy5"/>
    <dgm:cxn modelId="{81D1AE58-BCE8-4AF8-B229-ADF92E671964}" type="presOf" srcId="{278B66CD-B017-4534-8781-3B778B149064}" destId="{A669C922-BFE0-4EBE-8BC6-E4018166EFCF}" srcOrd="0" destOrd="0" presId="urn:microsoft.com/office/officeart/2005/8/layout/hierarchy5"/>
    <dgm:cxn modelId="{B2272B61-76CB-42F3-A558-155DE75996D3}" type="presOf" srcId="{123ACDEB-7D8B-4CC9-AD28-21A0D3B78825}" destId="{8BB62744-9F57-4E59-8174-0A4720C1F4C1}" srcOrd="0" destOrd="0" presId="urn:microsoft.com/office/officeart/2005/8/layout/hierarchy5"/>
    <dgm:cxn modelId="{E073CE95-9F3A-4543-A68D-53C0557B7F38}" type="presOf" srcId="{9F35257C-8F30-4B68-A31F-9171378B869E}" destId="{58C7D26E-FE30-4C87-B21D-8169F85FFAD2}" srcOrd="0" destOrd="0" presId="urn:microsoft.com/office/officeart/2005/8/layout/hierarchy5"/>
    <dgm:cxn modelId="{F716A594-E3BF-440C-8EE7-04AF5C3EC80F}" type="presOf" srcId="{7571F3B7-E31E-40FC-A6BA-B33C0BE5F571}" destId="{92196175-C5A2-4430-946C-7DFC63697947}" srcOrd="0" destOrd="0" presId="urn:microsoft.com/office/officeart/2005/8/layout/hierarchy5"/>
    <dgm:cxn modelId="{074707C5-3BE4-48CD-83D2-6225E6CBAF10}" type="presOf" srcId="{9F35257C-8F30-4B68-A31F-9171378B869E}" destId="{5CD2D85F-7394-48AD-83DE-F88A9AEF2CDA}" srcOrd="1" destOrd="0" presId="urn:microsoft.com/office/officeart/2005/8/layout/hierarchy5"/>
    <dgm:cxn modelId="{2121F129-1A3E-4E35-8A46-57BD694DE739}" srcId="{123ACDEB-7D8B-4CC9-AD28-21A0D3B78825}" destId="{7E552070-4021-4E15-B17B-E069087E1C25}" srcOrd="0" destOrd="0" parTransId="{DE59422C-17D5-4C9B-9E63-A78FD5FBD016}" sibTransId="{C2295262-3139-45CF-9747-66E2945BB52E}"/>
    <dgm:cxn modelId="{BB57973D-D0E1-4248-BCFF-809E8CDE0BC8}" type="presOf" srcId="{6D85FCC2-EC19-4017-8EE5-CDFF04F9FF8D}" destId="{A0269F80-EADF-43CD-82E4-98509AD532A6}" srcOrd="1" destOrd="0" presId="urn:microsoft.com/office/officeart/2005/8/layout/hierarchy5"/>
    <dgm:cxn modelId="{0CB33DEE-095E-4806-A8EA-F2DBF338024D}" type="presOf" srcId="{98B5BCC6-B612-4797-8CF3-D39EEEFBC17C}" destId="{61E1BF87-261A-4B09-8217-CD377BF22DD6}" srcOrd="0" destOrd="0" presId="urn:microsoft.com/office/officeart/2005/8/layout/hierarchy5"/>
    <dgm:cxn modelId="{AB64FCB2-7B17-4C46-9EEF-2666AAB1B141}" type="presOf" srcId="{278B66CD-B017-4534-8781-3B778B149064}" destId="{2F23FED4-7E7D-4893-BDC0-D823646CCE17}" srcOrd="1" destOrd="0" presId="urn:microsoft.com/office/officeart/2005/8/layout/hierarchy5"/>
    <dgm:cxn modelId="{9229BF57-9AD9-4A0E-9622-BCB05244EA85}" srcId="{98B5BCC6-B612-4797-8CF3-D39EEEFBC17C}" destId="{B14B8772-6CD6-4774-8B9A-6D051216F8A2}" srcOrd="0" destOrd="0" parTransId="{9F35257C-8F30-4B68-A31F-9171378B869E}" sibTransId="{5C09F360-981F-476C-BAAB-A0D22869AC48}"/>
    <dgm:cxn modelId="{A70C2E12-57BE-4B5D-AB52-1E39702FD5CB}" type="presOf" srcId="{B14B8772-6CD6-4774-8B9A-6D051216F8A2}" destId="{0B223F29-7DF8-45D0-BB45-1D5256BAD68E}" srcOrd="0" destOrd="0" presId="urn:microsoft.com/office/officeart/2005/8/layout/hierarchy5"/>
    <dgm:cxn modelId="{F75259FE-0836-45FF-A534-6DED60341F36}" type="presOf" srcId="{E89976A0-B97F-4846-BBF3-131FBF3BD795}" destId="{49672FBE-6F6B-438E-AE42-521BF1E6F41F}" srcOrd="0" destOrd="0" presId="urn:microsoft.com/office/officeart/2005/8/layout/hierarchy5"/>
    <dgm:cxn modelId="{74F30576-3187-43C4-8653-EE3A7F8342EF}" type="presOf" srcId="{7E552070-4021-4E15-B17B-E069087E1C25}" destId="{DE8B3602-82AD-450D-8DCD-CFC07AA80A67}" srcOrd="0" destOrd="0" presId="urn:microsoft.com/office/officeart/2005/8/layout/hierarchy5"/>
    <dgm:cxn modelId="{3BBB5958-D4D9-4513-86A6-79C2ED3A4C56}" type="presOf" srcId="{4BABB7C6-E438-40B7-8B89-61AC8545E840}" destId="{0DB83460-F0AF-436C-9C03-D90454468649}" srcOrd="0" destOrd="0" presId="urn:microsoft.com/office/officeart/2005/8/layout/hierarchy5"/>
    <dgm:cxn modelId="{BE446DB6-DDE8-4A9F-BD63-179F2E503C43}" srcId="{98B5BCC6-B612-4797-8CF3-D39EEEFBC17C}" destId="{123ACDEB-7D8B-4CC9-AD28-21A0D3B78825}" srcOrd="2" destOrd="0" parTransId="{6D85FCC2-EC19-4017-8EE5-CDFF04F9FF8D}" sibTransId="{5705193E-6401-454E-BE0F-E4F3A125A73A}"/>
    <dgm:cxn modelId="{7AE55924-D994-4482-8C42-71B04AD60D6A}" type="presOf" srcId="{1A1B63E0-632F-4F58-B9EA-91254F1D57E2}" destId="{553E01F6-9E2F-4518-99E7-405BE741A5D4}" srcOrd="0" destOrd="0" presId="urn:microsoft.com/office/officeart/2005/8/layout/hierarchy5"/>
    <dgm:cxn modelId="{72442AF2-AD6B-4AA3-95F8-A7A028F0716D}" type="presOf" srcId="{19804174-A7B0-40A1-B4FA-0ABE978662FD}" destId="{BF7B292E-7CF6-41FE-89E7-90CDB40DA232}" srcOrd="1" destOrd="0" presId="urn:microsoft.com/office/officeart/2005/8/layout/hierarchy5"/>
    <dgm:cxn modelId="{53EA2072-6731-40DC-A32E-6D2AA0DCAAD2}" srcId="{98B5BCC6-B612-4797-8CF3-D39EEEFBC17C}" destId="{E89976A0-B97F-4846-BBF3-131FBF3BD795}" srcOrd="4" destOrd="0" parTransId="{278B66CD-B017-4534-8781-3B778B149064}" sibTransId="{304CCE03-74F3-41F1-B6BE-5E23B0DEC83A}"/>
    <dgm:cxn modelId="{46FAF4F4-D526-4B19-AECA-152CF3CF9E15}" srcId="{123ACDEB-7D8B-4CC9-AD28-21A0D3B78825}" destId="{4BABB7C6-E438-40B7-8B89-61AC8545E840}" srcOrd="1" destOrd="0" parTransId="{1A1B63E0-632F-4F58-B9EA-91254F1D57E2}" sibTransId="{0686EF55-7F0B-4332-B54A-5C93A94E868F}"/>
    <dgm:cxn modelId="{BAE8C386-E743-4CB6-ABFC-AE9C1E4BE690}" type="presOf" srcId="{1342D95A-EA52-40F0-933E-7582AFF00CAD}" destId="{F5EDDA3C-E5CD-41EA-AF71-E6F9708FD996}" srcOrd="0" destOrd="0" presId="urn:microsoft.com/office/officeart/2005/8/layout/hierarchy5"/>
    <dgm:cxn modelId="{EA8555F1-DF49-407D-9E6C-EE3B2A37C27E}" type="presOf" srcId="{6D85FCC2-EC19-4017-8EE5-CDFF04F9FF8D}" destId="{457B2973-3B5D-45E9-85A0-767CE653A0DF}" srcOrd="0" destOrd="0" presId="urn:microsoft.com/office/officeart/2005/8/layout/hierarchy5"/>
    <dgm:cxn modelId="{2B374D2F-69D8-4E32-9BF0-0C7EF7329E64}" type="presOf" srcId="{1D8487BE-A7E7-4C15-BF13-1A4960BA696D}" destId="{318DE0BA-65C6-4BE2-B3C3-1302BC4B0E25}" srcOrd="1" destOrd="0" presId="urn:microsoft.com/office/officeart/2005/8/layout/hierarchy5"/>
    <dgm:cxn modelId="{8EBF741D-4ED1-4AF0-9DD9-8B810D5E8192}" srcId="{98B5BCC6-B612-4797-8CF3-D39EEEFBC17C}" destId="{E5245B6A-A83A-4224-8282-D9E6A7952086}" srcOrd="1" destOrd="0" parTransId="{1D8487BE-A7E7-4C15-BF13-1A4960BA696D}" sibTransId="{FDBECAF4-14B6-42F4-B9F7-2C5C0545A21B}"/>
    <dgm:cxn modelId="{0DB371F3-D8EA-4268-A9F7-C49CEBCEF17F}" type="presOf" srcId="{1D8487BE-A7E7-4C15-BF13-1A4960BA696D}" destId="{325BFD17-09E8-41B0-BD74-1EAFAE3962A1}" srcOrd="0" destOrd="0" presId="urn:microsoft.com/office/officeart/2005/8/layout/hierarchy5"/>
    <dgm:cxn modelId="{D9756839-5052-4174-8181-1B5CF07E3F0F}" srcId="{98B5BCC6-B612-4797-8CF3-D39EEEFBC17C}" destId="{7571F3B7-E31E-40FC-A6BA-B33C0BE5F571}" srcOrd="3" destOrd="0" parTransId="{19804174-A7B0-40A1-B4FA-0ABE978662FD}" sibTransId="{8C1F9429-5EDE-42C8-A321-5CC51CEC7F4A}"/>
    <dgm:cxn modelId="{C09CA35E-2435-4237-9A53-1825F19A2C42}" type="presParOf" srcId="{F5EDDA3C-E5CD-41EA-AF71-E6F9708FD996}" destId="{31142F2D-C287-48B8-8C23-D04F2C781BE0}" srcOrd="0" destOrd="0" presId="urn:microsoft.com/office/officeart/2005/8/layout/hierarchy5"/>
    <dgm:cxn modelId="{EE0E29B4-BCA4-42C9-954C-53D01E7D7DCC}" type="presParOf" srcId="{31142F2D-C287-48B8-8C23-D04F2C781BE0}" destId="{11E04900-D69A-4801-81CD-BBEEB7969D89}" srcOrd="0" destOrd="0" presId="urn:microsoft.com/office/officeart/2005/8/layout/hierarchy5"/>
    <dgm:cxn modelId="{D43C0130-9E37-490F-8E91-6672FCA94531}" type="presParOf" srcId="{11E04900-D69A-4801-81CD-BBEEB7969D89}" destId="{5F3D1F50-EC47-4CF2-92CA-36E981DB8A27}" srcOrd="0" destOrd="0" presId="urn:microsoft.com/office/officeart/2005/8/layout/hierarchy5"/>
    <dgm:cxn modelId="{E9CDBB2C-08BE-4158-A88F-F1576606E4A4}" type="presParOf" srcId="{5F3D1F50-EC47-4CF2-92CA-36E981DB8A27}" destId="{61E1BF87-261A-4B09-8217-CD377BF22DD6}" srcOrd="0" destOrd="0" presId="urn:microsoft.com/office/officeart/2005/8/layout/hierarchy5"/>
    <dgm:cxn modelId="{113D00CF-010B-4D0A-A6BC-3AAC4AD1AF46}" type="presParOf" srcId="{5F3D1F50-EC47-4CF2-92CA-36E981DB8A27}" destId="{6AC7FDC3-FD74-4FDD-B3E6-C591FAE66F38}" srcOrd="1" destOrd="0" presId="urn:microsoft.com/office/officeart/2005/8/layout/hierarchy5"/>
    <dgm:cxn modelId="{10A74D4D-4FE7-4F28-BEFD-5E6F8CEDBC95}" type="presParOf" srcId="{6AC7FDC3-FD74-4FDD-B3E6-C591FAE66F38}" destId="{58C7D26E-FE30-4C87-B21D-8169F85FFAD2}" srcOrd="0" destOrd="0" presId="urn:microsoft.com/office/officeart/2005/8/layout/hierarchy5"/>
    <dgm:cxn modelId="{91146EE4-0E75-4768-ACBA-485C371743F4}" type="presParOf" srcId="{58C7D26E-FE30-4C87-B21D-8169F85FFAD2}" destId="{5CD2D85F-7394-48AD-83DE-F88A9AEF2CDA}" srcOrd="0" destOrd="0" presId="urn:microsoft.com/office/officeart/2005/8/layout/hierarchy5"/>
    <dgm:cxn modelId="{E91B47F9-A335-4B0A-AAC5-52FB0ECBEC4D}" type="presParOf" srcId="{6AC7FDC3-FD74-4FDD-B3E6-C591FAE66F38}" destId="{5D617058-8D7B-472C-8D42-7A826097861D}" srcOrd="1" destOrd="0" presId="urn:microsoft.com/office/officeart/2005/8/layout/hierarchy5"/>
    <dgm:cxn modelId="{5CE526EF-4BD3-4F15-92D6-15B3F0DD2F06}" type="presParOf" srcId="{5D617058-8D7B-472C-8D42-7A826097861D}" destId="{0B223F29-7DF8-45D0-BB45-1D5256BAD68E}" srcOrd="0" destOrd="0" presId="urn:microsoft.com/office/officeart/2005/8/layout/hierarchy5"/>
    <dgm:cxn modelId="{53DA7E65-17DB-4ACD-AFC3-512707E71D68}" type="presParOf" srcId="{5D617058-8D7B-472C-8D42-7A826097861D}" destId="{8AFC04F1-21E1-475B-8378-88000984F046}" srcOrd="1" destOrd="0" presId="urn:microsoft.com/office/officeart/2005/8/layout/hierarchy5"/>
    <dgm:cxn modelId="{830559FF-F7E1-49A4-8815-81846F44DED6}" type="presParOf" srcId="{6AC7FDC3-FD74-4FDD-B3E6-C591FAE66F38}" destId="{325BFD17-09E8-41B0-BD74-1EAFAE3962A1}" srcOrd="2" destOrd="0" presId="urn:microsoft.com/office/officeart/2005/8/layout/hierarchy5"/>
    <dgm:cxn modelId="{DCFA0A1C-DDFB-4696-B6BB-F92A54955E37}" type="presParOf" srcId="{325BFD17-09E8-41B0-BD74-1EAFAE3962A1}" destId="{318DE0BA-65C6-4BE2-B3C3-1302BC4B0E25}" srcOrd="0" destOrd="0" presId="urn:microsoft.com/office/officeart/2005/8/layout/hierarchy5"/>
    <dgm:cxn modelId="{B869A62A-8C93-4529-8F34-468462FDBCED}" type="presParOf" srcId="{6AC7FDC3-FD74-4FDD-B3E6-C591FAE66F38}" destId="{0628E853-37B8-40CB-B71E-890D218D3F4D}" srcOrd="3" destOrd="0" presId="urn:microsoft.com/office/officeart/2005/8/layout/hierarchy5"/>
    <dgm:cxn modelId="{EE9E9D72-D727-4E21-BBCC-29ABDEF0BD02}" type="presParOf" srcId="{0628E853-37B8-40CB-B71E-890D218D3F4D}" destId="{C10902F0-6643-4191-A23A-1BCF94037589}" srcOrd="0" destOrd="0" presId="urn:microsoft.com/office/officeart/2005/8/layout/hierarchy5"/>
    <dgm:cxn modelId="{F5956ADB-252A-4AD8-AFC6-907666DD10AF}" type="presParOf" srcId="{0628E853-37B8-40CB-B71E-890D218D3F4D}" destId="{80523739-2F14-4F44-A918-C1F6974C62A2}" srcOrd="1" destOrd="0" presId="urn:microsoft.com/office/officeart/2005/8/layout/hierarchy5"/>
    <dgm:cxn modelId="{5D6DF817-B181-4DA4-B274-D4D8A926617E}" type="presParOf" srcId="{6AC7FDC3-FD74-4FDD-B3E6-C591FAE66F38}" destId="{457B2973-3B5D-45E9-85A0-767CE653A0DF}" srcOrd="4" destOrd="0" presId="urn:microsoft.com/office/officeart/2005/8/layout/hierarchy5"/>
    <dgm:cxn modelId="{738CE7D4-C09B-4469-BACE-2D0EF0A686DE}" type="presParOf" srcId="{457B2973-3B5D-45E9-85A0-767CE653A0DF}" destId="{A0269F80-EADF-43CD-82E4-98509AD532A6}" srcOrd="0" destOrd="0" presId="urn:microsoft.com/office/officeart/2005/8/layout/hierarchy5"/>
    <dgm:cxn modelId="{7474224E-7A3C-48B2-83A6-390826B23E39}" type="presParOf" srcId="{6AC7FDC3-FD74-4FDD-B3E6-C591FAE66F38}" destId="{9A64C951-C9C2-42AE-89FA-1267098FC172}" srcOrd="5" destOrd="0" presId="urn:microsoft.com/office/officeart/2005/8/layout/hierarchy5"/>
    <dgm:cxn modelId="{3F52A994-1220-49DE-ABC9-59CD861B9627}" type="presParOf" srcId="{9A64C951-C9C2-42AE-89FA-1267098FC172}" destId="{8BB62744-9F57-4E59-8174-0A4720C1F4C1}" srcOrd="0" destOrd="0" presId="urn:microsoft.com/office/officeart/2005/8/layout/hierarchy5"/>
    <dgm:cxn modelId="{11C922C5-FCEC-4B50-8137-5AB19F36AC80}" type="presParOf" srcId="{9A64C951-C9C2-42AE-89FA-1267098FC172}" destId="{95DEE072-E80B-4CD5-82B5-8DE2C06E21CB}" srcOrd="1" destOrd="0" presId="urn:microsoft.com/office/officeart/2005/8/layout/hierarchy5"/>
    <dgm:cxn modelId="{C530587A-3CED-4F5F-B764-816C041C7F8C}" type="presParOf" srcId="{95DEE072-E80B-4CD5-82B5-8DE2C06E21CB}" destId="{3C7F7C01-1282-4201-8D98-B0AFCDF128DF}" srcOrd="0" destOrd="0" presId="urn:microsoft.com/office/officeart/2005/8/layout/hierarchy5"/>
    <dgm:cxn modelId="{45D8A893-1CBD-48CD-B693-C388ED87D3DB}" type="presParOf" srcId="{3C7F7C01-1282-4201-8D98-B0AFCDF128DF}" destId="{1171D283-7282-4232-A3A6-89FD0FBCC8D2}" srcOrd="0" destOrd="0" presId="urn:microsoft.com/office/officeart/2005/8/layout/hierarchy5"/>
    <dgm:cxn modelId="{6A957D36-4C56-4ADC-986C-86D36A2F30E1}" type="presParOf" srcId="{95DEE072-E80B-4CD5-82B5-8DE2C06E21CB}" destId="{CBBF0A0C-63F3-41F5-942C-3A78EE397A0A}" srcOrd="1" destOrd="0" presId="urn:microsoft.com/office/officeart/2005/8/layout/hierarchy5"/>
    <dgm:cxn modelId="{5DC2D406-6C5D-4D43-84A3-099CE09FD6B4}" type="presParOf" srcId="{CBBF0A0C-63F3-41F5-942C-3A78EE397A0A}" destId="{DE8B3602-82AD-450D-8DCD-CFC07AA80A67}" srcOrd="0" destOrd="0" presId="urn:microsoft.com/office/officeart/2005/8/layout/hierarchy5"/>
    <dgm:cxn modelId="{60194633-6FFF-4139-A2E9-E82D576096D8}" type="presParOf" srcId="{CBBF0A0C-63F3-41F5-942C-3A78EE397A0A}" destId="{60032541-8AF4-452E-AE44-1D48F76EA1AC}" srcOrd="1" destOrd="0" presId="urn:microsoft.com/office/officeart/2005/8/layout/hierarchy5"/>
    <dgm:cxn modelId="{F417243C-A552-48C2-9E5C-3ED4C67241E1}" type="presParOf" srcId="{95DEE072-E80B-4CD5-82B5-8DE2C06E21CB}" destId="{553E01F6-9E2F-4518-99E7-405BE741A5D4}" srcOrd="2" destOrd="0" presId="urn:microsoft.com/office/officeart/2005/8/layout/hierarchy5"/>
    <dgm:cxn modelId="{DBCA40B9-FC8A-4C77-B9B8-6704B3E0A6DC}" type="presParOf" srcId="{553E01F6-9E2F-4518-99E7-405BE741A5D4}" destId="{2C8C2A92-6631-4F48-B308-07FC75A4B3F9}" srcOrd="0" destOrd="0" presId="urn:microsoft.com/office/officeart/2005/8/layout/hierarchy5"/>
    <dgm:cxn modelId="{F46CCB3D-479C-45D0-BCA1-C002D3F5F325}" type="presParOf" srcId="{95DEE072-E80B-4CD5-82B5-8DE2C06E21CB}" destId="{B4784610-20FF-4EB0-BE77-34BB7E3D0B21}" srcOrd="3" destOrd="0" presId="urn:microsoft.com/office/officeart/2005/8/layout/hierarchy5"/>
    <dgm:cxn modelId="{21EB7442-601F-4FD6-B1E3-76B04DC5E8AC}" type="presParOf" srcId="{B4784610-20FF-4EB0-BE77-34BB7E3D0B21}" destId="{0DB83460-F0AF-436C-9C03-D90454468649}" srcOrd="0" destOrd="0" presId="urn:microsoft.com/office/officeart/2005/8/layout/hierarchy5"/>
    <dgm:cxn modelId="{D4CCBBDD-2C06-44B2-B598-A4D1D13238AF}" type="presParOf" srcId="{B4784610-20FF-4EB0-BE77-34BB7E3D0B21}" destId="{22803FD2-EAA9-4D08-BA12-CAACE71C2592}" srcOrd="1" destOrd="0" presId="urn:microsoft.com/office/officeart/2005/8/layout/hierarchy5"/>
    <dgm:cxn modelId="{D8B97235-B8A7-49A3-B9AA-5E86E80E666D}" type="presParOf" srcId="{6AC7FDC3-FD74-4FDD-B3E6-C591FAE66F38}" destId="{C4C8AABF-D616-4B0E-8B9A-71836F57BD77}" srcOrd="6" destOrd="0" presId="urn:microsoft.com/office/officeart/2005/8/layout/hierarchy5"/>
    <dgm:cxn modelId="{9D864239-55CA-4D94-983B-C081722BD2D7}" type="presParOf" srcId="{C4C8AABF-D616-4B0E-8B9A-71836F57BD77}" destId="{BF7B292E-7CF6-41FE-89E7-90CDB40DA232}" srcOrd="0" destOrd="0" presId="urn:microsoft.com/office/officeart/2005/8/layout/hierarchy5"/>
    <dgm:cxn modelId="{F1096A44-D9C8-4FC6-B9C4-2E087BFFE1C8}" type="presParOf" srcId="{6AC7FDC3-FD74-4FDD-B3E6-C591FAE66F38}" destId="{1C09931F-E22C-4E75-A7C1-9DDFF1A0060D}" srcOrd="7" destOrd="0" presId="urn:microsoft.com/office/officeart/2005/8/layout/hierarchy5"/>
    <dgm:cxn modelId="{4E20F18B-01D3-43D8-9214-0845A30C15B1}" type="presParOf" srcId="{1C09931F-E22C-4E75-A7C1-9DDFF1A0060D}" destId="{92196175-C5A2-4430-946C-7DFC63697947}" srcOrd="0" destOrd="0" presId="urn:microsoft.com/office/officeart/2005/8/layout/hierarchy5"/>
    <dgm:cxn modelId="{E1BA44ED-8104-4231-86C2-3577B292FC18}" type="presParOf" srcId="{1C09931F-E22C-4E75-A7C1-9DDFF1A0060D}" destId="{9F4396E2-C3A4-42C8-8BF6-B2E163508A48}" srcOrd="1" destOrd="0" presId="urn:microsoft.com/office/officeart/2005/8/layout/hierarchy5"/>
    <dgm:cxn modelId="{03F1AF48-A8EE-4070-91F1-60DA52582B08}" type="presParOf" srcId="{6AC7FDC3-FD74-4FDD-B3E6-C591FAE66F38}" destId="{A669C922-BFE0-4EBE-8BC6-E4018166EFCF}" srcOrd="8" destOrd="0" presId="urn:microsoft.com/office/officeart/2005/8/layout/hierarchy5"/>
    <dgm:cxn modelId="{648DA9CC-4237-4D59-BF4C-D6A7B6EFE3CF}" type="presParOf" srcId="{A669C922-BFE0-4EBE-8BC6-E4018166EFCF}" destId="{2F23FED4-7E7D-4893-BDC0-D823646CCE17}" srcOrd="0" destOrd="0" presId="urn:microsoft.com/office/officeart/2005/8/layout/hierarchy5"/>
    <dgm:cxn modelId="{E514FDB0-0479-415D-A4F5-7B7522814CD4}" type="presParOf" srcId="{6AC7FDC3-FD74-4FDD-B3E6-C591FAE66F38}" destId="{0AFA93ED-5B9C-4299-A827-6346AE6F5094}" srcOrd="9" destOrd="0" presId="urn:microsoft.com/office/officeart/2005/8/layout/hierarchy5"/>
    <dgm:cxn modelId="{48876033-B8D5-4A36-B510-7E224FDBAD58}" type="presParOf" srcId="{0AFA93ED-5B9C-4299-A827-6346AE6F5094}" destId="{49672FBE-6F6B-438E-AE42-521BF1E6F41F}" srcOrd="0" destOrd="0" presId="urn:microsoft.com/office/officeart/2005/8/layout/hierarchy5"/>
    <dgm:cxn modelId="{588C7515-F357-449F-A7CB-A8EAE18F6F74}" type="presParOf" srcId="{0AFA93ED-5B9C-4299-A827-6346AE6F5094}" destId="{ACE17FD3-9F5A-45AE-BF30-E8DA0DA33572}" srcOrd="1" destOrd="0" presId="urn:microsoft.com/office/officeart/2005/8/layout/hierarchy5"/>
    <dgm:cxn modelId="{7423DC09-7234-4BF5-9EB7-2B50A9D4B658}" type="presParOf" srcId="{F5EDDA3C-E5CD-41EA-AF71-E6F9708FD996}" destId="{BA173BAB-AD7E-4C5E-9514-8478D4E436F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42D95A-EA52-40F0-933E-7582AFF00CAD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8B5BCC6-B612-4797-8CF3-D39EEEFBC17C}">
      <dgm:prSet phldrT="[Текст]" custT="1"/>
      <dgm:spPr/>
      <dgm:t>
        <a:bodyPr/>
        <a:lstStyle/>
        <a:p>
          <a:r>
            <a:rPr lang="en-US" sz="2000" b="1" dirty="0" smtClean="0"/>
            <a:t>Out</a:t>
          </a:r>
          <a:r>
            <a:rPr lang="ru-RU" sz="2000" b="1" dirty="0" err="1" smtClean="0"/>
            <a:t>putStream</a:t>
          </a:r>
          <a:r>
            <a:rPr lang="ru-RU" sz="2000" b="1" dirty="0" smtClean="0"/>
            <a:t> </a:t>
          </a:r>
          <a:endParaRPr lang="ru-RU" sz="2000" b="1" dirty="0"/>
        </a:p>
      </dgm:t>
    </dgm:pt>
    <dgm:pt modelId="{7C436325-34D3-4542-9215-3E1E8ACBC3DA}" type="parTrans" cxnId="{01244910-A764-4FC6-BF6F-BA25EC2CB6AC}">
      <dgm:prSet/>
      <dgm:spPr/>
      <dgm:t>
        <a:bodyPr/>
        <a:lstStyle/>
        <a:p>
          <a:endParaRPr lang="ru-RU" sz="1800"/>
        </a:p>
      </dgm:t>
    </dgm:pt>
    <dgm:pt modelId="{AB38FCEF-94DA-4B81-9496-01BAC67C2078}" type="sibTrans" cxnId="{01244910-A764-4FC6-BF6F-BA25EC2CB6AC}">
      <dgm:prSet/>
      <dgm:spPr/>
      <dgm:t>
        <a:bodyPr/>
        <a:lstStyle/>
        <a:p>
          <a:endParaRPr lang="ru-RU" sz="1800"/>
        </a:p>
      </dgm:t>
    </dgm:pt>
    <dgm:pt modelId="{B14B8772-6CD6-4774-8B9A-6D051216F8A2}">
      <dgm:prSet phldrT="[Текст]" custT="1"/>
      <dgm:spPr/>
      <dgm:t>
        <a:bodyPr/>
        <a:lstStyle/>
        <a:p>
          <a:r>
            <a:rPr lang="ru-RU" sz="2000" b="1" dirty="0" err="1" smtClean="0"/>
            <a:t>ByteArray</a:t>
          </a:r>
          <a:r>
            <a:rPr lang="en-US" sz="2000" b="1" dirty="0" smtClean="0"/>
            <a:t>Out</a:t>
          </a:r>
          <a:r>
            <a:rPr lang="ru-RU" sz="2000" b="1" dirty="0" err="1" smtClean="0"/>
            <a:t>putStream</a:t>
          </a:r>
          <a:r>
            <a:rPr lang="ru-RU" sz="2000" b="1" dirty="0" smtClean="0"/>
            <a:t> </a:t>
          </a:r>
          <a:endParaRPr lang="ru-RU" sz="2000" b="1" dirty="0"/>
        </a:p>
      </dgm:t>
    </dgm:pt>
    <dgm:pt modelId="{9F35257C-8F30-4B68-A31F-9171378B869E}" type="parTrans" cxnId="{9229BF57-9AD9-4A0E-9622-BCB05244EA85}">
      <dgm:prSet custT="1"/>
      <dgm:spPr/>
      <dgm:t>
        <a:bodyPr/>
        <a:lstStyle/>
        <a:p>
          <a:endParaRPr lang="ru-RU" sz="2000" b="1"/>
        </a:p>
      </dgm:t>
    </dgm:pt>
    <dgm:pt modelId="{5C09F360-981F-476C-BAAB-A0D22869AC48}" type="sibTrans" cxnId="{9229BF57-9AD9-4A0E-9622-BCB05244EA85}">
      <dgm:prSet/>
      <dgm:spPr/>
      <dgm:t>
        <a:bodyPr/>
        <a:lstStyle/>
        <a:p>
          <a:endParaRPr lang="ru-RU" sz="1800"/>
        </a:p>
      </dgm:t>
    </dgm:pt>
    <dgm:pt modelId="{E5245B6A-A83A-4224-8282-D9E6A7952086}">
      <dgm:prSet phldrT="[Текст]" custT="1"/>
      <dgm:spPr/>
      <dgm:t>
        <a:bodyPr/>
        <a:lstStyle/>
        <a:p>
          <a:r>
            <a:rPr lang="en-US" sz="2000" b="1" dirty="0" err="1" smtClean="0"/>
            <a:t>FileOut</a:t>
          </a:r>
          <a:r>
            <a:rPr lang="ru-RU" sz="2000" b="1" dirty="0" err="1" smtClean="0"/>
            <a:t>putStream</a:t>
          </a:r>
          <a:endParaRPr lang="ru-RU" sz="2000" b="1" dirty="0"/>
        </a:p>
      </dgm:t>
    </dgm:pt>
    <dgm:pt modelId="{1D8487BE-A7E7-4C15-BF13-1A4960BA696D}" type="parTrans" cxnId="{8EBF741D-4ED1-4AF0-9DD9-8B810D5E8192}">
      <dgm:prSet custT="1"/>
      <dgm:spPr/>
      <dgm:t>
        <a:bodyPr/>
        <a:lstStyle/>
        <a:p>
          <a:endParaRPr lang="ru-RU" sz="2000" b="1"/>
        </a:p>
      </dgm:t>
    </dgm:pt>
    <dgm:pt modelId="{FDBECAF4-14B6-42F4-B9F7-2C5C0545A21B}" type="sibTrans" cxnId="{8EBF741D-4ED1-4AF0-9DD9-8B810D5E8192}">
      <dgm:prSet/>
      <dgm:spPr/>
      <dgm:t>
        <a:bodyPr/>
        <a:lstStyle/>
        <a:p>
          <a:endParaRPr lang="ru-RU" sz="1800"/>
        </a:p>
      </dgm:t>
    </dgm:pt>
    <dgm:pt modelId="{123ACDEB-7D8B-4CC9-AD28-21A0D3B78825}">
      <dgm:prSet custT="1"/>
      <dgm:spPr/>
      <dgm:t>
        <a:bodyPr/>
        <a:lstStyle/>
        <a:p>
          <a:r>
            <a:rPr lang="en-US" sz="2000" b="1" dirty="0" err="1" smtClean="0"/>
            <a:t>FilterOut</a:t>
          </a:r>
          <a:r>
            <a:rPr lang="ru-RU" sz="2000" b="1" dirty="0" err="1" smtClean="0"/>
            <a:t>putStream</a:t>
          </a:r>
          <a:endParaRPr lang="ru-RU" sz="2000" b="1" dirty="0"/>
        </a:p>
      </dgm:t>
    </dgm:pt>
    <dgm:pt modelId="{6D85FCC2-EC19-4017-8EE5-CDFF04F9FF8D}" type="parTrans" cxnId="{BE446DB6-DDE8-4A9F-BD63-179F2E503C43}">
      <dgm:prSet custT="1"/>
      <dgm:spPr/>
      <dgm:t>
        <a:bodyPr/>
        <a:lstStyle/>
        <a:p>
          <a:endParaRPr lang="ru-RU" sz="2000" b="1"/>
        </a:p>
      </dgm:t>
    </dgm:pt>
    <dgm:pt modelId="{5705193E-6401-454E-BE0F-E4F3A125A73A}" type="sibTrans" cxnId="{BE446DB6-DDE8-4A9F-BD63-179F2E503C43}">
      <dgm:prSet/>
      <dgm:spPr/>
      <dgm:t>
        <a:bodyPr/>
        <a:lstStyle/>
        <a:p>
          <a:endParaRPr lang="ru-RU" sz="1800"/>
        </a:p>
      </dgm:t>
    </dgm:pt>
    <dgm:pt modelId="{7571F3B7-E31E-40FC-A6BA-B33C0BE5F571}">
      <dgm:prSet custT="1"/>
      <dgm:spPr/>
      <dgm:t>
        <a:bodyPr/>
        <a:lstStyle/>
        <a:p>
          <a:r>
            <a:rPr lang="en-US" sz="2000" b="1" dirty="0" err="1" smtClean="0"/>
            <a:t>PipedOut</a:t>
          </a:r>
          <a:r>
            <a:rPr lang="ru-RU" sz="2000" b="1" dirty="0" err="1" smtClean="0"/>
            <a:t>putStream</a:t>
          </a:r>
          <a:endParaRPr lang="ru-RU" sz="2000" b="1" dirty="0" smtClean="0"/>
        </a:p>
      </dgm:t>
    </dgm:pt>
    <dgm:pt modelId="{19804174-A7B0-40A1-B4FA-0ABE978662FD}" type="parTrans" cxnId="{D9756839-5052-4174-8181-1B5CF07E3F0F}">
      <dgm:prSet custT="1"/>
      <dgm:spPr/>
      <dgm:t>
        <a:bodyPr/>
        <a:lstStyle/>
        <a:p>
          <a:endParaRPr lang="ru-RU" sz="2000" b="1"/>
        </a:p>
      </dgm:t>
    </dgm:pt>
    <dgm:pt modelId="{8C1F9429-5EDE-42C8-A321-5CC51CEC7F4A}" type="sibTrans" cxnId="{D9756839-5052-4174-8181-1B5CF07E3F0F}">
      <dgm:prSet/>
      <dgm:spPr/>
      <dgm:t>
        <a:bodyPr/>
        <a:lstStyle/>
        <a:p>
          <a:endParaRPr lang="ru-RU" sz="1800"/>
        </a:p>
      </dgm:t>
    </dgm:pt>
    <dgm:pt modelId="{E89976A0-B97F-4846-BBF3-131FBF3BD795}">
      <dgm:prSet custT="1"/>
      <dgm:spPr/>
      <dgm:t>
        <a:bodyPr/>
        <a:lstStyle/>
        <a:p>
          <a:r>
            <a:rPr lang="en-US" sz="2000" b="1" dirty="0" err="1" smtClean="0"/>
            <a:t>ObjiectOut</a:t>
          </a:r>
          <a:r>
            <a:rPr lang="ru-RU" sz="2000" b="1" dirty="0" err="1" smtClean="0"/>
            <a:t>putStream</a:t>
          </a:r>
          <a:endParaRPr lang="ru-RU" sz="2000" b="1" dirty="0" smtClean="0"/>
        </a:p>
      </dgm:t>
    </dgm:pt>
    <dgm:pt modelId="{278B66CD-B017-4534-8781-3B778B149064}" type="parTrans" cxnId="{53EA2072-6731-40DC-A32E-6D2AA0DCAAD2}">
      <dgm:prSet custT="1"/>
      <dgm:spPr/>
      <dgm:t>
        <a:bodyPr/>
        <a:lstStyle/>
        <a:p>
          <a:endParaRPr lang="ru-RU" sz="2000" b="1"/>
        </a:p>
      </dgm:t>
    </dgm:pt>
    <dgm:pt modelId="{304CCE03-74F3-41F1-B6BE-5E23B0DEC83A}" type="sibTrans" cxnId="{53EA2072-6731-40DC-A32E-6D2AA0DCAAD2}">
      <dgm:prSet/>
      <dgm:spPr/>
      <dgm:t>
        <a:bodyPr/>
        <a:lstStyle/>
        <a:p>
          <a:endParaRPr lang="ru-RU" sz="1800"/>
        </a:p>
      </dgm:t>
    </dgm:pt>
    <dgm:pt modelId="{7E552070-4021-4E15-B17B-E069087E1C25}">
      <dgm:prSet custT="1"/>
      <dgm:spPr/>
      <dgm:t>
        <a:bodyPr/>
        <a:lstStyle/>
        <a:p>
          <a:r>
            <a:rPr lang="ru-RU" sz="2000" b="1" dirty="0" err="1" smtClean="0"/>
            <a:t>Buffered</a:t>
          </a:r>
          <a:r>
            <a:rPr lang="en-US" sz="2000" b="1" dirty="0" smtClean="0"/>
            <a:t>Out</a:t>
          </a:r>
          <a:r>
            <a:rPr lang="ru-RU" sz="2000" b="1" dirty="0" err="1" smtClean="0"/>
            <a:t>putStream</a:t>
          </a:r>
          <a:r>
            <a:rPr lang="ru-RU" sz="2000" b="1" dirty="0" smtClean="0"/>
            <a:t> </a:t>
          </a:r>
          <a:endParaRPr lang="ru-RU" sz="2000" b="1" dirty="0"/>
        </a:p>
      </dgm:t>
    </dgm:pt>
    <dgm:pt modelId="{DE59422C-17D5-4C9B-9E63-A78FD5FBD016}" type="parTrans" cxnId="{2121F129-1A3E-4E35-8A46-57BD694DE739}">
      <dgm:prSet custT="1"/>
      <dgm:spPr/>
      <dgm:t>
        <a:bodyPr/>
        <a:lstStyle/>
        <a:p>
          <a:endParaRPr lang="ru-RU" sz="2000" b="1"/>
        </a:p>
      </dgm:t>
    </dgm:pt>
    <dgm:pt modelId="{C2295262-3139-45CF-9747-66E2945BB52E}" type="sibTrans" cxnId="{2121F129-1A3E-4E35-8A46-57BD694DE739}">
      <dgm:prSet/>
      <dgm:spPr/>
      <dgm:t>
        <a:bodyPr/>
        <a:lstStyle/>
        <a:p>
          <a:endParaRPr lang="ru-RU" sz="1800"/>
        </a:p>
      </dgm:t>
    </dgm:pt>
    <dgm:pt modelId="{4BABB7C6-E438-40B7-8B89-61AC8545E840}">
      <dgm:prSet custT="1"/>
      <dgm:spPr/>
      <dgm:t>
        <a:bodyPr/>
        <a:lstStyle/>
        <a:p>
          <a:r>
            <a:rPr lang="ru-RU" sz="2000" b="1" i="0" dirty="0" err="1" smtClean="0"/>
            <a:t>Data</a:t>
          </a:r>
          <a:r>
            <a:rPr lang="en-US" sz="2000" b="1" dirty="0" smtClean="0"/>
            <a:t>Out</a:t>
          </a:r>
          <a:r>
            <a:rPr lang="ru-RU" sz="2000" b="1" dirty="0" err="1" smtClean="0"/>
            <a:t>putStream</a:t>
          </a:r>
          <a:r>
            <a:rPr lang="ru-RU" sz="2000" b="1" i="1" dirty="0" smtClean="0"/>
            <a:t> </a:t>
          </a:r>
          <a:endParaRPr lang="ru-RU" sz="2000" b="1" dirty="0"/>
        </a:p>
      </dgm:t>
    </dgm:pt>
    <dgm:pt modelId="{1A1B63E0-632F-4F58-B9EA-91254F1D57E2}" type="parTrans" cxnId="{46FAF4F4-D526-4B19-AECA-152CF3CF9E15}">
      <dgm:prSet custT="1"/>
      <dgm:spPr/>
      <dgm:t>
        <a:bodyPr/>
        <a:lstStyle/>
        <a:p>
          <a:endParaRPr lang="ru-RU" sz="2000" b="1"/>
        </a:p>
      </dgm:t>
    </dgm:pt>
    <dgm:pt modelId="{0686EF55-7F0B-4332-B54A-5C93A94E868F}" type="sibTrans" cxnId="{46FAF4F4-D526-4B19-AECA-152CF3CF9E15}">
      <dgm:prSet/>
      <dgm:spPr/>
      <dgm:t>
        <a:bodyPr/>
        <a:lstStyle/>
        <a:p>
          <a:endParaRPr lang="ru-RU" sz="1800"/>
        </a:p>
      </dgm:t>
    </dgm:pt>
    <dgm:pt modelId="{0929FCCE-838C-4738-A985-AAC5537F7D46}">
      <dgm:prSet custT="1"/>
      <dgm:spPr/>
      <dgm:t>
        <a:bodyPr/>
        <a:lstStyle/>
        <a:p>
          <a:r>
            <a:rPr lang="en-US" sz="2000" b="1" dirty="0" err="1" smtClean="0"/>
            <a:t>PrintStream</a:t>
          </a:r>
          <a:r>
            <a:rPr lang="en-US" sz="2000" b="1" dirty="0" smtClean="0"/>
            <a:t> </a:t>
          </a:r>
          <a:endParaRPr lang="ru-RU" sz="2000" b="1" dirty="0"/>
        </a:p>
      </dgm:t>
    </dgm:pt>
    <dgm:pt modelId="{FD941CAA-4FA5-41E9-8FBE-BBF0CABA1F46}" type="parTrans" cxnId="{77FE1DC6-BE3F-44F5-A3F2-07F8D982850E}">
      <dgm:prSet custT="1"/>
      <dgm:spPr/>
      <dgm:t>
        <a:bodyPr/>
        <a:lstStyle/>
        <a:p>
          <a:endParaRPr lang="ru-RU" sz="2000" b="1"/>
        </a:p>
      </dgm:t>
    </dgm:pt>
    <dgm:pt modelId="{6BE2E10C-86C7-4DF1-8F65-0155905C84ED}" type="sibTrans" cxnId="{77FE1DC6-BE3F-44F5-A3F2-07F8D982850E}">
      <dgm:prSet/>
      <dgm:spPr/>
      <dgm:t>
        <a:bodyPr/>
        <a:lstStyle/>
        <a:p>
          <a:endParaRPr lang="ru-RU"/>
        </a:p>
      </dgm:t>
    </dgm:pt>
    <dgm:pt modelId="{F5EDDA3C-E5CD-41EA-AF71-E6F9708FD996}" type="pres">
      <dgm:prSet presAssocID="{1342D95A-EA52-40F0-933E-7582AFF00CA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1142F2D-C287-48B8-8C23-D04F2C781BE0}" type="pres">
      <dgm:prSet presAssocID="{1342D95A-EA52-40F0-933E-7582AFF00CAD}" presName="hierFlow" presStyleCnt="0"/>
      <dgm:spPr/>
    </dgm:pt>
    <dgm:pt modelId="{11E04900-D69A-4801-81CD-BBEEB7969D89}" type="pres">
      <dgm:prSet presAssocID="{1342D95A-EA52-40F0-933E-7582AFF00CA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3D1F50-EC47-4CF2-92CA-36E981DB8A27}" type="pres">
      <dgm:prSet presAssocID="{98B5BCC6-B612-4797-8CF3-D39EEEFBC17C}" presName="Name17" presStyleCnt="0"/>
      <dgm:spPr/>
    </dgm:pt>
    <dgm:pt modelId="{61E1BF87-261A-4B09-8217-CD377BF22DD6}" type="pres">
      <dgm:prSet presAssocID="{98B5BCC6-B612-4797-8CF3-D39EEEFBC17C}" presName="level1Shape" presStyleLbl="node0" presStyleIdx="0" presStyleCnt="1" custScaleX="13269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AC7FDC3-FD74-4FDD-B3E6-C591FAE66F38}" type="pres">
      <dgm:prSet presAssocID="{98B5BCC6-B612-4797-8CF3-D39EEEFBC17C}" presName="hierChild2" presStyleCnt="0"/>
      <dgm:spPr/>
    </dgm:pt>
    <dgm:pt modelId="{58C7D26E-FE30-4C87-B21D-8169F85FFAD2}" type="pres">
      <dgm:prSet presAssocID="{9F35257C-8F30-4B68-A31F-9171378B869E}" presName="Name25" presStyleLbl="parChTrans1D2" presStyleIdx="0" presStyleCnt="5" custScaleX="2000000"/>
      <dgm:spPr/>
      <dgm:t>
        <a:bodyPr/>
        <a:lstStyle/>
        <a:p>
          <a:endParaRPr lang="ru-RU"/>
        </a:p>
      </dgm:t>
    </dgm:pt>
    <dgm:pt modelId="{5CD2D85F-7394-48AD-83DE-F88A9AEF2CDA}" type="pres">
      <dgm:prSet presAssocID="{9F35257C-8F30-4B68-A31F-9171378B869E}" presName="connTx" presStyleLbl="parChTrans1D2" presStyleIdx="0" presStyleCnt="5"/>
      <dgm:spPr/>
      <dgm:t>
        <a:bodyPr/>
        <a:lstStyle/>
        <a:p>
          <a:endParaRPr lang="ru-RU"/>
        </a:p>
      </dgm:t>
    </dgm:pt>
    <dgm:pt modelId="{5D617058-8D7B-472C-8D42-7A826097861D}" type="pres">
      <dgm:prSet presAssocID="{B14B8772-6CD6-4774-8B9A-6D051216F8A2}" presName="Name30" presStyleCnt="0"/>
      <dgm:spPr/>
    </dgm:pt>
    <dgm:pt modelId="{0B223F29-7DF8-45D0-BB45-1D5256BAD68E}" type="pres">
      <dgm:prSet presAssocID="{B14B8772-6CD6-4774-8B9A-6D051216F8A2}" presName="level2Shape" presStyleLbl="node2" presStyleIdx="0" presStyleCnt="5" custScaleX="183754"/>
      <dgm:spPr/>
      <dgm:t>
        <a:bodyPr/>
        <a:lstStyle/>
        <a:p>
          <a:endParaRPr lang="ru-RU"/>
        </a:p>
      </dgm:t>
    </dgm:pt>
    <dgm:pt modelId="{8AFC04F1-21E1-475B-8378-88000984F046}" type="pres">
      <dgm:prSet presAssocID="{B14B8772-6CD6-4774-8B9A-6D051216F8A2}" presName="hierChild3" presStyleCnt="0"/>
      <dgm:spPr/>
    </dgm:pt>
    <dgm:pt modelId="{325BFD17-09E8-41B0-BD74-1EAFAE3962A1}" type="pres">
      <dgm:prSet presAssocID="{1D8487BE-A7E7-4C15-BF13-1A4960BA696D}" presName="Name25" presStyleLbl="parChTrans1D2" presStyleIdx="1" presStyleCnt="5" custScaleX="2000000"/>
      <dgm:spPr/>
      <dgm:t>
        <a:bodyPr/>
        <a:lstStyle/>
        <a:p>
          <a:endParaRPr lang="ru-RU"/>
        </a:p>
      </dgm:t>
    </dgm:pt>
    <dgm:pt modelId="{318DE0BA-65C6-4BE2-B3C3-1302BC4B0E25}" type="pres">
      <dgm:prSet presAssocID="{1D8487BE-A7E7-4C15-BF13-1A4960BA696D}" presName="connTx" presStyleLbl="parChTrans1D2" presStyleIdx="1" presStyleCnt="5"/>
      <dgm:spPr/>
      <dgm:t>
        <a:bodyPr/>
        <a:lstStyle/>
        <a:p>
          <a:endParaRPr lang="ru-RU"/>
        </a:p>
      </dgm:t>
    </dgm:pt>
    <dgm:pt modelId="{0628E853-37B8-40CB-B71E-890D218D3F4D}" type="pres">
      <dgm:prSet presAssocID="{E5245B6A-A83A-4224-8282-D9E6A7952086}" presName="Name30" presStyleCnt="0"/>
      <dgm:spPr/>
    </dgm:pt>
    <dgm:pt modelId="{C10902F0-6643-4191-A23A-1BCF94037589}" type="pres">
      <dgm:prSet presAssocID="{E5245B6A-A83A-4224-8282-D9E6A7952086}" presName="level2Shape" presStyleLbl="node2" presStyleIdx="1" presStyleCnt="5" custScaleX="183754"/>
      <dgm:spPr/>
      <dgm:t>
        <a:bodyPr/>
        <a:lstStyle/>
        <a:p>
          <a:endParaRPr lang="ru-RU"/>
        </a:p>
      </dgm:t>
    </dgm:pt>
    <dgm:pt modelId="{80523739-2F14-4F44-A918-C1F6974C62A2}" type="pres">
      <dgm:prSet presAssocID="{E5245B6A-A83A-4224-8282-D9E6A7952086}" presName="hierChild3" presStyleCnt="0"/>
      <dgm:spPr/>
    </dgm:pt>
    <dgm:pt modelId="{457B2973-3B5D-45E9-85A0-767CE653A0DF}" type="pres">
      <dgm:prSet presAssocID="{6D85FCC2-EC19-4017-8EE5-CDFF04F9FF8D}" presName="Name25" presStyleLbl="parChTrans1D2" presStyleIdx="2" presStyleCnt="5" custScaleX="2000000"/>
      <dgm:spPr/>
      <dgm:t>
        <a:bodyPr/>
        <a:lstStyle/>
        <a:p>
          <a:endParaRPr lang="ru-RU"/>
        </a:p>
      </dgm:t>
    </dgm:pt>
    <dgm:pt modelId="{A0269F80-EADF-43CD-82E4-98509AD532A6}" type="pres">
      <dgm:prSet presAssocID="{6D85FCC2-EC19-4017-8EE5-CDFF04F9FF8D}" presName="connTx" presStyleLbl="parChTrans1D2" presStyleIdx="2" presStyleCnt="5"/>
      <dgm:spPr/>
      <dgm:t>
        <a:bodyPr/>
        <a:lstStyle/>
        <a:p>
          <a:endParaRPr lang="ru-RU"/>
        </a:p>
      </dgm:t>
    </dgm:pt>
    <dgm:pt modelId="{9A64C951-C9C2-42AE-89FA-1267098FC172}" type="pres">
      <dgm:prSet presAssocID="{123ACDEB-7D8B-4CC9-AD28-21A0D3B78825}" presName="Name30" presStyleCnt="0"/>
      <dgm:spPr/>
    </dgm:pt>
    <dgm:pt modelId="{8BB62744-9F57-4E59-8174-0A4720C1F4C1}" type="pres">
      <dgm:prSet presAssocID="{123ACDEB-7D8B-4CC9-AD28-21A0D3B78825}" presName="level2Shape" presStyleLbl="node2" presStyleIdx="2" presStyleCnt="5" custScaleX="183754"/>
      <dgm:spPr/>
      <dgm:t>
        <a:bodyPr/>
        <a:lstStyle/>
        <a:p>
          <a:endParaRPr lang="ru-RU"/>
        </a:p>
      </dgm:t>
    </dgm:pt>
    <dgm:pt modelId="{95DEE072-E80B-4CD5-82B5-8DE2C06E21CB}" type="pres">
      <dgm:prSet presAssocID="{123ACDEB-7D8B-4CC9-AD28-21A0D3B78825}" presName="hierChild3" presStyleCnt="0"/>
      <dgm:spPr/>
    </dgm:pt>
    <dgm:pt modelId="{3C7F7C01-1282-4201-8D98-B0AFCDF128DF}" type="pres">
      <dgm:prSet presAssocID="{DE59422C-17D5-4C9B-9E63-A78FD5FBD016}" presName="Name25" presStyleLbl="parChTrans1D3" presStyleIdx="0" presStyleCnt="3" custScaleX="2000000"/>
      <dgm:spPr/>
      <dgm:t>
        <a:bodyPr/>
        <a:lstStyle/>
        <a:p>
          <a:endParaRPr lang="ru-RU"/>
        </a:p>
      </dgm:t>
    </dgm:pt>
    <dgm:pt modelId="{1171D283-7282-4232-A3A6-89FD0FBCC8D2}" type="pres">
      <dgm:prSet presAssocID="{DE59422C-17D5-4C9B-9E63-A78FD5FBD016}" presName="connTx" presStyleLbl="parChTrans1D3" presStyleIdx="0" presStyleCnt="3"/>
      <dgm:spPr/>
      <dgm:t>
        <a:bodyPr/>
        <a:lstStyle/>
        <a:p>
          <a:endParaRPr lang="ru-RU"/>
        </a:p>
      </dgm:t>
    </dgm:pt>
    <dgm:pt modelId="{CBBF0A0C-63F3-41F5-942C-3A78EE397A0A}" type="pres">
      <dgm:prSet presAssocID="{7E552070-4021-4E15-B17B-E069087E1C25}" presName="Name30" presStyleCnt="0"/>
      <dgm:spPr/>
    </dgm:pt>
    <dgm:pt modelId="{DE8B3602-82AD-450D-8DCD-CFC07AA80A67}" type="pres">
      <dgm:prSet presAssocID="{7E552070-4021-4E15-B17B-E069087E1C25}" presName="level2Shape" presStyleLbl="node3" presStyleIdx="0" presStyleCnt="3" custScaleX="182148"/>
      <dgm:spPr/>
      <dgm:t>
        <a:bodyPr/>
        <a:lstStyle/>
        <a:p>
          <a:endParaRPr lang="ru-RU"/>
        </a:p>
      </dgm:t>
    </dgm:pt>
    <dgm:pt modelId="{60032541-8AF4-452E-AE44-1D48F76EA1AC}" type="pres">
      <dgm:prSet presAssocID="{7E552070-4021-4E15-B17B-E069087E1C25}" presName="hierChild3" presStyleCnt="0"/>
      <dgm:spPr/>
    </dgm:pt>
    <dgm:pt modelId="{553E01F6-9E2F-4518-99E7-405BE741A5D4}" type="pres">
      <dgm:prSet presAssocID="{1A1B63E0-632F-4F58-B9EA-91254F1D57E2}" presName="Name25" presStyleLbl="parChTrans1D3" presStyleIdx="1" presStyleCnt="3" custScaleX="2000000"/>
      <dgm:spPr/>
      <dgm:t>
        <a:bodyPr/>
        <a:lstStyle/>
        <a:p>
          <a:endParaRPr lang="ru-RU"/>
        </a:p>
      </dgm:t>
    </dgm:pt>
    <dgm:pt modelId="{2C8C2A92-6631-4F48-B308-07FC75A4B3F9}" type="pres">
      <dgm:prSet presAssocID="{1A1B63E0-632F-4F58-B9EA-91254F1D57E2}" presName="connTx" presStyleLbl="parChTrans1D3" presStyleIdx="1" presStyleCnt="3"/>
      <dgm:spPr/>
      <dgm:t>
        <a:bodyPr/>
        <a:lstStyle/>
        <a:p>
          <a:endParaRPr lang="ru-RU"/>
        </a:p>
      </dgm:t>
    </dgm:pt>
    <dgm:pt modelId="{B4784610-20FF-4EB0-BE77-34BB7E3D0B21}" type="pres">
      <dgm:prSet presAssocID="{4BABB7C6-E438-40B7-8B89-61AC8545E840}" presName="Name30" presStyleCnt="0"/>
      <dgm:spPr/>
    </dgm:pt>
    <dgm:pt modelId="{0DB83460-F0AF-436C-9C03-D90454468649}" type="pres">
      <dgm:prSet presAssocID="{4BABB7C6-E438-40B7-8B89-61AC8545E840}" presName="level2Shape" presStyleLbl="node3" presStyleIdx="1" presStyleCnt="3" custScaleX="182148"/>
      <dgm:spPr/>
      <dgm:t>
        <a:bodyPr/>
        <a:lstStyle/>
        <a:p>
          <a:endParaRPr lang="ru-RU"/>
        </a:p>
      </dgm:t>
    </dgm:pt>
    <dgm:pt modelId="{22803FD2-EAA9-4D08-BA12-CAACE71C2592}" type="pres">
      <dgm:prSet presAssocID="{4BABB7C6-E438-40B7-8B89-61AC8545E840}" presName="hierChild3" presStyleCnt="0"/>
      <dgm:spPr/>
    </dgm:pt>
    <dgm:pt modelId="{7A242FE1-1894-4A19-9A65-CED26D7D019F}" type="pres">
      <dgm:prSet presAssocID="{FD941CAA-4FA5-41E9-8FBE-BBF0CABA1F46}" presName="Name25" presStyleLbl="parChTrans1D3" presStyleIdx="2" presStyleCnt="3" custScaleX="2000000"/>
      <dgm:spPr/>
      <dgm:t>
        <a:bodyPr/>
        <a:lstStyle/>
        <a:p>
          <a:endParaRPr lang="ru-RU"/>
        </a:p>
      </dgm:t>
    </dgm:pt>
    <dgm:pt modelId="{05A9F90C-3985-4187-A046-DE2C4F47C47F}" type="pres">
      <dgm:prSet presAssocID="{FD941CAA-4FA5-41E9-8FBE-BBF0CABA1F46}" presName="connTx" presStyleLbl="parChTrans1D3" presStyleIdx="2" presStyleCnt="3"/>
      <dgm:spPr/>
      <dgm:t>
        <a:bodyPr/>
        <a:lstStyle/>
        <a:p>
          <a:endParaRPr lang="ru-RU"/>
        </a:p>
      </dgm:t>
    </dgm:pt>
    <dgm:pt modelId="{E1E04CD9-1755-4A16-B1FF-88742DD6276F}" type="pres">
      <dgm:prSet presAssocID="{0929FCCE-838C-4738-A985-AAC5537F7D46}" presName="Name30" presStyleCnt="0"/>
      <dgm:spPr/>
    </dgm:pt>
    <dgm:pt modelId="{4ADF0668-5359-41B7-917F-8E9AD6B6FE95}" type="pres">
      <dgm:prSet presAssocID="{0929FCCE-838C-4738-A985-AAC5537F7D46}" presName="level2Shape" presStyleLbl="node3" presStyleIdx="2" presStyleCnt="3" custScaleX="182148"/>
      <dgm:spPr/>
      <dgm:t>
        <a:bodyPr/>
        <a:lstStyle/>
        <a:p>
          <a:endParaRPr lang="ru-RU"/>
        </a:p>
      </dgm:t>
    </dgm:pt>
    <dgm:pt modelId="{3173A844-E39A-4A7B-AE89-81F322068A81}" type="pres">
      <dgm:prSet presAssocID="{0929FCCE-838C-4738-A985-AAC5537F7D46}" presName="hierChild3" presStyleCnt="0"/>
      <dgm:spPr/>
    </dgm:pt>
    <dgm:pt modelId="{C4C8AABF-D616-4B0E-8B9A-71836F57BD77}" type="pres">
      <dgm:prSet presAssocID="{19804174-A7B0-40A1-B4FA-0ABE978662FD}" presName="Name25" presStyleLbl="parChTrans1D2" presStyleIdx="3" presStyleCnt="5" custScaleX="2000000"/>
      <dgm:spPr/>
      <dgm:t>
        <a:bodyPr/>
        <a:lstStyle/>
        <a:p>
          <a:endParaRPr lang="ru-RU"/>
        </a:p>
      </dgm:t>
    </dgm:pt>
    <dgm:pt modelId="{BF7B292E-7CF6-41FE-89E7-90CDB40DA232}" type="pres">
      <dgm:prSet presAssocID="{19804174-A7B0-40A1-B4FA-0ABE978662FD}" presName="connTx" presStyleLbl="parChTrans1D2" presStyleIdx="3" presStyleCnt="5"/>
      <dgm:spPr/>
      <dgm:t>
        <a:bodyPr/>
        <a:lstStyle/>
        <a:p>
          <a:endParaRPr lang="ru-RU"/>
        </a:p>
      </dgm:t>
    </dgm:pt>
    <dgm:pt modelId="{1C09931F-E22C-4E75-A7C1-9DDFF1A0060D}" type="pres">
      <dgm:prSet presAssocID="{7571F3B7-E31E-40FC-A6BA-B33C0BE5F571}" presName="Name30" presStyleCnt="0"/>
      <dgm:spPr/>
    </dgm:pt>
    <dgm:pt modelId="{92196175-C5A2-4430-946C-7DFC63697947}" type="pres">
      <dgm:prSet presAssocID="{7571F3B7-E31E-40FC-A6BA-B33C0BE5F571}" presName="level2Shape" presStyleLbl="node2" presStyleIdx="3" presStyleCnt="5" custScaleX="183754"/>
      <dgm:spPr/>
      <dgm:t>
        <a:bodyPr/>
        <a:lstStyle/>
        <a:p>
          <a:endParaRPr lang="ru-RU"/>
        </a:p>
      </dgm:t>
    </dgm:pt>
    <dgm:pt modelId="{9F4396E2-C3A4-42C8-8BF6-B2E163508A48}" type="pres">
      <dgm:prSet presAssocID="{7571F3B7-E31E-40FC-A6BA-B33C0BE5F571}" presName="hierChild3" presStyleCnt="0"/>
      <dgm:spPr/>
    </dgm:pt>
    <dgm:pt modelId="{A669C922-BFE0-4EBE-8BC6-E4018166EFCF}" type="pres">
      <dgm:prSet presAssocID="{278B66CD-B017-4534-8781-3B778B149064}" presName="Name25" presStyleLbl="parChTrans1D2" presStyleIdx="4" presStyleCnt="5" custScaleX="2000000"/>
      <dgm:spPr/>
      <dgm:t>
        <a:bodyPr/>
        <a:lstStyle/>
        <a:p>
          <a:endParaRPr lang="ru-RU"/>
        </a:p>
      </dgm:t>
    </dgm:pt>
    <dgm:pt modelId="{2F23FED4-7E7D-4893-BDC0-D823646CCE17}" type="pres">
      <dgm:prSet presAssocID="{278B66CD-B017-4534-8781-3B778B149064}" presName="connTx" presStyleLbl="parChTrans1D2" presStyleIdx="4" presStyleCnt="5"/>
      <dgm:spPr/>
      <dgm:t>
        <a:bodyPr/>
        <a:lstStyle/>
        <a:p>
          <a:endParaRPr lang="ru-RU"/>
        </a:p>
      </dgm:t>
    </dgm:pt>
    <dgm:pt modelId="{0AFA93ED-5B9C-4299-A827-6346AE6F5094}" type="pres">
      <dgm:prSet presAssocID="{E89976A0-B97F-4846-BBF3-131FBF3BD795}" presName="Name30" presStyleCnt="0"/>
      <dgm:spPr/>
    </dgm:pt>
    <dgm:pt modelId="{49672FBE-6F6B-438E-AE42-521BF1E6F41F}" type="pres">
      <dgm:prSet presAssocID="{E89976A0-B97F-4846-BBF3-131FBF3BD795}" presName="level2Shape" presStyleLbl="node2" presStyleIdx="4" presStyleCnt="5" custScaleX="183754"/>
      <dgm:spPr/>
      <dgm:t>
        <a:bodyPr/>
        <a:lstStyle/>
        <a:p>
          <a:endParaRPr lang="ru-RU"/>
        </a:p>
      </dgm:t>
    </dgm:pt>
    <dgm:pt modelId="{ACE17FD3-9F5A-45AE-BF30-E8DA0DA33572}" type="pres">
      <dgm:prSet presAssocID="{E89976A0-B97F-4846-BBF3-131FBF3BD795}" presName="hierChild3" presStyleCnt="0"/>
      <dgm:spPr/>
    </dgm:pt>
    <dgm:pt modelId="{BA173BAB-AD7E-4C5E-9514-8478D4E436FF}" type="pres">
      <dgm:prSet presAssocID="{1342D95A-EA52-40F0-933E-7582AFF00CAD}" presName="bgShapesFlow" presStyleCnt="0"/>
      <dgm:spPr/>
    </dgm:pt>
  </dgm:ptLst>
  <dgm:cxnLst>
    <dgm:cxn modelId="{994C867E-4CF9-401E-B56C-91B63C9715A5}" type="presOf" srcId="{9F35257C-8F30-4B68-A31F-9171378B869E}" destId="{58C7D26E-FE30-4C87-B21D-8169F85FFAD2}" srcOrd="0" destOrd="0" presId="urn:microsoft.com/office/officeart/2005/8/layout/hierarchy5"/>
    <dgm:cxn modelId="{83505A9F-6026-498C-8553-2D7621371C80}" type="presOf" srcId="{1342D95A-EA52-40F0-933E-7582AFF00CAD}" destId="{F5EDDA3C-E5CD-41EA-AF71-E6F9708FD996}" srcOrd="0" destOrd="0" presId="urn:microsoft.com/office/officeart/2005/8/layout/hierarchy5"/>
    <dgm:cxn modelId="{77FE1DC6-BE3F-44F5-A3F2-07F8D982850E}" srcId="{123ACDEB-7D8B-4CC9-AD28-21A0D3B78825}" destId="{0929FCCE-838C-4738-A985-AAC5537F7D46}" srcOrd="2" destOrd="0" parTransId="{FD941CAA-4FA5-41E9-8FBE-BBF0CABA1F46}" sibTransId="{6BE2E10C-86C7-4DF1-8F65-0155905C84ED}"/>
    <dgm:cxn modelId="{01244910-A764-4FC6-BF6F-BA25EC2CB6AC}" srcId="{1342D95A-EA52-40F0-933E-7582AFF00CAD}" destId="{98B5BCC6-B612-4797-8CF3-D39EEEFBC17C}" srcOrd="0" destOrd="0" parTransId="{7C436325-34D3-4542-9215-3E1E8ACBC3DA}" sibTransId="{AB38FCEF-94DA-4B81-9496-01BAC67C2078}"/>
    <dgm:cxn modelId="{9A1A9D40-951F-4305-B1E2-5775D63D5510}" type="presOf" srcId="{B14B8772-6CD6-4774-8B9A-6D051216F8A2}" destId="{0B223F29-7DF8-45D0-BB45-1D5256BAD68E}" srcOrd="0" destOrd="0" presId="urn:microsoft.com/office/officeart/2005/8/layout/hierarchy5"/>
    <dgm:cxn modelId="{D117B0D7-18FE-477E-8DE4-1926EEE0780E}" type="presOf" srcId="{98B5BCC6-B612-4797-8CF3-D39EEEFBC17C}" destId="{61E1BF87-261A-4B09-8217-CD377BF22DD6}" srcOrd="0" destOrd="0" presId="urn:microsoft.com/office/officeart/2005/8/layout/hierarchy5"/>
    <dgm:cxn modelId="{9CF05042-AFF5-4CEB-B66F-A2366D6CFDDE}" type="presOf" srcId="{E5245B6A-A83A-4224-8282-D9E6A7952086}" destId="{C10902F0-6643-4191-A23A-1BCF94037589}" srcOrd="0" destOrd="0" presId="urn:microsoft.com/office/officeart/2005/8/layout/hierarchy5"/>
    <dgm:cxn modelId="{EAF9DB0A-F8D6-4FFA-A9D8-E36333FD11E6}" type="presOf" srcId="{4BABB7C6-E438-40B7-8B89-61AC8545E840}" destId="{0DB83460-F0AF-436C-9C03-D90454468649}" srcOrd="0" destOrd="0" presId="urn:microsoft.com/office/officeart/2005/8/layout/hierarchy5"/>
    <dgm:cxn modelId="{505A302B-881B-4831-B253-E2B832191697}" type="presOf" srcId="{19804174-A7B0-40A1-B4FA-0ABE978662FD}" destId="{BF7B292E-7CF6-41FE-89E7-90CDB40DA232}" srcOrd="1" destOrd="0" presId="urn:microsoft.com/office/officeart/2005/8/layout/hierarchy5"/>
    <dgm:cxn modelId="{B156F446-B624-4B56-8C62-96A373B9A48A}" type="presOf" srcId="{FD941CAA-4FA5-41E9-8FBE-BBF0CABA1F46}" destId="{05A9F90C-3985-4187-A046-DE2C4F47C47F}" srcOrd="1" destOrd="0" presId="urn:microsoft.com/office/officeart/2005/8/layout/hierarchy5"/>
    <dgm:cxn modelId="{9711DD0B-32BA-492C-99B1-9DE17035E4D5}" type="presOf" srcId="{6D85FCC2-EC19-4017-8EE5-CDFF04F9FF8D}" destId="{457B2973-3B5D-45E9-85A0-767CE653A0DF}" srcOrd="0" destOrd="0" presId="urn:microsoft.com/office/officeart/2005/8/layout/hierarchy5"/>
    <dgm:cxn modelId="{DDA1643A-B7C3-47EE-868B-B70E705EA68B}" type="presOf" srcId="{19804174-A7B0-40A1-B4FA-0ABE978662FD}" destId="{C4C8AABF-D616-4B0E-8B9A-71836F57BD77}" srcOrd="0" destOrd="0" presId="urn:microsoft.com/office/officeart/2005/8/layout/hierarchy5"/>
    <dgm:cxn modelId="{C20552AC-39A0-40B8-8CB7-49F4D7D8E1F8}" type="presOf" srcId="{1A1B63E0-632F-4F58-B9EA-91254F1D57E2}" destId="{2C8C2A92-6631-4F48-B308-07FC75A4B3F9}" srcOrd="1" destOrd="0" presId="urn:microsoft.com/office/officeart/2005/8/layout/hierarchy5"/>
    <dgm:cxn modelId="{9AA1B4D4-45E4-4279-9746-BB54C4C065B5}" type="presOf" srcId="{7571F3B7-E31E-40FC-A6BA-B33C0BE5F571}" destId="{92196175-C5A2-4430-946C-7DFC63697947}" srcOrd="0" destOrd="0" presId="urn:microsoft.com/office/officeart/2005/8/layout/hierarchy5"/>
    <dgm:cxn modelId="{F88A285A-2C6F-45B2-BF98-42AFF5B89CD9}" type="presOf" srcId="{FD941CAA-4FA5-41E9-8FBE-BBF0CABA1F46}" destId="{7A242FE1-1894-4A19-9A65-CED26D7D019F}" srcOrd="0" destOrd="0" presId="urn:microsoft.com/office/officeart/2005/8/layout/hierarchy5"/>
    <dgm:cxn modelId="{5C6FA8F5-AF47-417E-AF72-5A863B6512F2}" type="presOf" srcId="{123ACDEB-7D8B-4CC9-AD28-21A0D3B78825}" destId="{8BB62744-9F57-4E59-8174-0A4720C1F4C1}" srcOrd="0" destOrd="0" presId="urn:microsoft.com/office/officeart/2005/8/layout/hierarchy5"/>
    <dgm:cxn modelId="{2121F129-1A3E-4E35-8A46-57BD694DE739}" srcId="{123ACDEB-7D8B-4CC9-AD28-21A0D3B78825}" destId="{7E552070-4021-4E15-B17B-E069087E1C25}" srcOrd="0" destOrd="0" parTransId="{DE59422C-17D5-4C9B-9E63-A78FD5FBD016}" sibTransId="{C2295262-3139-45CF-9747-66E2945BB52E}"/>
    <dgm:cxn modelId="{9F4D5657-AF15-4E4F-B5C9-1AAFF0D34DC7}" type="presOf" srcId="{0929FCCE-838C-4738-A985-AAC5537F7D46}" destId="{4ADF0668-5359-41B7-917F-8E9AD6B6FE95}" srcOrd="0" destOrd="0" presId="urn:microsoft.com/office/officeart/2005/8/layout/hierarchy5"/>
    <dgm:cxn modelId="{9229BF57-9AD9-4A0E-9622-BCB05244EA85}" srcId="{98B5BCC6-B612-4797-8CF3-D39EEEFBC17C}" destId="{B14B8772-6CD6-4774-8B9A-6D051216F8A2}" srcOrd="0" destOrd="0" parTransId="{9F35257C-8F30-4B68-A31F-9171378B869E}" sibTransId="{5C09F360-981F-476C-BAAB-A0D22869AC48}"/>
    <dgm:cxn modelId="{09B85A84-6C98-4217-BC05-FB920D50346C}" type="presOf" srcId="{DE59422C-17D5-4C9B-9E63-A78FD5FBD016}" destId="{1171D283-7282-4232-A3A6-89FD0FBCC8D2}" srcOrd="1" destOrd="0" presId="urn:microsoft.com/office/officeart/2005/8/layout/hierarchy5"/>
    <dgm:cxn modelId="{DF4F295F-A2DB-4CCF-AFDE-B622410B52DA}" type="presOf" srcId="{DE59422C-17D5-4C9B-9E63-A78FD5FBD016}" destId="{3C7F7C01-1282-4201-8D98-B0AFCDF128DF}" srcOrd="0" destOrd="0" presId="urn:microsoft.com/office/officeart/2005/8/layout/hierarchy5"/>
    <dgm:cxn modelId="{2F413290-BFCD-4A39-86A7-5568C4F98F24}" type="presOf" srcId="{1A1B63E0-632F-4F58-B9EA-91254F1D57E2}" destId="{553E01F6-9E2F-4518-99E7-405BE741A5D4}" srcOrd="0" destOrd="0" presId="urn:microsoft.com/office/officeart/2005/8/layout/hierarchy5"/>
    <dgm:cxn modelId="{53C10293-2C95-4C8A-9901-85AD4324DD9D}" type="presOf" srcId="{278B66CD-B017-4534-8781-3B778B149064}" destId="{2F23FED4-7E7D-4893-BDC0-D823646CCE17}" srcOrd="1" destOrd="0" presId="urn:microsoft.com/office/officeart/2005/8/layout/hierarchy5"/>
    <dgm:cxn modelId="{BE446DB6-DDE8-4A9F-BD63-179F2E503C43}" srcId="{98B5BCC6-B612-4797-8CF3-D39EEEFBC17C}" destId="{123ACDEB-7D8B-4CC9-AD28-21A0D3B78825}" srcOrd="2" destOrd="0" parTransId="{6D85FCC2-EC19-4017-8EE5-CDFF04F9FF8D}" sibTransId="{5705193E-6401-454E-BE0F-E4F3A125A73A}"/>
    <dgm:cxn modelId="{38238444-1BD9-462D-B441-648B440D3691}" type="presOf" srcId="{278B66CD-B017-4534-8781-3B778B149064}" destId="{A669C922-BFE0-4EBE-8BC6-E4018166EFCF}" srcOrd="0" destOrd="0" presId="urn:microsoft.com/office/officeart/2005/8/layout/hierarchy5"/>
    <dgm:cxn modelId="{9DE0A476-DCBC-44F4-8CF5-2537F91321B9}" type="presOf" srcId="{7E552070-4021-4E15-B17B-E069087E1C25}" destId="{DE8B3602-82AD-450D-8DCD-CFC07AA80A67}" srcOrd="0" destOrd="0" presId="urn:microsoft.com/office/officeart/2005/8/layout/hierarchy5"/>
    <dgm:cxn modelId="{53EA2072-6731-40DC-A32E-6D2AA0DCAAD2}" srcId="{98B5BCC6-B612-4797-8CF3-D39EEEFBC17C}" destId="{E89976A0-B97F-4846-BBF3-131FBF3BD795}" srcOrd="4" destOrd="0" parTransId="{278B66CD-B017-4534-8781-3B778B149064}" sibTransId="{304CCE03-74F3-41F1-B6BE-5E23B0DEC83A}"/>
    <dgm:cxn modelId="{7A4B875F-7701-4CC2-8F8E-FE1702CF07A7}" type="presOf" srcId="{6D85FCC2-EC19-4017-8EE5-CDFF04F9FF8D}" destId="{A0269F80-EADF-43CD-82E4-98509AD532A6}" srcOrd="1" destOrd="0" presId="urn:microsoft.com/office/officeart/2005/8/layout/hierarchy5"/>
    <dgm:cxn modelId="{B41AECA6-F72C-43B9-B22D-3BA4F76EDB22}" type="presOf" srcId="{1D8487BE-A7E7-4C15-BF13-1A4960BA696D}" destId="{318DE0BA-65C6-4BE2-B3C3-1302BC4B0E25}" srcOrd="1" destOrd="0" presId="urn:microsoft.com/office/officeart/2005/8/layout/hierarchy5"/>
    <dgm:cxn modelId="{46FAF4F4-D526-4B19-AECA-152CF3CF9E15}" srcId="{123ACDEB-7D8B-4CC9-AD28-21A0D3B78825}" destId="{4BABB7C6-E438-40B7-8B89-61AC8545E840}" srcOrd="1" destOrd="0" parTransId="{1A1B63E0-632F-4F58-B9EA-91254F1D57E2}" sibTransId="{0686EF55-7F0B-4332-B54A-5C93A94E868F}"/>
    <dgm:cxn modelId="{12777AEA-0525-439F-AA76-A0F245754401}" type="presOf" srcId="{9F35257C-8F30-4B68-A31F-9171378B869E}" destId="{5CD2D85F-7394-48AD-83DE-F88A9AEF2CDA}" srcOrd="1" destOrd="0" presId="urn:microsoft.com/office/officeart/2005/8/layout/hierarchy5"/>
    <dgm:cxn modelId="{8EBF741D-4ED1-4AF0-9DD9-8B810D5E8192}" srcId="{98B5BCC6-B612-4797-8CF3-D39EEEFBC17C}" destId="{E5245B6A-A83A-4224-8282-D9E6A7952086}" srcOrd="1" destOrd="0" parTransId="{1D8487BE-A7E7-4C15-BF13-1A4960BA696D}" sibTransId="{FDBECAF4-14B6-42F4-B9F7-2C5C0545A21B}"/>
    <dgm:cxn modelId="{91124ECD-807B-4CA1-8E23-20AFB611E9AB}" type="presOf" srcId="{1D8487BE-A7E7-4C15-BF13-1A4960BA696D}" destId="{325BFD17-09E8-41B0-BD74-1EAFAE3962A1}" srcOrd="0" destOrd="0" presId="urn:microsoft.com/office/officeart/2005/8/layout/hierarchy5"/>
    <dgm:cxn modelId="{D9756839-5052-4174-8181-1B5CF07E3F0F}" srcId="{98B5BCC6-B612-4797-8CF3-D39EEEFBC17C}" destId="{7571F3B7-E31E-40FC-A6BA-B33C0BE5F571}" srcOrd="3" destOrd="0" parTransId="{19804174-A7B0-40A1-B4FA-0ABE978662FD}" sibTransId="{8C1F9429-5EDE-42C8-A321-5CC51CEC7F4A}"/>
    <dgm:cxn modelId="{121CEB38-5E15-4BC2-8513-AD250F46BE46}" type="presOf" srcId="{E89976A0-B97F-4846-BBF3-131FBF3BD795}" destId="{49672FBE-6F6B-438E-AE42-521BF1E6F41F}" srcOrd="0" destOrd="0" presId="urn:microsoft.com/office/officeart/2005/8/layout/hierarchy5"/>
    <dgm:cxn modelId="{92CC8F65-178E-4661-80C4-E1D196624549}" type="presParOf" srcId="{F5EDDA3C-E5CD-41EA-AF71-E6F9708FD996}" destId="{31142F2D-C287-48B8-8C23-D04F2C781BE0}" srcOrd="0" destOrd="0" presId="urn:microsoft.com/office/officeart/2005/8/layout/hierarchy5"/>
    <dgm:cxn modelId="{D3F17C7F-1742-4A5E-866B-1E5AE381F3B2}" type="presParOf" srcId="{31142F2D-C287-48B8-8C23-D04F2C781BE0}" destId="{11E04900-D69A-4801-81CD-BBEEB7969D89}" srcOrd="0" destOrd="0" presId="urn:microsoft.com/office/officeart/2005/8/layout/hierarchy5"/>
    <dgm:cxn modelId="{7578EBB2-7A62-49A2-A6C2-FBF84275322C}" type="presParOf" srcId="{11E04900-D69A-4801-81CD-BBEEB7969D89}" destId="{5F3D1F50-EC47-4CF2-92CA-36E981DB8A27}" srcOrd="0" destOrd="0" presId="urn:microsoft.com/office/officeart/2005/8/layout/hierarchy5"/>
    <dgm:cxn modelId="{894D5FA6-0525-494E-B0BF-D72BF4137ABF}" type="presParOf" srcId="{5F3D1F50-EC47-4CF2-92CA-36E981DB8A27}" destId="{61E1BF87-261A-4B09-8217-CD377BF22DD6}" srcOrd="0" destOrd="0" presId="urn:microsoft.com/office/officeart/2005/8/layout/hierarchy5"/>
    <dgm:cxn modelId="{E9A6C123-319E-416A-A8C6-876C63D69A71}" type="presParOf" srcId="{5F3D1F50-EC47-4CF2-92CA-36E981DB8A27}" destId="{6AC7FDC3-FD74-4FDD-B3E6-C591FAE66F38}" srcOrd="1" destOrd="0" presId="urn:microsoft.com/office/officeart/2005/8/layout/hierarchy5"/>
    <dgm:cxn modelId="{C8489386-C16D-42C5-871B-B5405C9C6C2E}" type="presParOf" srcId="{6AC7FDC3-FD74-4FDD-B3E6-C591FAE66F38}" destId="{58C7D26E-FE30-4C87-B21D-8169F85FFAD2}" srcOrd="0" destOrd="0" presId="urn:microsoft.com/office/officeart/2005/8/layout/hierarchy5"/>
    <dgm:cxn modelId="{BF7880D1-ACC9-4A83-BECC-B75914BDF70C}" type="presParOf" srcId="{58C7D26E-FE30-4C87-B21D-8169F85FFAD2}" destId="{5CD2D85F-7394-48AD-83DE-F88A9AEF2CDA}" srcOrd="0" destOrd="0" presId="urn:microsoft.com/office/officeart/2005/8/layout/hierarchy5"/>
    <dgm:cxn modelId="{EB09D0F8-D241-475D-A9F1-D084E8AEAE47}" type="presParOf" srcId="{6AC7FDC3-FD74-4FDD-B3E6-C591FAE66F38}" destId="{5D617058-8D7B-472C-8D42-7A826097861D}" srcOrd="1" destOrd="0" presId="urn:microsoft.com/office/officeart/2005/8/layout/hierarchy5"/>
    <dgm:cxn modelId="{C1C9A1F3-4C08-47A6-A8C9-10423A06A932}" type="presParOf" srcId="{5D617058-8D7B-472C-8D42-7A826097861D}" destId="{0B223F29-7DF8-45D0-BB45-1D5256BAD68E}" srcOrd="0" destOrd="0" presId="urn:microsoft.com/office/officeart/2005/8/layout/hierarchy5"/>
    <dgm:cxn modelId="{D7137B84-F52B-4375-880A-1E39EDF53906}" type="presParOf" srcId="{5D617058-8D7B-472C-8D42-7A826097861D}" destId="{8AFC04F1-21E1-475B-8378-88000984F046}" srcOrd="1" destOrd="0" presId="urn:microsoft.com/office/officeart/2005/8/layout/hierarchy5"/>
    <dgm:cxn modelId="{1E8A9B2E-707D-4B9B-B5E1-070A8E42EA5F}" type="presParOf" srcId="{6AC7FDC3-FD74-4FDD-B3E6-C591FAE66F38}" destId="{325BFD17-09E8-41B0-BD74-1EAFAE3962A1}" srcOrd="2" destOrd="0" presId="urn:microsoft.com/office/officeart/2005/8/layout/hierarchy5"/>
    <dgm:cxn modelId="{C90624C0-D0C4-43F0-B7CA-BDB01F96A618}" type="presParOf" srcId="{325BFD17-09E8-41B0-BD74-1EAFAE3962A1}" destId="{318DE0BA-65C6-4BE2-B3C3-1302BC4B0E25}" srcOrd="0" destOrd="0" presId="urn:microsoft.com/office/officeart/2005/8/layout/hierarchy5"/>
    <dgm:cxn modelId="{553A7F7A-E3F6-4269-9632-6B7BFEECDD97}" type="presParOf" srcId="{6AC7FDC3-FD74-4FDD-B3E6-C591FAE66F38}" destId="{0628E853-37B8-40CB-B71E-890D218D3F4D}" srcOrd="3" destOrd="0" presId="urn:microsoft.com/office/officeart/2005/8/layout/hierarchy5"/>
    <dgm:cxn modelId="{26592AB4-CB69-4BBB-B786-E75D80EE63CE}" type="presParOf" srcId="{0628E853-37B8-40CB-B71E-890D218D3F4D}" destId="{C10902F0-6643-4191-A23A-1BCF94037589}" srcOrd="0" destOrd="0" presId="urn:microsoft.com/office/officeart/2005/8/layout/hierarchy5"/>
    <dgm:cxn modelId="{24184537-C5BB-4AFA-8B6C-417D3AA4CA37}" type="presParOf" srcId="{0628E853-37B8-40CB-B71E-890D218D3F4D}" destId="{80523739-2F14-4F44-A918-C1F6974C62A2}" srcOrd="1" destOrd="0" presId="urn:microsoft.com/office/officeart/2005/8/layout/hierarchy5"/>
    <dgm:cxn modelId="{567ED368-B7F6-4B35-950F-62B74B0396C5}" type="presParOf" srcId="{6AC7FDC3-FD74-4FDD-B3E6-C591FAE66F38}" destId="{457B2973-3B5D-45E9-85A0-767CE653A0DF}" srcOrd="4" destOrd="0" presId="urn:microsoft.com/office/officeart/2005/8/layout/hierarchy5"/>
    <dgm:cxn modelId="{EE7324B1-2F82-4918-A6A0-4E89E6B71151}" type="presParOf" srcId="{457B2973-3B5D-45E9-85A0-767CE653A0DF}" destId="{A0269F80-EADF-43CD-82E4-98509AD532A6}" srcOrd="0" destOrd="0" presId="urn:microsoft.com/office/officeart/2005/8/layout/hierarchy5"/>
    <dgm:cxn modelId="{28A5FF3D-F8BD-47A5-93D8-46A9B22333EF}" type="presParOf" srcId="{6AC7FDC3-FD74-4FDD-B3E6-C591FAE66F38}" destId="{9A64C951-C9C2-42AE-89FA-1267098FC172}" srcOrd="5" destOrd="0" presId="urn:microsoft.com/office/officeart/2005/8/layout/hierarchy5"/>
    <dgm:cxn modelId="{D49F7B19-0CAB-4709-A6C7-1C5DBB20B3BF}" type="presParOf" srcId="{9A64C951-C9C2-42AE-89FA-1267098FC172}" destId="{8BB62744-9F57-4E59-8174-0A4720C1F4C1}" srcOrd="0" destOrd="0" presId="urn:microsoft.com/office/officeart/2005/8/layout/hierarchy5"/>
    <dgm:cxn modelId="{60A8378E-BF2F-4CA8-BA89-879C8DE65D21}" type="presParOf" srcId="{9A64C951-C9C2-42AE-89FA-1267098FC172}" destId="{95DEE072-E80B-4CD5-82B5-8DE2C06E21CB}" srcOrd="1" destOrd="0" presId="urn:microsoft.com/office/officeart/2005/8/layout/hierarchy5"/>
    <dgm:cxn modelId="{F965D0A8-78B9-4A5E-8315-B3470F5DE63C}" type="presParOf" srcId="{95DEE072-E80B-4CD5-82B5-8DE2C06E21CB}" destId="{3C7F7C01-1282-4201-8D98-B0AFCDF128DF}" srcOrd="0" destOrd="0" presId="urn:microsoft.com/office/officeart/2005/8/layout/hierarchy5"/>
    <dgm:cxn modelId="{63EA81A5-B891-44D3-8CE2-810954D5A275}" type="presParOf" srcId="{3C7F7C01-1282-4201-8D98-B0AFCDF128DF}" destId="{1171D283-7282-4232-A3A6-89FD0FBCC8D2}" srcOrd="0" destOrd="0" presId="urn:microsoft.com/office/officeart/2005/8/layout/hierarchy5"/>
    <dgm:cxn modelId="{B153A421-B61F-43ED-A110-24E100375879}" type="presParOf" srcId="{95DEE072-E80B-4CD5-82B5-8DE2C06E21CB}" destId="{CBBF0A0C-63F3-41F5-942C-3A78EE397A0A}" srcOrd="1" destOrd="0" presId="urn:microsoft.com/office/officeart/2005/8/layout/hierarchy5"/>
    <dgm:cxn modelId="{02651FE8-1CB3-4C9E-9106-7E3DC1B9AC54}" type="presParOf" srcId="{CBBF0A0C-63F3-41F5-942C-3A78EE397A0A}" destId="{DE8B3602-82AD-450D-8DCD-CFC07AA80A67}" srcOrd="0" destOrd="0" presId="urn:microsoft.com/office/officeart/2005/8/layout/hierarchy5"/>
    <dgm:cxn modelId="{4A1C8F01-98EE-4DDD-A817-039D5B418B9E}" type="presParOf" srcId="{CBBF0A0C-63F3-41F5-942C-3A78EE397A0A}" destId="{60032541-8AF4-452E-AE44-1D48F76EA1AC}" srcOrd="1" destOrd="0" presId="urn:microsoft.com/office/officeart/2005/8/layout/hierarchy5"/>
    <dgm:cxn modelId="{22F53B45-A746-4707-B2A6-98CA5C43F074}" type="presParOf" srcId="{95DEE072-E80B-4CD5-82B5-8DE2C06E21CB}" destId="{553E01F6-9E2F-4518-99E7-405BE741A5D4}" srcOrd="2" destOrd="0" presId="urn:microsoft.com/office/officeart/2005/8/layout/hierarchy5"/>
    <dgm:cxn modelId="{04C7D3F7-B51D-4FD9-AE57-B5016D2069DB}" type="presParOf" srcId="{553E01F6-9E2F-4518-99E7-405BE741A5D4}" destId="{2C8C2A92-6631-4F48-B308-07FC75A4B3F9}" srcOrd="0" destOrd="0" presId="urn:microsoft.com/office/officeart/2005/8/layout/hierarchy5"/>
    <dgm:cxn modelId="{F51664B4-3B90-431D-8C12-3B707AF70585}" type="presParOf" srcId="{95DEE072-E80B-4CD5-82B5-8DE2C06E21CB}" destId="{B4784610-20FF-4EB0-BE77-34BB7E3D0B21}" srcOrd="3" destOrd="0" presId="urn:microsoft.com/office/officeart/2005/8/layout/hierarchy5"/>
    <dgm:cxn modelId="{56F6CD31-1E28-4B0E-AD5E-1AC1AAF6EDB7}" type="presParOf" srcId="{B4784610-20FF-4EB0-BE77-34BB7E3D0B21}" destId="{0DB83460-F0AF-436C-9C03-D90454468649}" srcOrd="0" destOrd="0" presId="urn:microsoft.com/office/officeart/2005/8/layout/hierarchy5"/>
    <dgm:cxn modelId="{B56EBD33-B633-49E2-8E59-422F427D37E7}" type="presParOf" srcId="{B4784610-20FF-4EB0-BE77-34BB7E3D0B21}" destId="{22803FD2-EAA9-4D08-BA12-CAACE71C2592}" srcOrd="1" destOrd="0" presId="urn:microsoft.com/office/officeart/2005/8/layout/hierarchy5"/>
    <dgm:cxn modelId="{D8D06910-4E41-4ED3-BDD0-38749DC27B29}" type="presParOf" srcId="{95DEE072-E80B-4CD5-82B5-8DE2C06E21CB}" destId="{7A242FE1-1894-4A19-9A65-CED26D7D019F}" srcOrd="4" destOrd="0" presId="urn:microsoft.com/office/officeart/2005/8/layout/hierarchy5"/>
    <dgm:cxn modelId="{FA794B12-DF37-486A-A4B5-088EACBD37DF}" type="presParOf" srcId="{7A242FE1-1894-4A19-9A65-CED26D7D019F}" destId="{05A9F90C-3985-4187-A046-DE2C4F47C47F}" srcOrd="0" destOrd="0" presId="urn:microsoft.com/office/officeart/2005/8/layout/hierarchy5"/>
    <dgm:cxn modelId="{38CA7C39-40BA-4201-9FE3-7C5F5C653707}" type="presParOf" srcId="{95DEE072-E80B-4CD5-82B5-8DE2C06E21CB}" destId="{E1E04CD9-1755-4A16-B1FF-88742DD6276F}" srcOrd="5" destOrd="0" presId="urn:microsoft.com/office/officeart/2005/8/layout/hierarchy5"/>
    <dgm:cxn modelId="{E836487E-5F35-4D81-A617-49D51D6E9B59}" type="presParOf" srcId="{E1E04CD9-1755-4A16-B1FF-88742DD6276F}" destId="{4ADF0668-5359-41B7-917F-8E9AD6B6FE95}" srcOrd="0" destOrd="0" presId="urn:microsoft.com/office/officeart/2005/8/layout/hierarchy5"/>
    <dgm:cxn modelId="{6389A8F5-B5AF-4F1F-8335-EA5EEDA66B65}" type="presParOf" srcId="{E1E04CD9-1755-4A16-B1FF-88742DD6276F}" destId="{3173A844-E39A-4A7B-AE89-81F322068A81}" srcOrd="1" destOrd="0" presId="urn:microsoft.com/office/officeart/2005/8/layout/hierarchy5"/>
    <dgm:cxn modelId="{E2869029-A33B-4070-A691-EC2ABE2624B5}" type="presParOf" srcId="{6AC7FDC3-FD74-4FDD-B3E6-C591FAE66F38}" destId="{C4C8AABF-D616-4B0E-8B9A-71836F57BD77}" srcOrd="6" destOrd="0" presId="urn:microsoft.com/office/officeart/2005/8/layout/hierarchy5"/>
    <dgm:cxn modelId="{CD126BF8-8D0F-4506-9DD9-50BF83043BDD}" type="presParOf" srcId="{C4C8AABF-D616-4B0E-8B9A-71836F57BD77}" destId="{BF7B292E-7CF6-41FE-89E7-90CDB40DA232}" srcOrd="0" destOrd="0" presId="urn:microsoft.com/office/officeart/2005/8/layout/hierarchy5"/>
    <dgm:cxn modelId="{3D8AEABA-0716-4B58-8A1D-0C45C054041D}" type="presParOf" srcId="{6AC7FDC3-FD74-4FDD-B3E6-C591FAE66F38}" destId="{1C09931F-E22C-4E75-A7C1-9DDFF1A0060D}" srcOrd="7" destOrd="0" presId="urn:microsoft.com/office/officeart/2005/8/layout/hierarchy5"/>
    <dgm:cxn modelId="{45D15519-70D2-4DEB-8CA7-1147DBD7615F}" type="presParOf" srcId="{1C09931F-E22C-4E75-A7C1-9DDFF1A0060D}" destId="{92196175-C5A2-4430-946C-7DFC63697947}" srcOrd="0" destOrd="0" presId="urn:microsoft.com/office/officeart/2005/8/layout/hierarchy5"/>
    <dgm:cxn modelId="{63E24542-7D84-455C-B191-B18293FC2248}" type="presParOf" srcId="{1C09931F-E22C-4E75-A7C1-9DDFF1A0060D}" destId="{9F4396E2-C3A4-42C8-8BF6-B2E163508A48}" srcOrd="1" destOrd="0" presId="urn:microsoft.com/office/officeart/2005/8/layout/hierarchy5"/>
    <dgm:cxn modelId="{03D3962F-0134-42B6-835F-7EBFED12A4CD}" type="presParOf" srcId="{6AC7FDC3-FD74-4FDD-B3E6-C591FAE66F38}" destId="{A669C922-BFE0-4EBE-8BC6-E4018166EFCF}" srcOrd="8" destOrd="0" presId="urn:microsoft.com/office/officeart/2005/8/layout/hierarchy5"/>
    <dgm:cxn modelId="{B7794017-7259-4622-860A-AFAEAB304EAC}" type="presParOf" srcId="{A669C922-BFE0-4EBE-8BC6-E4018166EFCF}" destId="{2F23FED4-7E7D-4893-BDC0-D823646CCE17}" srcOrd="0" destOrd="0" presId="urn:microsoft.com/office/officeart/2005/8/layout/hierarchy5"/>
    <dgm:cxn modelId="{37FF9348-8E7A-4018-9594-D6A52E9E487B}" type="presParOf" srcId="{6AC7FDC3-FD74-4FDD-B3E6-C591FAE66F38}" destId="{0AFA93ED-5B9C-4299-A827-6346AE6F5094}" srcOrd="9" destOrd="0" presId="urn:microsoft.com/office/officeart/2005/8/layout/hierarchy5"/>
    <dgm:cxn modelId="{57D7F8AB-1DA4-438C-A55D-9BDC3B01AADA}" type="presParOf" srcId="{0AFA93ED-5B9C-4299-A827-6346AE6F5094}" destId="{49672FBE-6F6B-438E-AE42-521BF1E6F41F}" srcOrd="0" destOrd="0" presId="urn:microsoft.com/office/officeart/2005/8/layout/hierarchy5"/>
    <dgm:cxn modelId="{FA2BD0DE-D6C8-4246-8951-084183440CB2}" type="presParOf" srcId="{0AFA93ED-5B9C-4299-A827-6346AE6F5094}" destId="{ACE17FD3-9F5A-45AE-BF30-E8DA0DA33572}" srcOrd="1" destOrd="0" presId="urn:microsoft.com/office/officeart/2005/8/layout/hierarchy5"/>
    <dgm:cxn modelId="{A0E1158A-CA40-4D8C-A2FE-64E1237AB220}" type="presParOf" srcId="{F5EDDA3C-E5CD-41EA-AF71-E6F9708FD996}" destId="{BA173BAB-AD7E-4C5E-9514-8478D4E436F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7E8C29-8F0F-4786-BBA9-0C2CA9A98A64}">
      <dsp:nvSpPr>
        <dsp:cNvPr id="0" name=""/>
        <dsp:cNvSpPr/>
      </dsp:nvSpPr>
      <dsp:spPr>
        <a:xfrm>
          <a:off x="6989113" y="1905382"/>
          <a:ext cx="229944" cy="2080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92"/>
              </a:lnTo>
              <a:lnTo>
                <a:pt x="229944" y="20804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60998-462A-4AA6-A899-B1C0260F6DC4}">
      <dsp:nvSpPr>
        <dsp:cNvPr id="0" name=""/>
        <dsp:cNvSpPr/>
      </dsp:nvSpPr>
      <dsp:spPr>
        <a:xfrm>
          <a:off x="6989113" y="1905382"/>
          <a:ext cx="229944" cy="1270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861"/>
              </a:lnTo>
              <a:lnTo>
                <a:pt x="229944" y="12708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99E24-B9AC-4584-BDA9-2E52BB630156}">
      <dsp:nvSpPr>
        <dsp:cNvPr id="0" name=""/>
        <dsp:cNvSpPr/>
      </dsp:nvSpPr>
      <dsp:spPr>
        <a:xfrm>
          <a:off x="6989113" y="1905382"/>
          <a:ext cx="229944" cy="461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230"/>
              </a:lnTo>
              <a:lnTo>
                <a:pt x="229944" y="4612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7E3AE-8497-42A9-B332-9008FC02F5F8}">
      <dsp:nvSpPr>
        <dsp:cNvPr id="0" name=""/>
        <dsp:cNvSpPr/>
      </dsp:nvSpPr>
      <dsp:spPr>
        <a:xfrm>
          <a:off x="6583135" y="1277439"/>
          <a:ext cx="1019162" cy="123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94"/>
              </a:lnTo>
              <a:lnTo>
                <a:pt x="1019162" y="66594"/>
              </a:lnTo>
              <a:lnTo>
                <a:pt x="1019162" y="123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8E28F-2CC7-4A5C-908B-B6FAABBB3641}">
      <dsp:nvSpPr>
        <dsp:cNvPr id="0" name=""/>
        <dsp:cNvSpPr/>
      </dsp:nvSpPr>
      <dsp:spPr>
        <a:xfrm>
          <a:off x="4924946" y="1903451"/>
          <a:ext cx="91440" cy="798827"/>
        </a:xfrm>
        <a:custGeom>
          <a:avLst/>
          <a:gdLst/>
          <a:ahLst/>
          <a:cxnLst/>
          <a:rect l="0" t="0" r="0" b="0"/>
          <a:pathLst>
            <a:path>
              <a:moveTo>
                <a:pt x="103424" y="0"/>
              </a:moveTo>
              <a:lnTo>
                <a:pt x="103424" y="798827"/>
              </a:lnTo>
              <a:lnTo>
                <a:pt x="45720" y="7988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D6F62-E1E6-455B-9DD9-2ABD1201DAAB}">
      <dsp:nvSpPr>
        <dsp:cNvPr id="0" name=""/>
        <dsp:cNvSpPr/>
      </dsp:nvSpPr>
      <dsp:spPr>
        <a:xfrm>
          <a:off x="4914587" y="1903451"/>
          <a:ext cx="91440" cy="1273813"/>
        </a:xfrm>
        <a:custGeom>
          <a:avLst/>
          <a:gdLst/>
          <a:ahLst/>
          <a:cxnLst/>
          <a:rect l="0" t="0" r="0" b="0"/>
          <a:pathLst>
            <a:path>
              <a:moveTo>
                <a:pt x="113783" y="0"/>
              </a:moveTo>
              <a:lnTo>
                <a:pt x="113783" y="1273813"/>
              </a:lnTo>
              <a:lnTo>
                <a:pt x="45720" y="1273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72377-E951-4FC0-ADE7-26A57E0CEEE4}">
      <dsp:nvSpPr>
        <dsp:cNvPr id="0" name=""/>
        <dsp:cNvSpPr/>
      </dsp:nvSpPr>
      <dsp:spPr>
        <a:xfrm>
          <a:off x="5028370" y="1903451"/>
          <a:ext cx="176059" cy="2625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5461"/>
              </a:lnTo>
              <a:lnTo>
                <a:pt x="176059" y="26254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DFF14-4463-443A-B59A-0A51C8804104}">
      <dsp:nvSpPr>
        <dsp:cNvPr id="0" name=""/>
        <dsp:cNvSpPr/>
      </dsp:nvSpPr>
      <dsp:spPr>
        <a:xfrm>
          <a:off x="4911322" y="1903451"/>
          <a:ext cx="117048" cy="2665508"/>
        </a:xfrm>
        <a:custGeom>
          <a:avLst/>
          <a:gdLst/>
          <a:ahLst/>
          <a:cxnLst/>
          <a:rect l="0" t="0" r="0" b="0"/>
          <a:pathLst>
            <a:path>
              <a:moveTo>
                <a:pt x="117048" y="0"/>
              </a:moveTo>
              <a:lnTo>
                <a:pt x="117048" y="2665508"/>
              </a:lnTo>
              <a:lnTo>
                <a:pt x="0" y="26655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A1306-05AF-4115-89E6-A2D09CF7BC66}">
      <dsp:nvSpPr>
        <dsp:cNvPr id="0" name=""/>
        <dsp:cNvSpPr/>
      </dsp:nvSpPr>
      <dsp:spPr>
        <a:xfrm>
          <a:off x="4922019" y="1903451"/>
          <a:ext cx="106351" cy="1768833"/>
        </a:xfrm>
        <a:custGeom>
          <a:avLst/>
          <a:gdLst/>
          <a:ahLst/>
          <a:cxnLst/>
          <a:rect l="0" t="0" r="0" b="0"/>
          <a:pathLst>
            <a:path>
              <a:moveTo>
                <a:pt x="106351" y="0"/>
              </a:moveTo>
              <a:lnTo>
                <a:pt x="106351" y="1768833"/>
              </a:lnTo>
              <a:lnTo>
                <a:pt x="0" y="17688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49CC8-9B18-475C-AF4B-0E6CD7D93607}">
      <dsp:nvSpPr>
        <dsp:cNvPr id="0" name=""/>
        <dsp:cNvSpPr/>
      </dsp:nvSpPr>
      <dsp:spPr>
        <a:xfrm>
          <a:off x="4895391" y="1903451"/>
          <a:ext cx="132979" cy="266578"/>
        </a:xfrm>
        <a:custGeom>
          <a:avLst/>
          <a:gdLst/>
          <a:ahLst/>
          <a:cxnLst/>
          <a:rect l="0" t="0" r="0" b="0"/>
          <a:pathLst>
            <a:path>
              <a:moveTo>
                <a:pt x="132979" y="0"/>
              </a:moveTo>
              <a:lnTo>
                <a:pt x="132979" y="266578"/>
              </a:lnTo>
              <a:lnTo>
                <a:pt x="0" y="2665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7661B-5463-497E-805A-A41429C4167C}">
      <dsp:nvSpPr>
        <dsp:cNvPr id="0" name=""/>
        <dsp:cNvSpPr/>
      </dsp:nvSpPr>
      <dsp:spPr>
        <a:xfrm>
          <a:off x="5715903" y="1277439"/>
          <a:ext cx="867232" cy="121078"/>
        </a:xfrm>
        <a:custGeom>
          <a:avLst/>
          <a:gdLst/>
          <a:ahLst/>
          <a:cxnLst/>
          <a:rect l="0" t="0" r="0" b="0"/>
          <a:pathLst>
            <a:path>
              <a:moveTo>
                <a:pt x="867232" y="0"/>
              </a:moveTo>
              <a:lnTo>
                <a:pt x="867232" y="64662"/>
              </a:lnTo>
              <a:lnTo>
                <a:pt x="0" y="64662"/>
              </a:lnTo>
              <a:lnTo>
                <a:pt x="0" y="1210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729F0-225F-4622-B59C-24B1F345C177}">
      <dsp:nvSpPr>
        <dsp:cNvPr id="0" name=""/>
        <dsp:cNvSpPr/>
      </dsp:nvSpPr>
      <dsp:spPr>
        <a:xfrm>
          <a:off x="4455603" y="715925"/>
          <a:ext cx="2127532" cy="182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36"/>
              </a:lnTo>
              <a:lnTo>
                <a:pt x="2127532" y="125736"/>
              </a:lnTo>
              <a:lnTo>
                <a:pt x="2127532" y="1821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EDCB1-3AC1-407C-A362-0EC58045234E}">
      <dsp:nvSpPr>
        <dsp:cNvPr id="0" name=""/>
        <dsp:cNvSpPr/>
      </dsp:nvSpPr>
      <dsp:spPr>
        <a:xfrm>
          <a:off x="2356482" y="1277439"/>
          <a:ext cx="1656704" cy="121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62"/>
              </a:lnTo>
              <a:lnTo>
                <a:pt x="1656704" y="64662"/>
              </a:lnTo>
              <a:lnTo>
                <a:pt x="1656704" y="1210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B6187-88CA-4295-8380-F57F4628E330}">
      <dsp:nvSpPr>
        <dsp:cNvPr id="0" name=""/>
        <dsp:cNvSpPr/>
      </dsp:nvSpPr>
      <dsp:spPr>
        <a:xfrm>
          <a:off x="1434617" y="1898107"/>
          <a:ext cx="281012" cy="2184473"/>
        </a:xfrm>
        <a:custGeom>
          <a:avLst/>
          <a:gdLst/>
          <a:ahLst/>
          <a:cxnLst/>
          <a:rect l="0" t="0" r="0" b="0"/>
          <a:pathLst>
            <a:path>
              <a:moveTo>
                <a:pt x="281012" y="0"/>
              </a:moveTo>
              <a:lnTo>
                <a:pt x="281012" y="2184473"/>
              </a:lnTo>
              <a:lnTo>
                <a:pt x="0" y="2184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9C82B-DF5E-4017-8585-9047847371AD}">
      <dsp:nvSpPr>
        <dsp:cNvPr id="0" name=""/>
        <dsp:cNvSpPr/>
      </dsp:nvSpPr>
      <dsp:spPr>
        <a:xfrm>
          <a:off x="1434617" y="1898107"/>
          <a:ext cx="281012" cy="1612620"/>
        </a:xfrm>
        <a:custGeom>
          <a:avLst/>
          <a:gdLst/>
          <a:ahLst/>
          <a:cxnLst/>
          <a:rect l="0" t="0" r="0" b="0"/>
          <a:pathLst>
            <a:path>
              <a:moveTo>
                <a:pt x="281012" y="0"/>
              </a:moveTo>
              <a:lnTo>
                <a:pt x="281012" y="1612620"/>
              </a:lnTo>
              <a:lnTo>
                <a:pt x="0" y="1612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30D10-64FA-44DC-AA62-66A53584F5A3}">
      <dsp:nvSpPr>
        <dsp:cNvPr id="0" name=""/>
        <dsp:cNvSpPr/>
      </dsp:nvSpPr>
      <dsp:spPr>
        <a:xfrm>
          <a:off x="1434617" y="1898107"/>
          <a:ext cx="281012" cy="969283"/>
        </a:xfrm>
        <a:custGeom>
          <a:avLst/>
          <a:gdLst/>
          <a:ahLst/>
          <a:cxnLst/>
          <a:rect l="0" t="0" r="0" b="0"/>
          <a:pathLst>
            <a:path>
              <a:moveTo>
                <a:pt x="281012" y="0"/>
              </a:moveTo>
              <a:lnTo>
                <a:pt x="281012" y="969283"/>
              </a:lnTo>
              <a:lnTo>
                <a:pt x="0" y="9692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4F4F8-B4A6-4E52-A5AC-638013140BAE}">
      <dsp:nvSpPr>
        <dsp:cNvPr id="0" name=""/>
        <dsp:cNvSpPr/>
      </dsp:nvSpPr>
      <dsp:spPr>
        <a:xfrm>
          <a:off x="1434617" y="1898107"/>
          <a:ext cx="281012" cy="325949"/>
        </a:xfrm>
        <a:custGeom>
          <a:avLst/>
          <a:gdLst/>
          <a:ahLst/>
          <a:cxnLst/>
          <a:rect l="0" t="0" r="0" b="0"/>
          <a:pathLst>
            <a:path>
              <a:moveTo>
                <a:pt x="281012" y="0"/>
              </a:moveTo>
              <a:lnTo>
                <a:pt x="281012" y="325949"/>
              </a:lnTo>
              <a:lnTo>
                <a:pt x="0" y="3259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9E5CC-5215-467C-AA97-BA5405AB9A2F}">
      <dsp:nvSpPr>
        <dsp:cNvPr id="0" name=""/>
        <dsp:cNvSpPr/>
      </dsp:nvSpPr>
      <dsp:spPr>
        <a:xfrm>
          <a:off x="2310762" y="1277439"/>
          <a:ext cx="91440" cy="110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484"/>
              </a:lnTo>
              <a:lnTo>
                <a:pt x="52973" y="54484"/>
              </a:lnTo>
              <a:lnTo>
                <a:pt x="52973" y="1108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634F5-0E70-4B29-8772-917A7E0D27D1}">
      <dsp:nvSpPr>
        <dsp:cNvPr id="0" name=""/>
        <dsp:cNvSpPr/>
      </dsp:nvSpPr>
      <dsp:spPr>
        <a:xfrm>
          <a:off x="770007" y="1277439"/>
          <a:ext cx="1586475" cy="110899"/>
        </a:xfrm>
        <a:custGeom>
          <a:avLst/>
          <a:gdLst/>
          <a:ahLst/>
          <a:cxnLst/>
          <a:rect l="0" t="0" r="0" b="0"/>
          <a:pathLst>
            <a:path>
              <a:moveTo>
                <a:pt x="1586475" y="0"/>
              </a:moveTo>
              <a:lnTo>
                <a:pt x="1586475" y="54484"/>
              </a:lnTo>
              <a:lnTo>
                <a:pt x="0" y="54484"/>
              </a:lnTo>
              <a:lnTo>
                <a:pt x="0" y="1108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C1952-6A5C-4952-BFDC-5917F83E846E}">
      <dsp:nvSpPr>
        <dsp:cNvPr id="0" name=""/>
        <dsp:cNvSpPr/>
      </dsp:nvSpPr>
      <dsp:spPr>
        <a:xfrm>
          <a:off x="2356482" y="715925"/>
          <a:ext cx="2099120" cy="182152"/>
        </a:xfrm>
        <a:custGeom>
          <a:avLst/>
          <a:gdLst/>
          <a:ahLst/>
          <a:cxnLst/>
          <a:rect l="0" t="0" r="0" b="0"/>
          <a:pathLst>
            <a:path>
              <a:moveTo>
                <a:pt x="2099120" y="0"/>
              </a:moveTo>
              <a:lnTo>
                <a:pt x="2099120" y="125736"/>
              </a:lnTo>
              <a:lnTo>
                <a:pt x="0" y="125736"/>
              </a:lnTo>
              <a:lnTo>
                <a:pt x="0" y="1821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636C2-A02D-415C-BA99-50B2D1E95240}">
      <dsp:nvSpPr>
        <dsp:cNvPr id="0" name=""/>
        <dsp:cNvSpPr/>
      </dsp:nvSpPr>
      <dsp:spPr>
        <a:xfrm>
          <a:off x="4409883" y="25975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62252" y="45720"/>
              </a:moveTo>
              <a:lnTo>
                <a:pt x="45720" y="45720"/>
              </a:lnTo>
              <a:lnTo>
                <a:pt x="45720" y="794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0D3E6-41B8-4E77-A5C0-80211017174A}">
      <dsp:nvSpPr>
        <dsp:cNvPr id="0" name=""/>
        <dsp:cNvSpPr/>
      </dsp:nvSpPr>
      <dsp:spPr>
        <a:xfrm>
          <a:off x="4059958" y="0"/>
          <a:ext cx="824355" cy="30547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</a:t>
          </a:r>
          <a:endParaRPr lang="ru-RU" sz="1600" kern="1200" dirty="0"/>
        </a:p>
      </dsp:txBody>
      <dsp:txXfrm>
        <a:off x="4059958" y="0"/>
        <a:ext cx="824355" cy="305476"/>
      </dsp:txXfrm>
    </dsp:sp>
    <dsp:sp modelId="{09EBFE9F-0821-4D4E-8C11-AE289A384F87}">
      <dsp:nvSpPr>
        <dsp:cNvPr id="0" name=""/>
        <dsp:cNvSpPr/>
      </dsp:nvSpPr>
      <dsp:spPr>
        <a:xfrm>
          <a:off x="3914430" y="339206"/>
          <a:ext cx="1082346" cy="376718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Throwable</a:t>
          </a:r>
          <a:endParaRPr lang="ru-RU" sz="1600" kern="1200" dirty="0"/>
        </a:p>
      </dsp:txBody>
      <dsp:txXfrm>
        <a:off x="3914430" y="339206"/>
        <a:ext cx="1082346" cy="376718"/>
      </dsp:txXfrm>
    </dsp:sp>
    <dsp:sp modelId="{B5D22C44-8D2F-437E-BCFC-57A360B4F5CD}">
      <dsp:nvSpPr>
        <dsp:cNvPr id="0" name=""/>
        <dsp:cNvSpPr/>
      </dsp:nvSpPr>
      <dsp:spPr>
        <a:xfrm>
          <a:off x="1780616" y="898077"/>
          <a:ext cx="1151731" cy="37936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Error</a:t>
          </a:r>
          <a:endParaRPr lang="ru-RU" sz="1600" kern="1200" dirty="0"/>
        </a:p>
      </dsp:txBody>
      <dsp:txXfrm>
        <a:off x="1780616" y="898077"/>
        <a:ext cx="1151731" cy="379362"/>
      </dsp:txXfrm>
    </dsp:sp>
    <dsp:sp modelId="{C62CD54E-F8D6-4DCF-8BCB-89CBE6322BE2}">
      <dsp:nvSpPr>
        <dsp:cNvPr id="0" name=""/>
        <dsp:cNvSpPr/>
      </dsp:nvSpPr>
      <dsp:spPr>
        <a:xfrm>
          <a:off x="99242" y="1388339"/>
          <a:ext cx="1341530" cy="50493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ThreadDoath</a:t>
          </a:r>
          <a:endParaRPr lang="ru-RU" sz="1600" kern="1200" dirty="0"/>
        </a:p>
      </dsp:txBody>
      <dsp:txXfrm>
        <a:off x="99242" y="1388339"/>
        <a:ext cx="1341530" cy="504932"/>
      </dsp:txXfrm>
    </dsp:sp>
    <dsp:sp modelId="{A83E05A5-D25C-4F80-9672-6A6A27526DA9}">
      <dsp:nvSpPr>
        <dsp:cNvPr id="0" name=""/>
        <dsp:cNvSpPr/>
      </dsp:nvSpPr>
      <dsp:spPr>
        <a:xfrm>
          <a:off x="1553603" y="1388339"/>
          <a:ext cx="1620265" cy="509768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VirtualMachine</a:t>
          </a:r>
          <a:r>
            <a:rPr lang="ru-RU" sz="1600" kern="1200" dirty="0" smtClean="0"/>
            <a:t>-</a:t>
          </a:r>
          <a:r>
            <a:rPr lang="en-US" sz="1600" kern="1200" dirty="0" smtClean="0"/>
            <a:t>Error</a:t>
          </a:r>
          <a:endParaRPr lang="ru-RU" sz="1600" kern="1200" dirty="0"/>
        </a:p>
      </dsp:txBody>
      <dsp:txXfrm>
        <a:off x="1553603" y="1388339"/>
        <a:ext cx="1620265" cy="509768"/>
      </dsp:txXfrm>
    </dsp:sp>
    <dsp:sp modelId="{14B214BB-449D-4F9C-BCE8-E387D96F7D5C}">
      <dsp:nvSpPr>
        <dsp:cNvPr id="0" name=""/>
        <dsp:cNvSpPr/>
      </dsp:nvSpPr>
      <dsp:spPr>
        <a:xfrm>
          <a:off x="41018" y="2000601"/>
          <a:ext cx="1393598" cy="44691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InternalError</a:t>
          </a:r>
          <a:endParaRPr lang="ru-RU" sz="1400" kern="1200" dirty="0"/>
        </a:p>
      </dsp:txBody>
      <dsp:txXfrm>
        <a:off x="41018" y="2000601"/>
        <a:ext cx="1393598" cy="446910"/>
      </dsp:txXfrm>
    </dsp:sp>
    <dsp:sp modelId="{D7CE8001-D225-4797-953A-64C5E946CA99}">
      <dsp:nvSpPr>
        <dsp:cNvPr id="0" name=""/>
        <dsp:cNvSpPr/>
      </dsp:nvSpPr>
      <dsp:spPr>
        <a:xfrm>
          <a:off x="41018" y="2608492"/>
          <a:ext cx="1393598" cy="517798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OutOfMemory</a:t>
          </a:r>
          <a:r>
            <a:rPr lang="ru-RU" sz="1400" kern="1200" dirty="0" smtClean="0"/>
            <a:t>-</a:t>
          </a:r>
          <a:r>
            <a:rPr lang="en-US" sz="1400" kern="1200" dirty="0" smtClean="0"/>
            <a:t>Error</a:t>
          </a:r>
          <a:endParaRPr lang="ru-RU" sz="1400" kern="1200" dirty="0"/>
        </a:p>
      </dsp:txBody>
      <dsp:txXfrm>
        <a:off x="41018" y="2608492"/>
        <a:ext cx="1393598" cy="517798"/>
      </dsp:txXfrm>
    </dsp:sp>
    <dsp:sp modelId="{9AC69985-0566-4F7A-9164-9791EDE365E0}">
      <dsp:nvSpPr>
        <dsp:cNvPr id="0" name=""/>
        <dsp:cNvSpPr/>
      </dsp:nvSpPr>
      <dsp:spPr>
        <a:xfrm>
          <a:off x="41018" y="3287274"/>
          <a:ext cx="1393598" cy="446908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StackOverflow</a:t>
          </a:r>
          <a:r>
            <a:rPr lang="ru-RU" sz="1400" kern="1200" dirty="0" smtClean="0"/>
            <a:t>-</a:t>
          </a:r>
          <a:r>
            <a:rPr lang="en-US" sz="1400" kern="1200" dirty="0" smtClean="0"/>
            <a:t>Error</a:t>
          </a:r>
          <a:endParaRPr lang="ru-RU" sz="1400" kern="1200" dirty="0"/>
        </a:p>
      </dsp:txBody>
      <dsp:txXfrm>
        <a:off x="41018" y="3287274"/>
        <a:ext cx="1393598" cy="446908"/>
      </dsp:txXfrm>
    </dsp:sp>
    <dsp:sp modelId="{FC5E8477-1ED9-475E-9B01-D2F387CCC10B}">
      <dsp:nvSpPr>
        <dsp:cNvPr id="0" name=""/>
        <dsp:cNvSpPr/>
      </dsp:nvSpPr>
      <dsp:spPr>
        <a:xfrm>
          <a:off x="41018" y="3859126"/>
          <a:ext cx="1393598" cy="44691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UnknownError</a:t>
          </a:r>
          <a:endParaRPr lang="ru-RU" sz="1400" kern="1200" dirty="0"/>
        </a:p>
      </dsp:txBody>
      <dsp:txXfrm>
        <a:off x="41018" y="3859126"/>
        <a:ext cx="1393598" cy="446910"/>
      </dsp:txXfrm>
    </dsp:sp>
    <dsp:sp modelId="{04F5D18B-5C27-4A8E-9199-A4CA22F4D524}">
      <dsp:nvSpPr>
        <dsp:cNvPr id="0" name=""/>
        <dsp:cNvSpPr/>
      </dsp:nvSpPr>
      <dsp:spPr>
        <a:xfrm>
          <a:off x="3282718" y="1398518"/>
          <a:ext cx="1460937" cy="50493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AssertionError</a:t>
          </a:r>
          <a:endParaRPr lang="ru-RU" sz="1600" kern="1200" dirty="0"/>
        </a:p>
      </dsp:txBody>
      <dsp:txXfrm>
        <a:off x="3282718" y="1398518"/>
        <a:ext cx="1460937" cy="504932"/>
      </dsp:txXfrm>
    </dsp:sp>
    <dsp:sp modelId="{DDC26DA1-DEA5-4AB3-8E49-E64A1732246B}">
      <dsp:nvSpPr>
        <dsp:cNvPr id="0" name=""/>
        <dsp:cNvSpPr/>
      </dsp:nvSpPr>
      <dsp:spPr>
        <a:xfrm>
          <a:off x="6007269" y="898077"/>
          <a:ext cx="1151731" cy="37936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Exception</a:t>
          </a:r>
          <a:endParaRPr lang="ru-RU" sz="1600" kern="1200" dirty="0"/>
        </a:p>
      </dsp:txBody>
      <dsp:txXfrm>
        <a:off x="6007269" y="898077"/>
        <a:ext cx="1151731" cy="379362"/>
      </dsp:txXfrm>
    </dsp:sp>
    <dsp:sp modelId="{16CAF945-A495-4A7E-93EE-412C27270AE8}">
      <dsp:nvSpPr>
        <dsp:cNvPr id="0" name=""/>
        <dsp:cNvSpPr/>
      </dsp:nvSpPr>
      <dsp:spPr>
        <a:xfrm>
          <a:off x="4856487" y="1398518"/>
          <a:ext cx="1718831" cy="50493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RuntimeException</a:t>
          </a:r>
          <a:endParaRPr lang="ru-RU" sz="1600" kern="1200" dirty="0"/>
        </a:p>
      </dsp:txBody>
      <dsp:txXfrm>
        <a:off x="4856487" y="1398518"/>
        <a:ext cx="1718831" cy="504932"/>
      </dsp:txXfrm>
    </dsp:sp>
    <dsp:sp modelId="{DD7C79EE-1E26-44BF-90C4-D2A47DCBC9C8}">
      <dsp:nvSpPr>
        <dsp:cNvPr id="0" name=""/>
        <dsp:cNvSpPr/>
      </dsp:nvSpPr>
      <dsp:spPr>
        <a:xfrm>
          <a:off x="3059978" y="1976893"/>
          <a:ext cx="1835413" cy="38627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ArithmeticException</a:t>
          </a:r>
          <a:endParaRPr lang="ru-RU" sz="1400" kern="1200" dirty="0"/>
        </a:p>
      </dsp:txBody>
      <dsp:txXfrm>
        <a:off x="3059978" y="1976893"/>
        <a:ext cx="1835413" cy="386272"/>
      </dsp:txXfrm>
    </dsp:sp>
    <dsp:sp modelId="{4E7120FE-90CF-43C9-B9C1-D84F93D9FD92}">
      <dsp:nvSpPr>
        <dsp:cNvPr id="0" name=""/>
        <dsp:cNvSpPr/>
      </dsp:nvSpPr>
      <dsp:spPr>
        <a:xfrm>
          <a:off x="3086606" y="3509191"/>
          <a:ext cx="1835413" cy="3261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NullPointerException</a:t>
          </a:r>
          <a:endParaRPr lang="ru-RU" sz="1400" kern="1200" dirty="0"/>
        </a:p>
      </dsp:txBody>
      <dsp:txXfrm>
        <a:off x="3086606" y="3509191"/>
        <a:ext cx="1835413" cy="326186"/>
      </dsp:txXfrm>
    </dsp:sp>
    <dsp:sp modelId="{5769E443-F672-4F9C-9A79-AC4B87DA994C}">
      <dsp:nvSpPr>
        <dsp:cNvPr id="0" name=""/>
        <dsp:cNvSpPr/>
      </dsp:nvSpPr>
      <dsp:spPr>
        <a:xfrm>
          <a:off x="3024334" y="4059831"/>
          <a:ext cx="1886987" cy="101825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2"/>
              </a:solidFill>
            </a:rPr>
            <a:t>I</a:t>
          </a:r>
          <a:r>
            <a:rPr lang="en-US" sz="1400" kern="1200" dirty="0" err="1" smtClean="0">
              <a:solidFill>
                <a:schemeClr val="tx1"/>
              </a:solidFill>
            </a:rPr>
            <a:t>ndexOutOfBounds</a:t>
          </a:r>
          <a:r>
            <a:rPr lang="en-US" sz="1400" kern="1200" dirty="0" smtClean="0">
              <a:solidFill>
                <a:schemeClr val="tx1"/>
              </a:solidFill>
            </a:rPr>
            <a:t>-Exception</a:t>
          </a:r>
          <a:endParaRPr lang="ru-RU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" kern="1200" dirty="0" smtClean="0">
              <a:solidFill>
                <a:schemeClr val="tx2"/>
              </a:solidFill>
            </a:rPr>
            <a:t>_____________________________________________________________________________________________________________________________________________________________________________________________________________________________________________________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err="1" smtClean="0">
              <a:solidFill>
                <a:schemeClr val="tx1"/>
              </a:solidFill>
            </a:rPr>
            <a:t>ArrayIndexO</a:t>
          </a:r>
          <a:r>
            <a:rPr lang="en-US" sz="1400" b="0" kern="1200" dirty="0" err="1" smtClean="0"/>
            <a:t>utOfBoundsException</a:t>
          </a:r>
          <a:r>
            <a:rPr lang="ru-RU" sz="1400" b="1" kern="1200" dirty="0" smtClean="0"/>
            <a:t> </a:t>
          </a:r>
          <a:endParaRPr lang="ru-RU" sz="1400" kern="1200" dirty="0" smtClean="0"/>
        </a:p>
      </dsp:txBody>
      <dsp:txXfrm>
        <a:off x="3024334" y="4059831"/>
        <a:ext cx="1886987" cy="1018255"/>
      </dsp:txXfrm>
    </dsp:sp>
    <dsp:sp modelId="{99182017-367B-43D4-AF87-CB0B889335D3}">
      <dsp:nvSpPr>
        <dsp:cNvPr id="0" name=""/>
        <dsp:cNvSpPr/>
      </dsp:nvSpPr>
      <dsp:spPr>
        <a:xfrm>
          <a:off x="5204430" y="4021665"/>
          <a:ext cx="1732210" cy="101449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</a:rPr>
            <a:t>NoSuchElement</a:t>
          </a:r>
          <a:r>
            <a:rPr lang="en-US" sz="1400" kern="1200" dirty="0" smtClean="0">
              <a:solidFill>
                <a:schemeClr val="tx1"/>
              </a:solidFill>
            </a:rPr>
            <a:t>-Exception</a:t>
          </a:r>
          <a:endParaRPr lang="ru-RU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" kern="1200" dirty="0" smtClean="0">
              <a:solidFill>
                <a:schemeClr val="tx2"/>
              </a:solidFill>
            </a:rPr>
            <a:t>_____________________________________________________________________________________________________________________________________________________________________________________________________________________________________________________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</a:rPr>
            <a:t>InputMismatch</a:t>
          </a:r>
          <a:r>
            <a:rPr lang="ru-RU" sz="1400" kern="1200" dirty="0" smtClean="0">
              <a:solidFill>
                <a:schemeClr val="tx1"/>
              </a:solidFill>
            </a:rPr>
            <a:t>-</a:t>
          </a:r>
          <a:r>
            <a:rPr lang="en-US" sz="1400" kern="1200" dirty="0" smtClean="0">
              <a:solidFill>
                <a:schemeClr val="tx1"/>
              </a:solidFill>
            </a:rPr>
            <a:t>Exception</a:t>
          </a:r>
          <a:endParaRPr lang="ru-RU" sz="1400" kern="1200" dirty="0" smtClean="0">
            <a:solidFill>
              <a:schemeClr val="tx1"/>
            </a:solidFill>
          </a:endParaRPr>
        </a:p>
      </dsp:txBody>
      <dsp:txXfrm>
        <a:off x="5204430" y="4021665"/>
        <a:ext cx="1732210" cy="1014494"/>
      </dsp:txXfrm>
    </dsp:sp>
    <dsp:sp modelId="{C9EA8418-6302-4ACB-9A8F-905628444731}">
      <dsp:nvSpPr>
        <dsp:cNvPr id="0" name=""/>
        <dsp:cNvSpPr/>
      </dsp:nvSpPr>
      <dsp:spPr>
        <a:xfrm>
          <a:off x="3096342" y="2979712"/>
          <a:ext cx="1863965" cy="39510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IllegalArgument</a:t>
          </a:r>
          <a:r>
            <a:rPr lang="en-US" sz="1400" kern="1200" dirty="0" smtClean="0"/>
            <a:t>-Exception</a:t>
          </a:r>
          <a:endParaRPr lang="ru-RU" sz="1400" kern="1200" dirty="0" smtClean="0"/>
        </a:p>
      </dsp:txBody>
      <dsp:txXfrm>
        <a:off x="3096342" y="2979712"/>
        <a:ext cx="1863965" cy="395105"/>
      </dsp:txXfrm>
    </dsp:sp>
    <dsp:sp modelId="{3677EF7B-B718-432A-9818-74F3E718C72C}">
      <dsp:nvSpPr>
        <dsp:cNvPr id="0" name=""/>
        <dsp:cNvSpPr/>
      </dsp:nvSpPr>
      <dsp:spPr>
        <a:xfrm>
          <a:off x="3086606" y="2539483"/>
          <a:ext cx="1884059" cy="32559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ClassCastException</a:t>
          </a:r>
          <a:endParaRPr lang="ru-RU" sz="1400" kern="1200" dirty="0" smtClean="0"/>
        </a:p>
      </dsp:txBody>
      <dsp:txXfrm>
        <a:off x="3086606" y="2539483"/>
        <a:ext cx="1884059" cy="325590"/>
      </dsp:txXfrm>
    </dsp:sp>
    <dsp:sp modelId="{93DA678F-3F40-42F5-9253-84A00EF82279}">
      <dsp:nvSpPr>
        <dsp:cNvPr id="0" name=""/>
        <dsp:cNvSpPr/>
      </dsp:nvSpPr>
      <dsp:spPr>
        <a:xfrm>
          <a:off x="6835817" y="1400450"/>
          <a:ext cx="1532961" cy="50493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IOException</a:t>
          </a:r>
          <a:endParaRPr lang="ru-RU" sz="1600" kern="1200" dirty="0"/>
        </a:p>
      </dsp:txBody>
      <dsp:txXfrm>
        <a:off x="6835817" y="1400450"/>
        <a:ext cx="1532961" cy="504932"/>
      </dsp:txXfrm>
    </dsp:sp>
    <dsp:sp modelId="{26877064-71CF-4C72-9F9F-19B3926E12AD}">
      <dsp:nvSpPr>
        <dsp:cNvPr id="0" name=""/>
        <dsp:cNvSpPr/>
      </dsp:nvSpPr>
      <dsp:spPr>
        <a:xfrm>
          <a:off x="7219057" y="2018214"/>
          <a:ext cx="1393598" cy="69679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ObjiectStream</a:t>
          </a:r>
          <a:r>
            <a:rPr lang="ru-RU" sz="1400" kern="1200" dirty="0" smtClean="0"/>
            <a:t>-</a:t>
          </a:r>
          <a:r>
            <a:rPr lang="en-US" sz="1400" kern="1200" dirty="0" smtClean="0"/>
            <a:t>Exception</a:t>
          </a:r>
          <a:endParaRPr lang="ru-RU" sz="1400" kern="1200" dirty="0"/>
        </a:p>
      </dsp:txBody>
      <dsp:txXfrm>
        <a:off x="7219057" y="2018214"/>
        <a:ext cx="1393598" cy="696799"/>
      </dsp:txXfrm>
    </dsp:sp>
    <dsp:sp modelId="{0CB6E323-C6DA-4852-9354-C95FC4DC7076}">
      <dsp:nvSpPr>
        <dsp:cNvPr id="0" name=""/>
        <dsp:cNvSpPr/>
      </dsp:nvSpPr>
      <dsp:spPr>
        <a:xfrm>
          <a:off x="7219057" y="2827844"/>
          <a:ext cx="1393598" cy="69679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InvalidClass</a:t>
          </a:r>
          <a:r>
            <a:rPr lang="ru-RU" sz="1400" kern="1200" dirty="0" smtClean="0"/>
            <a:t>-</a:t>
          </a:r>
          <a:r>
            <a:rPr lang="en-US" sz="1400" kern="1200" dirty="0" smtClean="0"/>
            <a:t>Exception</a:t>
          </a:r>
          <a:endParaRPr lang="ru-RU" sz="1400" kern="1200" dirty="0"/>
        </a:p>
      </dsp:txBody>
      <dsp:txXfrm>
        <a:off x="7219057" y="2827844"/>
        <a:ext cx="1393598" cy="696799"/>
      </dsp:txXfrm>
    </dsp:sp>
    <dsp:sp modelId="{A087EE91-67DB-4E88-9D9C-3FBE6F835AE4}">
      <dsp:nvSpPr>
        <dsp:cNvPr id="0" name=""/>
        <dsp:cNvSpPr/>
      </dsp:nvSpPr>
      <dsp:spPr>
        <a:xfrm>
          <a:off x="7219057" y="3637475"/>
          <a:ext cx="1393598" cy="69679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InvalidObjiect</a:t>
          </a:r>
          <a:r>
            <a:rPr lang="ru-RU" sz="1400" kern="1200" dirty="0" smtClean="0"/>
            <a:t>-</a:t>
          </a:r>
          <a:r>
            <a:rPr lang="en-US" sz="1400" kern="1200" dirty="0" smtClean="0"/>
            <a:t>Exception</a:t>
          </a:r>
          <a:endParaRPr lang="en-US" sz="1400" kern="1200" dirty="0"/>
        </a:p>
      </dsp:txBody>
      <dsp:txXfrm>
        <a:off x="7219057" y="3637475"/>
        <a:ext cx="1393598" cy="696799"/>
      </dsp:txXfrm>
    </dsp:sp>
    <dsp:sp modelId="{C5970467-46E0-4D30-A72B-9B74C78F94C5}">
      <dsp:nvSpPr>
        <dsp:cNvPr id="0" name=""/>
        <dsp:cNvSpPr/>
      </dsp:nvSpPr>
      <dsp:spPr>
        <a:xfrm>
          <a:off x="0" y="4740574"/>
          <a:ext cx="1185070" cy="555709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2"/>
              </a:solidFill>
            </a:rPr>
            <a:t>un</a:t>
          </a:r>
          <a:r>
            <a:rPr lang="ru-RU" sz="2000" kern="1200" dirty="0" err="1" smtClean="0">
              <a:solidFill>
                <a:schemeClr val="tx2"/>
              </a:solidFill>
            </a:rPr>
            <a:t>checked</a:t>
          </a:r>
          <a:endParaRPr lang="ru-RU" sz="2000" kern="1200" dirty="0">
            <a:solidFill>
              <a:schemeClr val="tx2"/>
            </a:solidFill>
          </a:endParaRPr>
        </a:p>
      </dsp:txBody>
      <dsp:txXfrm>
        <a:off x="0" y="4740574"/>
        <a:ext cx="1185070" cy="555709"/>
      </dsp:txXfrm>
    </dsp:sp>
    <dsp:sp modelId="{688CFCF6-6697-41C3-9602-880FBA49C13E}">
      <dsp:nvSpPr>
        <dsp:cNvPr id="0" name=""/>
        <dsp:cNvSpPr/>
      </dsp:nvSpPr>
      <dsp:spPr>
        <a:xfrm>
          <a:off x="7455889" y="4603624"/>
          <a:ext cx="1185070" cy="555709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err="1" smtClean="0">
              <a:solidFill>
                <a:srgbClr val="00B050"/>
              </a:solidFill>
            </a:rPr>
            <a:t>checked</a:t>
          </a:r>
          <a:endParaRPr lang="ru-RU" sz="2000" kern="1200" dirty="0">
            <a:solidFill>
              <a:srgbClr val="00B050"/>
            </a:solidFill>
          </a:endParaRPr>
        </a:p>
      </dsp:txBody>
      <dsp:txXfrm>
        <a:off x="7455889" y="4603624"/>
        <a:ext cx="1185070" cy="55570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B32CA2-8C4C-49D4-847E-40D8950310A5}">
      <dsp:nvSpPr>
        <dsp:cNvPr id="0" name=""/>
        <dsp:cNvSpPr/>
      </dsp:nvSpPr>
      <dsp:spPr>
        <a:xfrm>
          <a:off x="2207606" y="829445"/>
          <a:ext cx="797250" cy="379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562"/>
              </a:lnTo>
              <a:lnTo>
                <a:pt x="797250" y="258562"/>
              </a:lnTo>
              <a:lnTo>
                <a:pt x="797250" y="3794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3D829-0902-44F3-9607-6E78ABFCBF95}">
      <dsp:nvSpPr>
        <dsp:cNvPr id="0" name=""/>
        <dsp:cNvSpPr/>
      </dsp:nvSpPr>
      <dsp:spPr>
        <a:xfrm>
          <a:off x="1410356" y="829445"/>
          <a:ext cx="797250" cy="379418"/>
        </a:xfrm>
        <a:custGeom>
          <a:avLst/>
          <a:gdLst/>
          <a:ahLst/>
          <a:cxnLst/>
          <a:rect l="0" t="0" r="0" b="0"/>
          <a:pathLst>
            <a:path>
              <a:moveTo>
                <a:pt x="797250" y="0"/>
              </a:moveTo>
              <a:lnTo>
                <a:pt x="797250" y="258562"/>
              </a:lnTo>
              <a:lnTo>
                <a:pt x="0" y="258562"/>
              </a:lnTo>
              <a:lnTo>
                <a:pt x="0" y="3794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4FD2E-C822-44EA-9A16-28A94C4321CB}">
      <dsp:nvSpPr>
        <dsp:cNvPr id="0" name=""/>
        <dsp:cNvSpPr/>
      </dsp:nvSpPr>
      <dsp:spPr>
        <a:xfrm>
          <a:off x="1555311" y="1030"/>
          <a:ext cx="1304591" cy="828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28151-9096-4367-8F23-46DB416F6D2E}">
      <dsp:nvSpPr>
        <dsp:cNvPr id="0" name=""/>
        <dsp:cNvSpPr/>
      </dsp:nvSpPr>
      <dsp:spPr>
        <a:xfrm>
          <a:off x="1700265" y="138736"/>
          <a:ext cx="1304591" cy="8284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Потоки </a:t>
          </a:r>
          <a:endParaRPr lang="ru-RU" sz="2100" kern="1200" dirty="0"/>
        </a:p>
      </dsp:txBody>
      <dsp:txXfrm>
        <a:off x="1700265" y="138736"/>
        <a:ext cx="1304591" cy="828415"/>
      </dsp:txXfrm>
    </dsp:sp>
    <dsp:sp modelId="{2EEBD186-3337-4AF1-8440-6AA2DB7D1F92}">
      <dsp:nvSpPr>
        <dsp:cNvPr id="0" name=""/>
        <dsp:cNvSpPr/>
      </dsp:nvSpPr>
      <dsp:spPr>
        <a:xfrm>
          <a:off x="758061" y="1208863"/>
          <a:ext cx="1304591" cy="828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EE49F-3462-43C4-884A-558F1BC0FD9F}">
      <dsp:nvSpPr>
        <dsp:cNvPr id="0" name=""/>
        <dsp:cNvSpPr/>
      </dsp:nvSpPr>
      <dsp:spPr>
        <a:xfrm>
          <a:off x="903015" y="1346570"/>
          <a:ext cx="1304591" cy="8284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Поток ввода</a:t>
          </a:r>
          <a:endParaRPr lang="ru-RU" sz="2100" kern="1200" dirty="0"/>
        </a:p>
      </dsp:txBody>
      <dsp:txXfrm>
        <a:off x="903015" y="1346570"/>
        <a:ext cx="1304591" cy="828415"/>
      </dsp:txXfrm>
    </dsp:sp>
    <dsp:sp modelId="{C0E90294-1CD3-4B5B-A72A-E0C741F60525}">
      <dsp:nvSpPr>
        <dsp:cNvPr id="0" name=""/>
        <dsp:cNvSpPr/>
      </dsp:nvSpPr>
      <dsp:spPr>
        <a:xfrm>
          <a:off x="2352561" y="1208863"/>
          <a:ext cx="1304591" cy="828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02A64-D620-4C92-A7AE-3D6ED8EFF696}">
      <dsp:nvSpPr>
        <dsp:cNvPr id="0" name=""/>
        <dsp:cNvSpPr/>
      </dsp:nvSpPr>
      <dsp:spPr>
        <a:xfrm>
          <a:off x="2497515" y="1346570"/>
          <a:ext cx="1304591" cy="8284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Поток вывода</a:t>
          </a:r>
          <a:endParaRPr lang="ru-RU" sz="2100" kern="1200" dirty="0"/>
        </a:p>
      </dsp:txBody>
      <dsp:txXfrm>
        <a:off x="2497515" y="1346570"/>
        <a:ext cx="1304591" cy="82841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B32CA2-8C4C-49D4-847E-40D8950310A5}">
      <dsp:nvSpPr>
        <dsp:cNvPr id="0" name=""/>
        <dsp:cNvSpPr/>
      </dsp:nvSpPr>
      <dsp:spPr>
        <a:xfrm>
          <a:off x="2169240" y="857023"/>
          <a:ext cx="823231" cy="391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988"/>
              </a:lnTo>
              <a:lnTo>
                <a:pt x="823231" y="266988"/>
              </a:lnTo>
              <a:lnTo>
                <a:pt x="823231" y="3917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3D829-0902-44F3-9607-6E78ABFCBF95}">
      <dsp:nvSpPr>
        <dsp:cNvPr id="0" name=""/>
        <dsp:cNvSpPr/>
      </dsp:nvSpPr>
      <dsp:spPr>
        <a:xfrm>
          <a:off x="1346009" y="857023"/>
          <a:ext cx="823231" cy="391783"/>
        </a:xfrm>
        <a:custGeom>
          <a:avLst/>
          <a:gdLst/>
          <a:ahLst/>
          <a:cxnLst/>
          <a:rect l="0" t="0" r="0" b="0"/>
          <a:pathLst>
            <a:path>
              <a:moveTo>
                <a:pt x="823231" y="0"/>
              </a:moveTo>
              <a:lnTo>
                <a:pt x="823231" y="266988"/>
              </a:lnTo>
              <a:lnTo>
                <a:pt x="0" y="266988"/>
              </a:lnTo>
              <a:lnTo>
                <a:pt x="0" y="3917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4FD2E-C822-44EA-9A16-28A94C4321CB}">
      <dsp:nvSpPr>
        <dsp:cNvPr id="0" name=""/>
        <dsp:cNvSpPr/>
      </dsp:nvSpPr>
      <dsp:spPr>
        <a:xfrm>
          <a:off x="1495688" y="1611"/>
          <a:ext cx="1347105" cy="855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28151-9096-4367-8F23-46DB416F6D2E}">
      <dsp:nvSpPr>
        <dsp:cNvPr id="0" name=""/>
        <dsp:cNvSpPr/>
      </dsp:nvSpPr>
      <dsp:spPr>
        <a:xfrm>
          <a:off x="1645366" y="143805"/>
          <a:ext cx="1347105" cy="855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Потоки </a:t>
          </a:r>
          <a:endParaRPr lang="ru-RU" sz="2100" kern="1200" dirty="0"/>
        </a:p>
      </dsp:txBody>
      <dsp:txXfrm>
        <a:off x="1645366" y="143805"/>
        <a:ext cx="1347105" cy="855411"/>
      </dsp:txXfrm>
    </dsp:sp>
    <dsp:sp modelId="{2EEBD186-3337-4AF1-8440-6AA2DB7D1F92}">
      <dsp:nvSpPr>
        <dsp:cNvPr id="0" name=""/>
        <dsp:cNvSpPr/>
      </dsp:nvSpPr>
      <dsp:spPr>
        <a:xfrm>
          <a:off x="672456" y="1248806"/>
          <a:ext cx="1347105" cy="855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EE49F-3462-43C4-884A-558F1BC0FD9F}">
      <dsp:nvSpPr>
        <dsp:cNvPr id="0" name=""/>
        <dsp:cNvSpPr/>
      </dsp:nvSpPr>
      <dsp:spPr>
        <a:xfrm>
          <a:off x="822135" y="1391000"/>
          <a:ext cx="1347105" cy="855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Поток байтов</a:t>
          </a:r>
          <a:endParaRPr lang="ru-RU" sz="2100" kern="1200" dirty="0"/>
        </a:p>
      </dsp:txBody>
      <dsp:txXfrm>
        <a:off x="822135" y="1391000"/>
        <a:ext cx="1347105" cy="855411"/>
      </dsp:txXfrm>
    </dsp:sp>
    <dsp:sp modelId="{C0E90294-1CD3-4B5B-A72A-E0C741F60525}">
      <dsp:nvSpPr>
        <dsp:cNvPr id="0" name=""/>
        <dsp:cNvSpPr/>
      </dsp:nvSpPr>
      <dsp:spPr>
        <a:xfrm>
          <a:off x="2318919" y="1248806"/>
          <a:ext cx="1347105" cy="855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02A64-D620-4C92-A7AE-3D6ED8EFF696}">
      <dsp:nvSpPr>
        <dsp:cNvPr id="0" name=""/>
        <dsp:cNvSpPr/>
      </dsp:nvSpPr>
      <dsp:spPr>
        <a:xfrm>
          <a:off x="2468597" y="1391000"/>
          <a:ext cx="1347105" cy="855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Поток символов</a:t>
          </a:r>
          <a:endParaRPr lang="ru-RU" sz="2100" kern="1200" dirty="0"/>
        </a:p>
      </dsp:txBody>
      <dsp:txXfrm>
        <a:off x="2468597" y="1391000"/>
        <a:ext cx="1347105" cy="85541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E1BF87-261A-4B09-8217-CD377BF22DD6}">
      <dsp:nvSpPr>
        <dsp:cNvPr id="0" name=""/>
        <dsp:cNvSpPr/>
      </dsp:nvSpPr>
      <dsp:spPr>
        <a:xfrm>
          <a:off x="91163" y="1981900"/>
          <a:ext cx="1827076" cy="861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err="1" smtClean="0"/>
            <a:t>InputStream</a:t>
          </a:r>
          <a:r>
            <a:rPr lang="ru-RU" sz="2000" kern="1200" dirty="0" smtClean="0"/>
            <a:t> </a:t>
          </a:r>
          <a:endParaRPr lang="ru-RU" sz="2000" kern="1200" dirty="0"/>
        </a:p>
      </dsp:txBody>
      <dsp:txXfrm>
        <a:off x="91163" y="1981900"/>
        <a:ext cx="1827076" cy="861081"/>
      </dsp:txXfrm>
    </dsp:sp>
    <dsp:sp modelId="{58C7D26E-FE30-4C87-B21D-8169F85FFAD2}">
      <dsp:nvSpPr>
        <dsp:cNvPr id="0" name=""/>
        <dsp:cNvSpPr/>
      </dsp:nvSpPr>
      <dsp:spPr>
        <a:xfrm rot="17350740">
          <a:off x="1214238" y="1406135"/>
          <a:ext cx="209687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96870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7350740">
        <a:off x="2210251" y="1369776"/>
        <a:ext cx="104843" cy="104843"/>
      </dsp:txXfrm>
    </dsp:sp>
    <dsp:sp modelId="{0B223F29-7DF8-45D0-BB45-1D5256BAD68E}">
      <dsp:nvSpPr>
        <dsp:cNvPr id="0" name=""/>
        <dsp:cNvSpPr/>
      </dsp:nvSpPr>
      <dsp:spPr>
        <a:xfrm>
          <a:off x="2607105" y="1413"/>
          <a:ext cx="2530081" cy="861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err="1" smtClean="0"/>
            <a:t>ByteArrayInputStream</a:t>
          </a:r>
          <a:r>
            <a:rPr lang="ru-RU" sz="2000" kern="1200" dirty="0" smtClean="0"/>
            <a:t> </a:t>
          </a:r>
          <a:endParaRPr lang="ru-RU" sz="2000" kern="1200" dirty="0"/>
        </a:p>
      </dsp:txBody>
      <dsp:txXfrm>
        <a:off x="2607105" y="1413"/>
        <a:ext cx="2530081" cy="861081"/>
      </dsp:txXfrm>
    </dsp:sp>
    <dsp:sp modelId="{325BFD17-09E8-41B0-BD74-1EAFAE3962A1}">
      <dsp:nvSpPr>
        <dsp:cNvPr id="0" name=""/>
        <dsp:cNvSpPr/>
      </dsp:nvSpPr>
      <dsp:spPr>
        <a:xfrm rot="18289469">
          <a:off x="1659531" y="1901257"/>
          <a:ext cx="120628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06282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8289469">
        <a:off x="2232516" y="1887162"/>
        <a:ext cx="60314" cy="60314"/>
      </dsp:txXfrm>
    </dsp:sp>
    <dsp:sp modelId="{C10902F0-6643-4191-A23A-1BCF94037589}">
      <dsp:nvSpPr>
        <dsp:cNvPr id="0" name=""/>
        <dsp:cNvSpPr/>
      </dsp:nvSpPr>
      <dsp:spPr>
        <a:xfrm>
          <a:off x="2607105" y="991657"/>
          <a:ext cx="2530081" cy="861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File</a:t>
          </a:r>
          <a:r>
            <a:rPr lang="ru-RU" sz="2000" b="1" kern="1200" dirty="0" err="1" smtClean="0"/>
            <a:t>InputStream</a:t>
          </a:r>
          <a:endParaRPr lang="ru-RU" sz="2000" kern="1200" dirty="0"/>
        </a:p>
      </dsp:txBody>
      <dsp:txXfrm>
        <a:off x="2607105" y="991657"/>
        <a:ext cx="2530081" cy="861081"/>
      </dsp:txXfrm>
    </dsp:sp>
    <dsp:sp modelId="{457B2973-3B5D-45E9-85A0-767CE653A0DF}">
      <dsp:nvSpPr>
        <dsp:cNvPr id="0" name=""/>
        <dsp:cNvSpPr/>
      </dsp:nvSpPr>
      <dsp:spPr>
        <a:xfrm>
          <a:off x="1918240" y="2396379"/>
          <a:ext cx="68886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88865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2245451" y="2395219"/>
        <a:ext cx="34443" cy="34443"/>
      </dsp:txXfrm>
    </dsp:sp>
    <dsp:sp modelId="{8BB62744-9F57-4E59-8174-0A4720C1F4C1}">
      <dsp:nvSpPr>
        <dsp:cNvPr id="0" name=""/>
        <dsp:cNvSpPr/>
      </dsp:nvSpPr>
      <dsp:spPr>
        <a:xfrm>
          <a:off x="2607105" y="1981900"/>
          <a:ext cx="2530081" cy="861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Filter</a:t>
          </a:r>
          <a:r>
            <a:rPr lang="ru-RU" sz="2000" b="1" kern="1200" dirty="0" err="1" smtClean="0"/>
            <a:t>InputStream</a:t>
          </a:r>
          <a:endParaRPr lang="ru-RU" sz="2000" kern="1200" dirty="0"/>
        </a:p>
      </dsp:txBody>
      <dsp:txXfrm>
        <a:off x="2607105" y="1981900"/>
        <a:ext cx="2530081" cy="861081"/>
      </dsp:txXfrm>
    </dsp:sp>
    <dsp:sp modelId="{3C7F7C01-1282-4201-8D98-B0AFCDF128DF}">
      <dsp:nvSpPr>
        <dsp:cNvPr id="0" name=""/>
        <dsp:cNvSpPr/>
      </dsp:nvSpPr>
      <dsp:spPr>
        <a:xfrm rot="19457599">
          <a:off x="5057449" y="2148818"/>
          <a:ext cx="84834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48340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9457599">
        <a:off x="5460410" y="2143672"/>
        <a:ext cx="42417" cy="42417"/>
      </dsp:txXfrm>
    </dsp:sp>
    <dsp:sp modelId="{DE8B3602-82AD-450D-8DCD-CFC07AA80A67}">
      <dsp:nvSpPr>
        <dsp:cNvPr id="0" name=""/>
        <dsp:cNvSpPr/>
      </dsp:nvSpPr>
      <dsp:spPr>
        <a:xfrm>
          <a:off x="5826051" y="1486778"/>
          <a:ext cx="2507968" cy="861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err="1" smtClean="0"/>
            <a:t>BufferedInputStream</a:t>
          </a:r>
          <a:r>
            <a:rPr lang="ru-RU" sz="2000" kern="1200" dirty="0" smtClean="0"/>
            <a:t> </a:t>
          </a:r>
          <a:endParaRPr lang="ru-RU" sz="2000" kern="1200" dirty="0"/>
        </a:p>
      </dsp:txBody>
      <dsp:txXfrm>
        <a:off x="5826051" y="1486778"/>
        <a:ext cx="2507968" cy="861081"/>
      </dsp:txXfrm>
    </dsp:sp>
    <dsp:sp modelId="{553E01F6-9E2F-4518-99E7-405BE741A5D4}">
      <dsp:nvSpPr>
        <dsp:cNvPr id="0" name=""/>
        <dsp:cNvSpPr/>
      </dsp:nvSpPr>
      <dsp:spPr>
        <a:xfrm rot="2142401">
          <a:off x="5057449" y="2643940"/>
          <a:ext cx="84834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48340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2142401">
        <a:off x="5460410" y="2638793"/>
        <a:ext cx="42417" cy="42417"/>
      </dsp:txXfrm>
    </dsp:sp>
    <dsp:sp modelId="{0DB83460-F0AF-436C-9C03-D90454468649}">
      <dsp:nvSpPr>
        <dsp:cNvPr id="0" name=""/>
        <dsp:cNvSpPr/>
      </dsp:nvSpPr>
      <dsp:spPr>
        <a:xfrm>
          <a:off x="5826051" y="2477022"/>
          <a:ext cx="2507968" cy="861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dirty="0" err="1" smtClean="0"/>
            <a:t>DataI</a:t>
          </a:r>
          <a:r>
            <a:rPr lang="ru-RU" sz="2000" b="1" kern="1200" dirty="0" err="1" smtClean="0"/>
            <a:t>nputStream</a:t>
          </a:r>
          <a:r>
            <a:rPr lang="ru-RU" sz="2000" b="1" i="1" kern="1200" dirty="0" smtClean="0"/>
            <a:t> </a:t>
          </a:r>
          <a:endParaRPr lang="ru-RU" sz="2000" kern="1200" dirty="0"/>
        </a:p>
      </dsp:txBody>
      <dsp:txXfrm>
        <a:off x="5826051" y="2477022"/>
        <a:ext cx="2507968" cy="861081"/>
      </dsp:txXfrm>
    </dsp:sp>
    <dsp:sp modelId="{C4C8AABF-D616-4B0E-8B9A-71836F57BD77}">
      <dsp:nvSpPr>
        <dsp:cNvPr id="0" name=""/>
        <dsp:cNvSpPr/>
      </dsp:nvSpPr>
      <dsp:spPr>
        <a:xfrm rot="3310531">
          <a:off x="1659531" y="2891501"/>
          <a:ext cx="120628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06282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3310531">
        <a:off x="2232516" y="2877406"/>
        <a:ext cx="60314" cy="60314"/>
      </dsp:txXfrm>
    </dsp:sp>
    <dsp:sp modelId="{92196175-C5A2-4430-946C-7DFC63697947}">
      <dsp:nvSpPr>
        <dsp:cNvPr id="0" name=""/>
        <dsp:cNvSpPr/>
      </dsp:nvSpPr>
      <dsp:spPr>
        <a:xfrm>
          <a:off x="2607105" y="2972144"/>
          <a:ext cx="2530081" cy="861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Piped</a:t>
          </a:r>
          <a:r>
            <a:rPr lang="ru-RU" sz="2000" b="1" kern="1200" dirty="0" err="1" smtClean="0"/>
            <a:t>InputStream</a:t>
          </a:r>
          <a:endParaRPr lang="ru-RU" sz="2000" b="1" kern="1200" dirty="0" smtClean="0"/>
        </a:p>
      </dsp:txBody>
      <dsp:txXfrm>
        <a:off x="2607105" y="2972144"/>
        <a:ext cx="2530081" cy="861081"/>
      </dsp:txXfrm>
    </dsp:sp>
    <dsp:sp modelId="{A669C922-BFE0-4EBE-8BC6-E4018166EFCF}">
      <dsp:nvSpPr>
        <dsp:cNvPr id="0" name=""/>
        <dsp:cNvSpPr/>
      </dsp:nvSpPr>
      <dsp:spPr>
        <a:xfrm rot="4249260">
          <a:off x="1214238" y="3386623"/>
          <a:ext cx="209687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96870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4249260">
        <a:off x="2210251" y="3350263"/>
        <a:ext cx="104843" cy="104843"/>
      </dsp:txXfrm>
    </dsp:sp>
    <dsp:sp modelId="{49672FBE-6F6B-438E-AE42-521BF1E6F41F}">
      <dsp:nvSpPr>
        <dsp:cNvPr id="0" name=""/>
        <dsp:cNvSpPr/>
      </dsp:nvSpPr>
      <dsp:spPr>
        <a:xfrm>
          <a:off x="2607105" y="3962388"/>
          <a:ext cx="2530081" cy="861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Objiect</a:t>
          </a:r>
          <a:r>
            <a:rPr lang="ru-RU" sz="2000" b="1" kern="1200" dirty="0" err="1" smtClean="0"/>
            <a:t>InputStream</a:t>
          </a:r>
          <a:endParaRPr lang="ru-RU" sz="2000" b="1" kern="1200" dirty="0" smtClean="0"/>
        </a:p>
      </dsp:txBody>
      <dsp:txXfrm>
        <a:off x="2607105" y="3962388"/>
        <a:ext cx="2530081" cy="86108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E1BF87-261A-4B09-8217-CD377BF22DD6}">
      <dsp:nvSpPr>
        <dsp:cNvPr id="0" name=""/>
        <dsp:cNvSpPr/>
      </dsp:nvSpPr>
      <dsp:spPr>
        <a:xfrm>
          <a:off x="547" y="2048454"/>
          <a:ext cx="1931996" cy="727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Out</a:t>
          </a:r>
          <a:r>
            <a:rPr lang="ru-RU" sz="2000" b="1" kern="1200" dirty="0" err="1" smtClean="0"/>
            <a:t>putStream</a:t>
          </a:r>
          <a:r>
            <a:rPr lang="ru-RU" sz="2000" b="1" kern="1200" dirty="0" smtClean="0"/>
            <a:t> </a:t>
          </a:r>
          <a:endParaRPr lang="ru-RU" sz="2000" b="1" kern="1200" dirty="0"/>
        </a:p>
      </dsp:txBody>
      <dsp:txXfrm>
        <a:off x="547" y="2048454"/>
        <a:ext cx="1931996" cy="727973"/>
      </dsp:txXfrm>
    </dsp:sp>
    <dsp:sp modelId="{58C7D26E-FE30-4C87-B21D-8169F85FFAD2}">
      <dsp:nvSpPr>
        <dsp:cNvPr id="0" name=""/>
        <dsp:cNvSpPr/>
      </dsp:nvSpPr>
      <dsp:spPr>
        <a:xfrm rot="17350740">
          <a:off x="1337368" y="1561693"/>
          <a:ext cx="1772730" cy="27158"/>
        </a:xfrm>
        <a:custGeom>
          <a:avLst/>
          <a:gdLst/>
          <a:ahLst/>
          <a:cxnLst/>
          <a:rect l="0" t="0" r="0" b="0"/>
          <a:pathLst>
            <a:path>
              <a:moveTo>
                <a:pt x="0" y="13579"/>
              </a:moveTo>
              <a:lnTo>
                <a:pt x="1772730" y="13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/>
        </a:p>
      </dsp:txBody>
      <dsp:txXfrm rot="17350740">
        <a:off x="2179414" y="1530954"/>
        <a:ext cx="88636" cy="88636"/>
      </dsp:txXfrm>
    </dsp:sp>
    <dsp:sp modelId="{0B223F29-7DF8-45D0-BB45-1D5256BAD68E}">
      <dsp:nvSpPr>
        <dsp:cNvPr id="0" name=""/>
        <dsp:cNvSpPr/>
      </dsp:nvSpPr>
      <dsp:spPr>
        <a:xfrm>
          <a:off x="2514922" y="374116"/>
          <a:ext cx="2675359" cy="727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err="1" smtClean="0"/>
            <a:t>ByteArray</a:t>
          </a:r>
          <a:r>
            <a:rPr lang="en-US" sz="2000" b="1" kern="1200" dirty="0" smtClean="0"/>
            <a:t>Out</a:t>
          </a:r>
          <a:r>
            <a:rPr lang="ru-RU" sz="2000" b="1" kern="1200" dirty="0" err="1" smtClean="0"/>
            <a:t>putStream</a:t>
          </a:r>
          <a:r>
            <a:rPr lang="ru-RU" sz="2000" b="1" kern="1200" dirty="0" smtClean="0"/>
            <a:t> </a:t>
          </a:r>
          <a:endParaRPr lang="ru-RU" sz="2000" b="1" kern="1200" dirty="0"/>
        </a:p>
      </dsp:txBody>
      <dsp:txXfrm>
        <a:off x="2514922" y="374116"/>
        <a:ext cx="2675359" cy="727973"/>
      </dsp:txXfrm>
    </dsp:sp>
    <dsp:sp modelId="{325BFD17-09E8-41B0-BD74-1EAFAE3962A1}">
      <dsp:nvSpPr>
        <dsp:cNvPr id="0" name=""/>
        <dsp:cNvSpPr/>
      </dsp:nvSpPr>
      <dsp:spPr>
        <a:xfrm rot="18289469">
          <a:off x="1713827" y="1980277"/>
          <a:ext cx="1019812" cy="27158"/>
        </a:xfrm>
        <a:custGeom>
          <a:avLst/>
          <a:gdLst/>
          <a:ahLst/>
          <a:cxnLst/>
          <a:rect l="0" t="0" r="0" b="0"/>
          <a:pathLst>
            <a:path>
              <a:moveTo>
                <a:pt x="0" y="13579"/>
              </a:moveTo>
              <a:lnTo>
                <a:pt x="1019812" y="13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/>
        </a:p>
      </dsp:txBody>
      <dsp:txXfrm rot="18289469">
        <a:off x="2198237" y="1968361"/>
        <a:ext cx="50990" cy="50990"/>
      </dsp:txXfrm>
    </dsp:sp>
    <dsp:sp modelId="{C10902F0-6643-4191-A23A-1BCF94037589}">
      <dsp:nvSpPr>
        <dsp:cNvPr id="0" name=""/>
        <dsp:cNvSpPr/>
      </dsp:nvSpPr>
      <dsp:spPr>
        <a:xfrm>
          <a:off x="2514922" y="1211285"/>
          <a:ext cx="2675359" cy="727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FileOut</a:t>
          </a:r>
          <a:r>
            <a:rPr lang="ru-RU" sz="2000" b="1" kern="1200" dirty="0" err="1" smtClean="0"/>
            <a:t>putStream</a:t>
          </a:r>
          <a:endParaRPr lang="ru-RU" sz="2000" b="1" kern="1200" dirty="0"/>
        </a:p>
      </dsp:txBody>
      <dsp:txXfrm>
        <a:off x="2514922" y="1211285"/>
        <a:ext cx="2675359" cy="727973"/>
      </dsp:txXfrm>
    </dsp:sp>
    <dsp:sp modelId="{457B2973-3B5D-45E9-85A0-767CE653A0DF}">
      <dsp:nvSpPr>
        <dsp:cNvPr id="0" name=""/>
        <dsp:cNvSpPr/>
      </dsp:nvSpPr>
      <dsp:spPr>
        <a:xfrm>
          <a:off x="1932543" y="2398862"/>
          <a:ext cx="582378" cy="27158"/>
        </a:xfrm>
        <a:custGeom>
          <a:avLst/>
          <a:gdLst/>
          <a:ahLst/>
          <a:cxnLst/>
          <a:rect l="0" t="0" r="0" b="0"/>
          <a:pathLst>
            <a:path>
              <a:moveTo>
                <a:pt x="0" y="13579"/>
              </a:moveTo>
              <a:lnTo>
                <a:pt x="582378" y="13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/>
        </a:p>
      </dsp:txBody>
      <dsp:txXfrm>
        <a:off x="2209173" y="2397882"/>
        <a:ext cx="29118" cy="29118"/>
      </dsp:txXfrm>
    </dsp:sp>
    <dsp:sp modelId="{8BB62744-9F57-4E59-8174-0A4720C1F4C1}">
      <dsp:nvSpPr>
        <dsp:cNvPr id="0" name=""/>
        <dsp:cNvSpPr/>
      </dsp:nvSpPr>
      <dsp:spPr>
        <a:xfrm>
          <a:off x="2514922" y="2048454"/>
          <a:ext cx="2675359" cy="727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FilterOut</a:t>
          </a:r>
          <a:r>
            <a:rPr lang="ru-RU" sz="2000" b="1" kern="1200" dirty="0" err="1" smtClean="0"/>
            <a:t>putStream</a:t>
          </a:r>
          <a:endParaRPr lang="ru-RU" sz="2000" b="1" kern="1200" dirty="0"/>
        </a:p>
      </dsp:txBody>
      <dsp:txXfrm>
        <a:off x="2514922" y="2048454"/>
        <a:ext cx="2675359" cy="727973"/>
      </dsp:txXfrm>
    </dsp:sp>
    <dsp:sp modelId="{3C7F7C01-1282-4201-8D98-B0AFCDF128DF}">
      <dsp:nvSpPr>
        <dsp:cNvPr id="0" name=""/>
        <dsp:cNvSpPr/>
      </dsp:nvSpPr>
      <dsp:spPr>
        <a:xfrm rot="18289469">
          <a:off x="4971564" y="1980277"/>
          <a:ext cx="1019812" cy="27158"/>
        </a:xfrm>
        <a:custGeom>
          <a:avLst/>
          <a:gdLst/>
          <a:ahLst/>
          <a:cxnLst/>
          <a:rect l="0" t="0" r="0" b="0"/>
          <a:pathLst>
            <a:path>
              <a:moveTo>
                <a:pt x="0" y="13579"/>
              </a:moveTo>
              <a:lnTo>
                <a:pt x="1019812" y="135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/>
        </a:p>
      </dsp:txBody>
      <dsp:txXfrm rot="18289469">
        <a:off x="5455975" y="1968361"/>
        <a:ext cx="50990" cy="50990"/>
      </dsp:txXfrm>
    </dsp:sp>
    <dsp:sp modelId="{DE8B3602-82AD-450D-8DCD-CFC07AA80A67}">
      <dsp:nvSpPr>
        <dsp:cNvPr id="0" name=""/>
        <dsp:cNvSpPr/>
      </dsp:nvSpPr>
      <dsp:spPr>
        <a:xfrm>
          <a:off x="5772660" y="1211285"/>
          <a:ext cx="2651976" cy="727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err="1" smtClean="0"/>
            <a:t>Buffered</a:t>
          </a:r>
          <a:r>
            <a:rPr lang="en-US" sz="2000" b="1" kern="1200" dirty="0" smtClean="0"/>
            <a:t>Out</a:t>
          </a:r>
          <a:r>
            <a:rPr lang="ru-RU" sz="2000" b="1" kern="1200" dirty="0" err="1" smtClean="0"/>
            <a:t>putStream</a:t>
          </a:r>
          <a:r>
            <a:rPr lang="ru-RU" sz="2000" b="1" kern="1200" dirty="0" smtClean="0"/>
            <a:t> </a:t>
          </a:r>
          <a:endParaRPr lang="ru-RU" sz="2000" b="1" kern="1200" dirty="0"/>
        </a:p>
      </dsp:txBody>
      <dsp:txXfrm>
        <a:off x="5772660" y="1211285"/>
        <a:ext cx="2651976" cy="727973"/>
      </dsp:txXfrm>
    </dsp:sp>
    <dsp:sp modelId="{553E01F6-9E2F-4518-99E7-405BE741A5D4}">
      <dsp:nvSpPr>
        <dsp:cNvPr id="0" name=""/>
        <dsp:cNvSpPr/>
      </dsp:nvSpPr>
      <dsp:spPr>
        <a:xfrm>
          <a:off x="5190281" y="2398862"/>
          <a:ext cx="582378" cy="27158"/>
        </a:xfrm>
        <a:custGeom>
          <a:avLst/>
          <a:gdLst/>
          <a:ahLst/>
          <a:cxnLst/>
          <a:rect l="0" t="0" r="0" b="0"/>
          <a:pathLst>
            <a:path>
              <a:moveTo>
                <a:pt x="0" y="13579"/>
              </a:moveTo>
              <a:lnTo>
                <a:pt x="582378" y="135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/>
        </a:p>
      </dsp:txBody>
      <dsp:txXfrm>
        <a:off x="5466911" y="2397882"/>
        <a:ext cx="29118" cy="29118"/>
      </dsp:txXfrm>
    </dsp:sp>
    <dsp:sp modelId="{0DB83460-F0AF-436C-9C03-D90454468649}">
      <dsp:nvSpPr>
        <dsp:cNvPr id="0" name=""/>
        <dsp:cNvSpPr/>
      </dsp:nvSpPr>
      <dsp:spPr>
        <a:xfrm>
          <a:off x="5772660" y="2048454"/>
          <a:ext cx="2651976" cy="727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dirty="0" err="1" smtClean="0"/>
            <a:t>Data</a:t>
          </a:r>
          <a:r>
            <a:rPr lang="en-US" sz="2000" b="1" kern="1200" dirty="0" smtClean="0"/>
            <a:t>Out</a:t>
          </a:r>
          <a:r>
            <a:rPr lang="ru-RU" sz="2000" b="1" kern="1200" dirty="0" err="1" smtClean="0"/>
            <a:t>putStream</a:t>
          </a:r>
          <a:r>
            <a:rPr lang="ru-RU" sz="2000" b="1" i="1" kern="1200" dirty="0" smtClean="0"/>
            <a:t> </a:t>
          </a:r>
          <a:endParaRPr lang="ru-RU" sz="2000" b="1" kern="1200" dirty="0"/>
        </a:p>
      </dsp:txBody>
      <dsp:txXfrm>
        <a:off x="5772660" y="2048454"/>
        <a:ext cx="2651976" cy="727973"/>
      </dsp:txXfrm>
    </dsp:sp>
    <dsp:sp modelId="{7A242FE1-1894-4A19-9A65-CED26D7D019F}">
      <dsp:nvSpPr>
        <dsp:cNvPr id="0" name=""/>
        <dsp:cNvSpPr/>
      </dsp:nvSpPr>
      <dsp:spPr>
        <a:xfrm rot="3310531">
          <a:off x="4971564" y="2817446"/>
          <a:ext cx="1019812" cy="27158"/>
        </a:xfrm>
        <a:custGeom>
          <a:avLst/>
          <a:gdLst/>
          <a:ahLst/>
          <a:cxnLst/>
          <a:rect l="0" t="0" r="0" b="0"/>
          <a:pathLst>
            <a:path>
              <a:moveTo>
                <a:pt x="0" y="13579"/>
              </a:moveTo>
              <a:lnTo>
                <a:pt x="1019812" y="135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/>
        </a:p>
      </dsp:txBody>
      <dsp:txXfrm rot="3310531">
        <a:off x="5455975" y="2805530"/>
        <a:ext cx="50990" cy="50990"/>
      </dsp:txXfrm>
    </dsp:sp>
    <dsp:sp modelId="{4ADF0668-5359-41B7-917F-8E9AD6B6FE95}">
      <dsp:nvSpPr>
        <dsp:cNvPr id="0" name=""/>
        <dsp:cNvSpPr/>
      </dsp:nvSpPr>
      <dsp:spPr>
        <a:xfrm>
          <a:off x="5772660" y="2885623"/>
          <a:ext cx="2651976" cy="727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PrintStream</a:t>
          </a:r>
          <a:r>
            <a:rPr lang="en-US" sz="2000" b="1" kern="1200" dirty="0" smtClean="0"/>
            <a:t> </a:t>
          </a:r>
          <a:endParaRPr lang="ru-RU" sz="2000" b="1" kern="1200" dirty="0"/>
        </a:p>
      </dsp:txBody>
      <dsp:txXfrm>
        <a:off x="5772660" y="2885623"/>
        <a:ext cx="2651976" cy="727973"/>
      </dsp:txXfrm>
    </dsp:sp>
    <dsp:sp modelId="{C4C8AABF-D616-4B0E-8B9A-71836F57BD77}">
      <dsp:nvSpPr>
        <dsp:cNvPr id="0" name=""/>
        <dsp:cNvSpPr/>
      </dsp:nvSpPr>
      <dsp:spPr>
        <a:xfrm rot="3310531">
          <a:off x="1713827" y="2817446"/>
          <a:ext cx="1019812" cy="27158"/>
        </a:xfrm>
        <a:custGeom>
          <a:avLst/>
          <a:gdLst/>
          <a:ahLst/>
          <a:cxnLst/>
          <a:rect l="0" t="0" r="0" b="0"/>
          <a:pathLst>
            <a:path>
              <a:moveTo>
                <a:pt x="0" y="13579"/>
              </a:moveTo>
              <a:lnTo>
                <a:pt x="1019812" y="13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/>
        </a:p>
      </dsp:txBody>
      <dsp:txXfrm rot="3310531">
        <a:off x="2198237" y="2805530"/>
        <a:ext cx="50990" cy="50990"/>
      </dsp:txXfrm>
    </dsp:sp>
    <dsp:sp modelId="{92196175-C5A2-4430-946C-7DFC63697947}">
      <dsp:nvSpPr>
        <dsp:cNvPr id="0" name=""/>
        <dsp:cNvSpPr/>
      </dsp:nvSpPr>
      <dsp:spPr>
        <a:xfrm>
          <a:off x="2514922" y="2885623"/>
          <a:ext cx="2675359" cy="727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PipedOut</a:t>
          </a:r>
          <a:r>
            <a:rPr lang="ru-RU" sz="2000" b="1" kern="1200" dirty="0" err="1" smtClean="0"/>
            <a:t>putStream</a:t>
          </a:r>
          <a:endParaRPr lang="ru-RU" sz="2000" b="1" kern="1200" dirty="0" smtClean="0"/>
        </a:p>
      </dsp:txBody>
      <dsp:txXfrm>
        <a:off x="2514922" y="2885623"/>
        <a:ext cx="2675359" cy="727973"/>
      </dsp:txXfrm>
    </dsp:sp>
    <dsp:sp modelId="{A669C922-BFE0-4EBE-8BC6-E4018166EFCF}">
      <dsp:nvSpPr>
        <dsp:cNvPr id="0" name=""/>
        <dsp:cNvSpPr/>
      </dsp:nvSpPr>
      <dsp:spPr>
        <a:xfrm rot="4249260">
          <a:off x="1337368" y="3236031"/>
          <a:ext cx="1772730" cy="27158"/>
        </a:xfrm>
        <a:custGeom>
          <a:avLst/>
          <a:gdLst/>
          <a:ahLst/>
          <a:cxnLst/>
          <a:rect l="0" t="0" r="0" b="0"/>
          <a:pathLst>
            <a:path>
              <a:moveTo>
                <a:pt x="0" y="13579"/>
              </a:moveTo>
              <a:lnTo>
                <a:pt x="1772730" y="13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/>
        </a:p>
      </dsp:txBody>
      <dsp:txXfrm rot="4249260">
        <a:off x="2179414" y="3205292"/>
        <a:ext cx="88636" cy="88636"/>
      </dsp:txXfrm>
    </dsp:sp>
    <dsp:sp modelId="{49672FBE-6F6B-438E-AE42-521BF1E6F41F}">
      <dsp:nvSpPr>
        <dsp:cNvPr id="0" name=""/>
        <dsp:cNvSpPr/>
      </dsp:nvSpPr>
      <dsp:spPr>
        <a:xfrm>
          <a:off x="2514922" y="3722793"/>
          <a:ext cx="2675359" cy="727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ObjiectOut</a:t>
          </a:r>
          <a:r>
            <a:rPr lang="ru-RU" sz="2000" b="1" kern="1200" dirty="0" err="1" smtClean="0"/>
            <a:t>putStream</a:t>
          </a:r>
          <a:endParaRPr lang="ru-RU" sz="2000" b="1" kern="1200" dirty="0" smtClean="0"/>
        </a:p>
      </dsp:txBody>
      <dsp:txXfrm>
        <a:off x="2514922" y="3722793"/>
        <a:ext cx="2675359" cy="727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EC736-5DE6-452C-B253-AC6409C775A8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5E2E8-EE82-4606-B951-8950DF9ACC4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5E2E8-EE82-4606-B951-8950DF9ACC4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FE2F2-F4F3-481D-9A5C-71770C2473E3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5E2E8-EE82-4606-B951-8950DF9ACC46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16EE-5344-4174-85B2-4818FCA870B1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8B27-3E56-4FE9-B342-62F7D386A6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16EE-5344-4174-85B2-4818FCA870B1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8B27-3E56-4FE9-B342-62F7D386A6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16EE-5344-4174-85B2-4818FCA870B1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8B27-3E56-4FE9-B342-62F7D386A6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16EE-5344-4174-85B2-4818FCA870B1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8B27-3E56-4FE9-B342-62F7D386A6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16EE-5344-4174-85B2-4818FCA870B1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8B27-3E56-4FE9-B342-62F7D386A6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16EE-5344-4174-85B2-4818FCA870B1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8B27-3E56-4FE9-B342-62F7D386A6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16EE-5344-4174-85B2-4818FCA870B1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8B27-3E56-4FE9-B342-62F7D386A6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16EE-5344-4174-85B2-4818FCA870B1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8B27-3E56-4FE9-B342-62F7D386A6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16EE-5344-4174-85B2-4818FCA870B1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8B27-3E56-4FE9-B342-62F7D386A6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16EE-5344-4174-85B2-4818FCA870B1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8B27-3E56-4FE9-B342-62F7D386A6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16EE-5344-4174-85B2-4818FCA870B1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8B27-3E56-4FE9-B342-62F7D386A6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16EE-5344-4174-85B2-4818FCA870B1}" type="datetimeFigureOut">
              <a:rPr lang="ru-RU" smtClean="0"/>
              <a:pPr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8B27-3E56-4FE9-B342-62F7D386A6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Обработка исключительных ситуаций</a:t>
            </a:r>
            <a:br>
              <a:rPr lang="ru-RU" dirty="0" smtClean="0"/>
            </a:br>
            <a:r>
              <a:rPr lang="ru-RU" dirty="0" smtClean="0"/>
              <a:t>Потоки ввода-вывода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throws</a:t>
            </a:r>
            <a:r>
              <a:rPr lang="ru-RU" b="1" dirty="0"/>
              <a:t> </a:t>
            </a:r>
            <a:r>
              <a:rPr lang="ru-RU" dirty="0"/>
              <a:t>- ключевое слово, которое прописывается </a:t>
            </a:r>
            <a:r>
              <a:rPr lang="ru-RU" dirty="0" smtClean="0"/>
              <a:t>после сигнатуры </a:t>
            </a:r>
            <a:r>
              <a:rPr lang="ru-RU" dirty="0"/>
              <a:t>метода, и обозначающее что метод потенциально может выбросить исключение с указанным </a:t>
            </a:r>
            <a:r>
              <a:rPr lang="ru-RU" dirty="0" smtClean="0"/>
              <a:t>типом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31D-E6C4-47D1-A7BE-3E9550FFDE2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Обработка исключений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9512" y="836712"/>
          <a:ext cx="8784976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133"/>
                <a:gridCol w="4903843"/>
              </a:tblGrid>
              <a:tr h="54661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Метод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Вызов метода и обработка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исключения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738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private static void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save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res)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throws 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IOException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PrintWriter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writer = new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PrintWriter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FileWriter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("out.txt"));</a:t>
                      </a:r>
                    </a:p>
                    <a:p>
                      <a:pPr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writer.print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(res);</a:t>
                      </a:r>
                    </a:p>
                    <a:p>
                      <a:pPr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writer.close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public static void main(String[]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 {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try{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save(s);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catch (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IOException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ex)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("Error");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Logger.getLogger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Isklichenija.class.getName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()).log(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Level.SEVERE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null, ex);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}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Обработка исключений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5445224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исключение будет из разряда </a:t>
            </a:r>
            <a:r>
              <a:rPr lang="en-US" dirty="0" smtClean="0">
                <a:solidFill>
                  <a:schemeClr val="tx2"/>
                </a:solidFill>
              </a:rPr>
              <a:t>un</a:t>
            </a:r>
            <a:r>
              <a:rPr lang="ru-RU" dirty="0" err="1" smtClean="0">
                <a:solidFill>
                  <a:schemeClr val="tx2"/>
                </a:solidFill>
              </a:rPr>
              <a:t>checked</a:t>
            </a:r>
            <a:r>
              <a:rPr lang="ru-RU" dirty="0" smtClean="0"/>
              <a:t>, то в месте вызова метода обработка необязательна, здесь же </a:t>
            </a:r>
            <a:r>
              <a:rPr lang="ru-RU" dirty="0" smtClean="0">
                <a:solidFill>
                  <a:srgbClr val="00B050"/>
                </a:solidFill>
              </a:rPr>
              <a:t>checked</a:t>
            </a:r>
            <a:r>
              <a:rPr lang="ru-RU" dirty="0" smtClean="0"/>
              <a:t>-исключение,  поэтому в </a:t>
            </a:r>
            <a:r>
              <a:rPr lang="en-US" dirty="0" smtClean="0"/>
              <a:t>main</a:t>
            </a:r>
            <a:r>
              <a:rPr lang="ru-RU" dirty="0" smtClean="0"/>
              <a:t> при вызове метода </a:t>
            </a:r>
            <a:r>
              <a:rPr lang="en-US" dirty="0" smtClean="0">
                <a:solidFill>
                  <a:srgbClr val="FF0000"/>
                </a:solidFill>
              </a:rPr>
              <a:t>save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res)</a:t>
            </a:r>
            <a:r>
              <a:rPr lang="ru-RU" dirty="0" smtClean="0"/>
              <a:t> необходимо прописать </a:t>
            </a:r>
            <a:r>
              <a:rPr lang="en-US" dirty="0" smtClean="0"/>
              <a:t>try</a:t>
            </a:r>
            <a:r>
              <a:rPr lang="ru-RU" dirty="0" smtClean="0"/>
              <a:t>..</a:t>
            </a:r>
            <a:r>
              <a:rPr lang="en-US" dirty="0" smtClean="0"/>
              <a:t>catch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5544616" cy="3744416"/>
          </a:xfrm>
          <a:ln w="19050">
            <a:solidFill>
              <a:schemeClr val="tx2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ThrowDemo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{ 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demoproc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 { 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try { 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throw new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("demo"); 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 catch 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e) { 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("caught inside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demoproc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"); 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throw e; 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 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31D-E6C4-47D1-A7BE-3E9550FFDE2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764704"/>
            <a:ext cx="89644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throw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используется для возбуждения исключения «вручную». 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Обработка исключений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03848" y="3657124"/>
            <a:ext cx="5112568" cy="32008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[]) { 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try { 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demoproc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(); 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 catch(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NulPointerException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e) { 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Вызванное исключение: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" + e); 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ru-RU" dirty="0" err="1" smtClean="0"/>
              <a:t>finally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 </a:t>
            </a:r>
            <a:r>
              <a:rPr lang="ru-RU" dirty="0" err="1" smtClean="0"/>
              <a:t>PrintWriter</a:t>
            </a:r>
            <a:r>
              <a:rPr lang="ru-RU" dirty="0" smtClean="0"/>
              <a:t> </a:t>
            </a:r>
            <a:r>
              <a:rPr lang="ru-RU" dirty="0" err="1" smtClean="0"/>
              <a:t>writer=null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smtClean="0"/>
              <a:t>        </a:t>
            </a:r>
            <a:r>
              <a:rPr lang="ru-RU" dirty="0" err="1" smtClean="0"/>
              <a:t>boolean</a:t>
            </a:r>
            <a:r>
              <a:rPr lang="ru-RU" dirty="0" smtClean="0"/>
              <a:t> </a:t>
            </a:r>
            <a:r>
              <a:rPr lang="ru-RU" dirty="0" err="1" smtClean="0"/>
              <a:t>proverka=true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smtClean="0"/>
              <a:t>        </a:t>
            </a:r>
            <a:r>
              <a:rPr lang="ru-RU" dirty="0" err="1" smtClean="0"/>
              <a:t>try</a:t>
            </a:r>
            <a:r>
              <a:rPr lang="ru-RU" dirty="0" smtClean="0"/>
              <a:t> {</a:t>
            </a:r>
          </a:p>
          <a:p>
            <a:pPr>
              <a:buNone/>
            </a:pPr>
            <a:r>
              <a:rPr lang="en-US" dirty="0" smtClean="0"/>
              <a:t>            writer = new </a:t>
            </a:r>
            <a:r>
              <a:rPr lang="en-US" dirty="0" err="1" smtClean="0"/>
              <a:t>PrintWriter</a:t>
            </a:r>
            <a:r>
              <a:rPr lang="en-US" dirty="0" smtClean="0"/>
              <a:t>(new </a:t>
            </a:r>
            <a:r>
              <a:rPr lang="en-US" dirty="0" err="1" smtClean="0"/>
              <a:t>FileWriter</a:t>
            </a:r>
            <a:r>
              <a:rPr lang="en-US" dirty="0" smtClean="0"/>
              <a:t> ("rezult.txt"));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ru-RU" dirty="0" err="1" smtClean="0"/>
              <a:t>writer.print</a:t>
            </a:r>
            <a:r>
              <a:rPr lang="ru-RU" dirty="0" smtClean="0"/>
              <a:t>("</a:t>
            </a:r>
            <a:r>
              <a:rPr lang="ru-RU" dirty="0" err="1" smtClean="0"/>
              <a:t>text</a:t>
            </a:r>
            <a:r>
              <a:rPr lang="ru-RU" dirty="0" smtClean="0"/>
              <a:t>");           </a:t>
            </a:r>
          </a:p>
          <a:p>
            <a:pPr>
              <a:buNone/>
            </a:pPr>
            <a:r>
              <a:rPr lang="ru-RU" dirty="0" smtClean="0"/>
              <a:t>        } </a:t>
            </a:r>
            <a:r>
              <a:rPr lang="ru-RU" dirty="0" err="1" smtClean="0"/>
              <a:t>catch</a:t>
            </a:r>
            <a:r>
              <a:rPr lang="ru-RU" dirty="0" smtClean="0"/>
              <a:t> (</a:t>
            </a:r>
            <a:r>
              <a:rPr lang="ru-RU" dirty="0" err="1" smtClean="0"/>
              <a:t>IOException</a:t>
            </a:r>
            <a:r>
              <a:rPr lang="ru-RU" dirty="0" smtClean="0"/>
              <a:t> </a:t>
            </a:r>
            <a:r>
              <a:rPr lang="ru-RU" dirty="0" err="1" smtClean="0"/>
              <a:t>ex</a:t>
            </a:r>
            <a:r>
              <a:rPr lang="ru-RU" dirty="0" smtClean="0"/>
              <a:t>) {</a:t>
            </a:r>
          </a:p>
          <a:p>
            <a:pPr>
              <a:buNone/>
            </a:pPr>
            <a:r>
              <a:rPr lang="ru-RU" dirty="0" smtClean="0"/>
              <a:t>            </a:t>
            </a:r>
            <a:r>
              <a:rPr lang="ru-RU" dirty="0" err="1" smtClean="0"/>
              <a:t>System.out.println</a:t>
            </a:r>
            <a:r>
              <a:rPr lang="ru-RU" dirty="0" smtClean="0"/>
              <a:t>("невозможно открыть файл");</a:t>
            </a:r>
          </a:p>
          <a:p>
            <a:pPr>
              <a:buNone/>
            </a:pPr>
            <a:r>
              <a:rPr lang="ru-RU" dirty="0" smtClean="0"/>
              <a:t>        } </a:t>
            </a:r>
            <a:r>
              <a:rPr lang="ru-RU" dirty="0" err="1" smtClean="0">
                <a:solidFill>
                  <a:srgbClr val="C00000"/>
                </a:solidFill>
              </a:rPr>
              <a:t>finally</a:t>
            </a:r>
            <a:r>
              <a:rPr lang="ru-RU" dirty="0" smtClean="0"/>
              <a:t> { </a:t>
            </a:r>
            <a:r>
              <a:rPr lang="ru-RU" i="1" dirty="0" smtClean="0">
                <a:solidFill>
                  <a:srgbClr val="002060"/>
                </a:solidFill>
              </a:rPr>
              <a:t>//этот блок вызывается в любом случае, даже, если возникла ошибка</a:t>
            </a:r>
          </a:p>
          <a:p>
            <a:pPr>
              <a:buNone/>
            </a:pPr>
            <a:r>
              <a:rPr lang="ru-RU" dirty="0" smtClean="0"/>
              <a:t>            </a:t>
            </a:r>
            <a:r>
              <a:rPr lang="ru-RU" dirty="0" err="1" smtClean="0"/>
              <a:t>writer.close</a:t>
            </a:r>
            <a:r>
              <a:rPr lang="ru-RU" dirty="0" smtClean="0"/>
              <a:t>(); </a:t>
            </a:r>
            <a:r>
              <a:rPr lang="ru-RU" i="1" dirty="0" smtClean="0">
                <a:solidFill>
                  <a:srgbClr val="002060"/>
                </a:solidFill>
              </a:rPr>
              <a:t>// файл должен быть закрыт в любом случае</a:t>
            </a:r>
          </a:p>
          <a:p>
            <a:pPr>
              <a:buNone/>
            </a:pPr>
            <a:r>
              <a:rPr lang="ru-RU" dirty="0" smtClean="0"/>
              <a:t>        }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Подавление исключений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179512" y="548680"/>
          <a:ext cx="8712968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464496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public static void main(String[]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 {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PrintWriter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writer=null;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proverka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=true;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try {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if(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proverka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){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              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throw new </a:t>
                      </a:r>
                      <a:r>
                        <a:rPr lang="en-US" b="0" dirty="0" err="1" smtClean="0">
                          <a:solidFill>
                            <a:srgbClr val="002060"/>
                          </a:solidFill>
                        </a:rPr>
                        <a:t>ArrayStoreException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("Попытка сохранения в массиве объекта неверного типа.");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Для демонстрации подавления исключений введем искусственно исключение.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Чтобы не было сообщения об ошибке обернем строку объявления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exception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в блок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В процессе выполнения программы эта ошибка будет выполнена, после чего будет выполняться блок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catch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writer = new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PrintWriter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FileWriter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("rezult.txt"));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writer.print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("text");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А эта часть будет пропущена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}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catch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IOException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ex) {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System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println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("невозможно открыть файл");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Но в этом блоке описана другая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ошибка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}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finally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b="0" dirty="0" err="1" smtClean="0">
                          <a:solidFill>
                            <a:srgbClr val="002060"/>
                          </a:solidFill>
                        </a:rPr>
                        <a:t>writer.close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();</a:t>
                      </a:r>
                      <a:endParaRPr lang="ru-RU" b="0" dirty="0" smtClean="0">
                        <a:solidFill>
                          <a:srgbClr val="00206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} }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Значит, будет выполняться блок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finally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Но, так как объект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writer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не инициализирован, то в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итоге возникнет ошибка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NullPointerException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, а не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ArrayStoreException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. Это явление </a:t>
                      </a:r>
                      <a:r>
                        <a:rPr lang="ru-RU" b="0" dirty="0" smtClean="0">
                          <a:solidFill>
                            <a:srgbClr val="FF0000"/>
                          </a:solidFill>
                        </a:rPr>
                        <a:t>называется подавлением исключения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Чтобы сработала ошибка </a:t>
            </a:r>
            <a:r>
              <a:rPr lang="en-US" dirty="0" err="1" smtClean="0">
                <a:solidFill>
                  <a:srgbClr val="002060"/>
                </a:solidFill>
              </a:rPr>
              <a:t>ArrayStoreException</a:t>
            </a:r>
            <a:r>
              <a:rPr lang="ru-RU" dirty="0" smtClean="0">
                <a:solidFill>
                  <a:srgbClr val="002060"/>
                </a:solidFill>
              </a:rPr>
              <a:t>,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 блоке</a:t>
            </a:r>
            <a:r>
              <a:rPr lang="en-US" dirty="0" smtClean="0"/>
              <a:t> finally </a:t>
            </a:r>
            <a:r>
              <a:rPr lang="ru-RU" dirty="0" smtClean="0"/>
              <a:t>добавим условие:</a:t>
            </a:r>
          </a:p>
          <a:p>
            <a:pPr>
              <a:buNone/>
            </a:pPr>
            <a:r>
              <a:rPr lang="en-US" dirty="0" smtClean="0"/>
              <a:t>finally {</a:t>
            </a:r>
          </a:p>
          <a:p>
            <a:pPr>
              <a:buNone/>
            </a:pPr>
            <a:r>
              <a:rPr lang="en-US" dirty="0" smtClean="0"/>
              <a:t>            if(writer!=null){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writer.close</a:t>
            </a:r>
            <a:r>
              <a:rPr lang="en-US" dirty="0" smtClean="0"/>
              <a:t>();}</a:t>
            </a:r>
          </a:p>
          <a:p>
            <a:pPr>
              <a:buNone/>
            </a:pPr>
            <a:r>
              <a:rPr lang="en-US" dirty="0" smtClean="0"/>
              <a:t>        }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484784"/>
            <a:ext cx="8676456" cy="132474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</a:rPr>
              <a:t>Потоком называется упорядоченная последовательность данных, которая имеет источник (входной поток) или приемник (выходной поток). 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123728" y="4293096"/>
            <a:ext cx="4392488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3728" y="378904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00001001110101010001011101011111110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99592" y="3717032"/>
            <a:ext cx="10801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660232" y="3789040"/>
            <a:ext cx="10801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DFA-ADE3-4951-B246-94067A285E47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Схема работы с потоком:</a:t>
            </a:r>
            <a:endParaRPr lang="ru-RU" sz="2800" dirty="0">
              <a:ea typeface="Calibri"/>
              <a:cs typeface="Times New Roman"/>
            </a:endParaRPr>
          </a:p>
          <a:p>
            <a:pPr marL="514350" lvl="0" indent="-514350" algn="just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Создается экземпляр потока,</a:t>
            </a:r>
            <a:endParaRPr lang="ru-RU" sz="2800" dirty="0">
              <a:ea typeface="Calibri"/>
              <a:cs typeface="Times New Roman"/>
            </a:endParaRPr>
          </a:p>
          <a:p>
            <a:pPr marL="514350" lvl="0" indent="-514350" algn="just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Поток открывается (для чтения или записи),</a:t>
            </a:r>
            <a:endParaRPr lang="ru-RU" sz="2800" dirty="0">
              <a:ea typeface="Calibri"/>
              <a:cs typeface="Times New Roman"/>
            </a:endParaRPr>
          </a:p>
          <a:p>
            <a:pPr marL="514350" lvl="0" indent="-514350" algn="just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Производится чтение из потока/запись в поток,</a:t>
            </a:r>
            <a:endParaRPr lang="ru-RU" sz="2800" dirty="0">
              <a:ea typeface="Calibri"/>
              <a:cs typeface="Times New Roman"/>
            </a:endParaRPr>
          </a:p>
          <a:p>
            <a:pPr marL="514350" lvl="0" indent="-514350" algn="just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Поток закрывается.</a:t>
            </a:r>
            <a:endParaRPr lang="ru-RU" sz="2800" dirty="0">
              <a:ea typeface="Calibri"/>
              <a:cs typeface="Times New Roman"/>
            </a:endParaRP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DFA-ADE3-4951-B246-94067A285E4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323528" y="980728"/>
          <a:ext cx="4560168" cy="217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/>
          <p:cNvGraphicFramePr/>
          <p:nvPr/>
        </p:nvGraphicFramePr>
        <p:xfrm>
          <a:off x="3995936" y="2420888"/>
          <a:ext cx="4488160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9552" y="4941168"/>
            <a:ext cx="6912768" cy="1323439"/>
          </a:xfrm>
          <a:prstGeom prst="rect">
            <a:avLst/>
          </a:prstGeom>
          <a:noFill/>
          <a:ln w="57150" cmpd="thinThick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9750" algn="l"/>
              </a:tabLst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InputStream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поток для чтения байтов (поток ввода);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9750" algn="l"/>
              </a:tabLst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Reader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поток для чтения символов (поток ввода);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9750" algn="l"/>
              </a:tabLst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OutputStream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поток для записи байтов (поток вывода);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9750" algn="l"/>
              </a:tabLst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Writer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поток для записи символов (поток вывода).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DFA-ADE3-4951-B246-94067A285E47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8945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InputStream</a:t>
            </a:r>
            <a:r>
              <a:rPr lang="ru-RU" dirty="0"/>
              <a:t> 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1520" y="1628800"/>
          <a:ext cx="8425184" cy="482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DFA-ADE3-4951-B246-94067A285E4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764704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– абстрактный класс, задающий используемую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модель входных потоков.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Обработка исключений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31D-E6C4-47D1-A7BE-3E9550FFDE2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051720" y="1484784"/>
            <a:ext cx="5544616" cy="1631216"/>
          </a:xfrm>
          <a:prstGeom prst="rect">
            <a:avLst/>
          </a:prstGeom>
          <a:ln w="57150" cmpd="thinThick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Исключение в 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– это объект, который описывает исключительное состояние, возникшее в каком-либо участке программного кода.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95536" y="764704"/>
          <a:ext cx="8568952" cy="586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760640"/>
              </a:tblGrid>
              <a:tr h="468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Метод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Описание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14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read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()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возвращает очередной доступный символ во входном потоке в виде целого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14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 read(byte b[])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чтение b.length байтов из входного потока в массив b. Возвращает количество прочитанных из потока байтов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14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 read(byte b[], int off, int len)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чтение len байтов в массиве b, начиная со смещения off. Возвращает количество реально прочитанных байтов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14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long skip(long n)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пропуск во входном потоке n байтов. Возвращает количество пропущенных байтов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4684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 available()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получение количество доступных для чтения байтов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14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void close()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закрытие источник ввода. Последующие попытки чтения из этого потока вызывают IOException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736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void mark(int readlimit)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установка метки в текущей позиции входного потока, которую можно будет использовать до тех пор, пока из потока не будет прочитано readlimit байтов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4684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void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reset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()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перевод указателя потока на установленную ранее метку</a:t>
                      </a:r>
                      <a:endParaRPr lang="ru-RU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4684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boolean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markSupported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()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проверка поддержки потоком операции 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/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reset</a:t>
                      </a:r>
                      <a:endParaRPr lang="ru-RU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78098"/>
          </a:xfrm>
        </p:spPr>
        <p:txBody>
          <a:bodyPr/>
          <a:lstStyle/>
          <a:p>
            <a:r>
              <a:rPr lang="ru-RU" dirty="0" err="1"/>
              <a:t>InputStream</a:t>
            </a:r>
            <a:r>
              <a:rPr lang="ru-RU" dirty="0"/>
              <a:t>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DFA-ADE3-4951-B246-94067A285E47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6886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import java.io.*;</a:t>
            </a:r>
          </a:p>
          <a:p>
            <a:pPr>
              <a:buNone/>
            </a:pPr>
            <a:r>
              <a:rPr lang="en-US" sz="1800" dirty="0" smtClean="0"/>
              <a:t>public class Lek4FileInputStream {</a:t>
            </a:r>
          </a:p>
          <a:p>
            <a:pPr>
              <a:buNone/>
            </a:pPr>
            <a:r>
              <a:rPr lang="en-US" sz="1800" dirty="0" smtClean="0"/>
              <a:t>    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throws </a:t>
            </a:r>
            <a:r>
              <a:rPr lang="en-US" sz="1800" dirty="0" err="1" smtClean="0"/>
              <a:t>FileNotFoundException</a:t>
            </a:r>
            <a:r>
              <a:rPr lang="en-US" sz="1800" dirty="0" smtClean="0"/>
              <a:t>, </a:t>
            </a:r>
            <a:r>
              <a:rPr lang="en-US" sz="1800" dirty="0" err="1" smtClean="0"/>
              <a:t>IOException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size,size1,s=0;</a:t>
            </a:r>
          </a:p>
          <a:p>
            <a:pPr>
              <a:buNone/>
            </a:pPr>
            <a:r>
              <a:rPr lang="en-US" sz="1800" dirty="0" err="1" smtClean="0"/>
              <a:t>InputStream</a:t>
            </a:r>
            <a:r>
              <a:rPr lang="en-US" sz="1800" dirty="0" smtClean="0"/>
              <a:t> file1 = new </a:t>
            </a:r>
            <a:r>
              <a:rPr lang="en-US" sz="1800" dirty="0" err="1" smtClean="0"/>
              <a:t>FileInputStream</a:t>
            </a:r>
            <a:r>
              <a:rPr lang="en-US" sz="1800" dirty="0" smtClean="0"/>
              <a:t>("text1.txt");</a:t>
            </a:r>
          </a:p>
          <a:p>
            <a:pPr>
              <a:buNone/>
            </a:pPr>
            <a:r>
              <a:rPr lang="en-US" sz="1800" dirty="0" smtClean="0"/>
              <a:t>size = file1.available</a:t>
            </a:r>
            <a:r>
              <a:rPr lang="en-US" sz="1800" dirty="0" smtClean="0"/>
              <a:t>();</a:t>
            </a:r>
            <a:r>
              <a:rPr lang="ru-RU" sz="1800" dirty="0" smtClean="0"/>
              <a:t> //</a:t>
            </a:r>
            <a:r>
              <a:rPr lang="ru-RU" sz="1200" i="1" dirty="0" smtClean="0"/>
              <a:t>возвращает количество байтов ввода, доступные в данный момент для чтения</a:t>
            </a:r>
            <a:endParaRPr lang="en-US" sz="1200" i="1" dirty="0" smtClean="0"/>
          </a:p>
          <a:p>
            <a:pPr>
              <a:buNone/>
            </a:pPr>
            <a:r>
              <a:rPr lang="en-US" sz="1800" dirty="0" err="1" smtClean="0"/>
              <a:t>System.out.println</a:t>
            </a:r>
            <a:r>
              <a:rPr lang="en-US" sz="1800" dirty="0" smtClean="0"/>
              <a:t>(size);</a:t>
            </a:r>
          </a:p>
          <a:p>
            <a:pPr>
              <a:buNone/>
            </a:pPr>
            <a:r>
              <a:rPr lang="en-US" sz="1800" dirty="0" smtClean="0"/>
              <a:t>for 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=0;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4; </a:t>
            </a:r>
            <a:r>
              <a:rPr lang="en-US" sz="1800" dirty="0" err="1" smtClean="0"/>
              <a:t>i</a:t>
            </a:r>
            <a:r>
              <a:rPr lang="en-US" sz="1800" dirty="0" smtClean="0"/>
              <a:t>++) {</a:t>
            </a:r>
          </a:p>
          <a:p>
            <a:pPr>
              <a:buNone/>
            </a:pPr>
            <a:r>
              <a:rPr lang="en-US" sz="1800" dirty="0" err="1" smtClean="0"/>
              <a:t>System.out.print</a:t>
            </a:r>
            <a:r>
              <a:rPr lang="en-US" sz="1800" dirty="0" smtClean="0"/>
              <a:t>((char) file1.read()); </a:t>
            </a:r>
            <a:r>
              <a:rPr lang="en-US" sz="1800" dirty="0" smtClean="0"/>
              <a:t>}</a:t>
            </a:r>
            <a:r>
              <a:rPr lang="ru-RU" sz="1800" dirty="0" smtClean="0"/>
              <a:t>//</a:t>
            </a:r>
            <a:r>
              <a:rPr lang="ru-RU" sz="1200" i="1" dirty="0" smtClean="0"/>
              <a:t>возвращает очередной доступный символ во входном потоке в виде целого</a:t>
            </a:r>
          </a:p>
          <a:p>
            <a:pPr>
              <a:buNone/>
            </a:pPr>
            <a:r>
              <a:rPr lang="en-US" sz="1800" dirty="0" err="1" smtClean="0"/>
              <a:t>System.out.println</a:t>
            </a:r>
            <a:r>
              <a:rPr lang="en-US" sz="1800" dirty="0" smtClean="0"/>
              <a:t>("");</a:t>
            </a:r>
          </a:p>
          <a:p>
            <a:pPr>
              <a:buNone/>
            </a:pPr>
            <a:r>
              <a:rPr lang="en-US" sz="1800" dirty="0" err="1" smtClean="0"/>
              <a:t>System.out.println</a:t>
            </a:r>
            <a:r>
              <a:rPr lang="en-US" sz="1800" dirty="0" smtClean="0"/>
              <a:t>(file1.available());</a:t>
            </a:r>
          </a:p>
          <a:p>
            <a:pPr>
              <a:buNone/>
            </a:pPr>
            <a:r>
              <a:rPr lang="en-US" sz="1800" dirty="0" smtClean="0"/>
              <a:t>file1.skip(8);</a:t>
            </a:r>
          </a:p>
          <a:p>
            <a:pPr>
              <a:buNone/>
            </a:pPr>
            <a:r>
              <a:rPr lang="en-US" sz="1800" dirty="0" err="1" smtClean="0"/>
              <a:t>System.out.println</a:t>
            </a:r>
            <a:r>
              <a:rPr lang="en-US" sz="1800" dirty="0" smtClean="0"/>
              <a:t>(size);</a:t>
            </a:r>
          </a:p>
          <a:p>
            <a:pPr>
              <a:buNone/>
            </a:pPr>
            <a:r>
              <a:rPr lang="en-US" sz="1800" dirty="0" smtClean="0"/>
              <a:t>while ((s=file1.read())!=-1)</a:t>
            </a:r>
          </a:p>
          <a:p>
            <a:pPr>
              <a:buNone/>
            </a:pPr>
            <a:r>
              <a:rPr lang="en-US" sz="1800" dirty="0" err="1" smtClean="0"/>
              <a:t>System.out.print</a:t>
            </a:r>
            <a:r>
              <a:rPr lang="en-US" sz="1800" dirty="0" smtClean="0"/>
              <a:t>((char)s);</a:t>
            </a:r>
          </a:p>
          <a:p>
            <a:pPr>
              <a:buNone/>
            </a:pPr>
            <a:r>
              <a:rPr lang="en-US" sz="1800" dirty="0" smtClean="0"/>
              <a:t>file1.close();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DFA-ADE3-4951-B246-94067A285E4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8945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InputStream</a:t>
            </a:r>
            <a:r>
              <a:rPr lang="ru-RU" dirty="0"/>
              <a:t> 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 l="26876" t="46587" r="65483" b="11526"/>
          <a:stretch>
            <a:fillRect/>
          </a:stretch>
        </p:blipFill>
        <p:spPr bwMode="auto">
          <a:xfrm>
            <a:off x="6588224" y="5239484"/>
            <a:ext cx="424847" cy="121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867150"/>
            <a:ext cx="12573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DFA-ADE3-4951-B246-94067A285E47}" type="slidenum">
              <a:rPr lang="ru-RU" smtClean="0"/>
              <a:pPr/>
              <a:t>22</a:t>
            </a:fld>
            <a:endParaRPr lang="ru-RU" dirty="0"/>
          </a:p>
        </p:txBody>
      </p:sp>
      <p:graphicFrame>
        <p:nvGraphicFramePr>
          <p:cNvPr id="5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1520" y="1196752"/>
          <a:ext cx="8425184" cy="482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78098"/>
          </a:xfrm>
        </p:spPr>
        <p:txBody>
          <a:bodyPr/>
          <a:lstStyle/>
          <a:p>
            <a:r>
              <a:rPr lang="en-US" dirty="0" smtClean="0"/>
              <a:t>Out</a:t>
            </a:r>
            <a:r>
              <a:rPr lang="ru-RU" dirty="0" err="1" smtClean="0"/>
              <a:t>putStream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764704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является классом, задает модель выходных потоков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587727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содержит только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безаргументный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конструктор. </a:t>
            </a:r>
            <a:r>
              <a:rPr lang="ru-RU" dirty="0"/>
              <a:t>Записывает в поток байт </a:t>
            </a:r>
            <a:r>
              <a:rPr lang="ru-RU" dirty="0" err="1"/>
              <a:t>b</a:t>
            </a:r>
            <a:r>
              <a:rPr lang="ru-RU" dirty="0"/>
              <a:t>. Байт передается в виде значения </a:t>
            </a:r>
            <a:r>
              <a:rPr lang="ru-RU" dirty="0" err="1" smtClean="0"/>
              <a:t>int</a:t>
            </a:r>
            <a:r>
              <a:rPr lang="ru-RU" dirty="0" smtClean="0"/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Методы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записывает один байт в выходной поток. Аргумент этого метода имеет тип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что позволяет вызывать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передавая ему выражение, при этом не нужно выполнять приведение его типа к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[])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записывает в выходной поток весь указанный массив байтов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[],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off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записывает в поток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байтов массива, начиная с элемента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off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].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flush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очищает любые выходные буферы, завершая операцию вывода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закрывает выходной поток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DFA-ADE3-4951-B246-94067A285E47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78098"/>
          </a:xfrm>
        </p:spPr>
        <p:txBody>
          <a:bodyPr/>
          <a:lstStyle/>
          <a:p>
            <a:r>
              <a:rPr lang="en-US" dirty="0" smtClean="0"/>
              <a:t>Out</a:t>
            </a:r>
            <a:r>
              <a:rPr lang="ru-RU" dirty="0" err="1" smtClean="0"/>
              <a:t>putStream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</a:t>
            </a:r>
            <a:r>
              <a:rPr lang="en-US" dirty="0" err="1" smtClean="0"/>
              <a:t>IOException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err="1" smtClean="0"/>
              <a:t>OutputStream</a:t>
            </a:r>
            <a:r>
              <a:rPr lang="en-US" dirty="0" smtClean="0"/>
              <a:t> f2 = new </a:t>
            </a:r>
            <a:r>
              <a:rPr lang="en-US" dirty="0" err="1" smtClean="0"/>
              <a:t>FileOutputStream</a:t>
            </a:r>
            <a:r>
              <a:rPr lang="en-US" dirty="0" smtClean="0"/>
              <a:t>("text2.txt");</a:t>
            </a:r>
          </a:p>
          <a:p>
            <a:pPr marL="0" indent="0">
              <a:buNone/>
            </a:pPr>
            <a:r>
              <a:rPr lang="en-US" dirty="0" smtClean="0"/>
              <a:t>String s="</a:t>
            </a:r>
            <a:r>
              <a:rPr lang="en-US" dirty="0" err="1" smtClean="0"/>
              <a:t>ddddd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f2.write(</a:t>
            </a:r>
            <a:r>
              <a:rPr lang="en-US" dirty="0" err="1" smtClean="0"/>
              <a:t>s.getBytes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f2.close();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DFA-ADE3-4951-B246-94067A285E4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78098"/>
          </a:xfrm>
        </p:spPr>
        <p:txBody>
          <a:bodyPr/>
          <a:lstStyle/>
          <a:p>
            <a:r>
              <a:rPr lang="en-US" dirty="0" smtClean="0"/>
              <a:t>Out</a:t>
            </a:r>
            <a:r>
              <a:rPr lang="ru-RU" dirty="0" err="1" smtClean="0"/>
              <a:t>putStream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052737"/>
            <a:ext cx="8640960" cy="51845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</a:t>
            </a:r>
            <a:r>
              <a:rPr lang="en-US" dirty="0" err="1" smtClean="0"/>
              <a:t>IOException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err="1" smtClean="0"/>
              <a:t>InputStream</a:t>
            </a:r>
            <a:r>
              <a:rPr lang="en-US" dirty="0" smtClean="0"/>
              <a:t> f1 = new </a:t>
            </a:r>
            <a:r>
              <a:rPr lang="en-US" dirty="0" err="1" smtClean="0"/>
              <a:t>FileInputStream</a:t>
            </a:r>
            <a:r>
              <a:rPr lang="en-US" dirty="0" smtClean="0"/>
              <a:t>("text1.txt");</a:t>
            </a:r>
          </a:p>
          <a:p>
            <a:pPr marL="0" indent="0">
              <a:buNone/>
            </a:pPr>
            <a:r>
              <a:rPr lang="en-US" dirty="0" err="1" smtClean="0"/>
              <a:t>OutputStream</a:t>
            </a:r>
            <a:r>
              <a:rPr lang="en-US" dirty="0" smtClean="0"/>
              <a:t> f2 = new </a:t>
            </a:r>
            <a:r>
              <a:rPr lang="en-US" dirty="0" err="1" smtClean="0"/>
              <a:t>FileOutputStream</a:t>
            </a:r>
            <a:r>
              <a:rPr lang="en-US" dirty="0" smtClean="0"/>
              <a:t>("text2.txt");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while ((</a:t>
            </a:r>
            <a:r>
              <a:rPr lang="en-US" dirty="0" err="1" smtClean="0"/>
              <a:t>ch</a:t>
            </a:r>
            <a:r>
              <a:rPr lang="en-US" dirty="0" smtClean="0"/>
              <a:t> = f1.read()) != -1) {</a:t>
            </a:r>
          </a:p>
          <a:p>
            <a:pPr marL="0" indent="0">
              <a:buNone/>
            </a:pPr>
            <a:r>
              <a:rPr lang="en-US" dirty="0" smtClean="0"/>
              <a:t>f2.write((char)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String s="</a:t>
            </a:r>
            <a:r>
              <a:rPr lang="en-US" dirty="0" err="1" smtClean="0"/>
              <a:t>ddddd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f2.write(</a:t>
            </a:r>
            <a:r>
              <a:rPr lang="en-US" dirty="0" err="1" smtClean="0"/>
              <a:t>s.getBytes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f1.close();</a:t>
            </a:r>
          </a:p>
          <a:p>
            <a:pPr marL="0" indent="0">
              <a:buNone/>
            </a:pPr>
            <a:r>
              <a:rPr lang="en-US" dirty="0" smtClean="0"/>
              <a:t>f2.close();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DFA-ADE3-4951-B246-94067A285E4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78098"/>
          </a:xfrm>
        </p:spPr>
        <p:txBody>
          <a:bodyPr/>
          <a:lstStyle/>
          <a:p>
            <a:r>
              <a:rPr lang="en-US" dirty="0" smtClean="0"/>
              <a:t>Out</a:t>
            </a:r>
            <a:r>
              <a:rPr lang="ru-RU" dirty="0" err="1" smtClean="0"/>
              <a:t>putStream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Reader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DFA-ADE3-4951-B246-94067A285E47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39552" y="2060848"/>
            <a:ext cx="8064896" cy="4093428"/>
          </a:xfrm>
          <a:prstGeom prst="rect">
            <a:avLst/>
          </a:prstGeom>
          <a:noFill/>
          <a:ln w="5715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Наследники класса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Reader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BufferedReader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буферизированный входной символьный поток; увеличивает производительность за счёт буферизации ввода;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CharArrayReader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входной поток чтения символьного массива;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FileReader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входной поток чтения содержимого файла; в конструкторе класса нужно указать либо путь к файлу, либо объект типа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FilterReader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фильтрующий читатель;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InputStreamReader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входной поток, транслирующий байты в символы;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LineNumberReader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входной поток, подсчитывающий строки;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PipedReader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входной канал;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PushbackReader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входной поток, позволяющий возвращать символы обратно в поток;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StringReader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входной поток, читающий из строки.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9552" y="980728"/>
            <a:ext cx="8064896" cy="707886"/>
          </a:xfrm>
          <a:prstGeom prst="rect">
            <a:avLst/>
          </a:prstGeom>
          <a:noFill/>
          <a:ln w="57150" cmpd="thinThick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Абстрактный класс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Reader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обеспечивает поддержку символьного потока чтения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Методы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IOException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mark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limit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markSupported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ready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reset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skip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lOException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lOException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DFA-ADE3-4951-B246-94067A285E47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Reader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19256" cy="57606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import java.io.*;</a:t>
            </a:r>
          </a:p>
          <a:p>
            <a:pPr>
              <a:buNone/>
            </a:pPr>
            <a:r>
              <a:rPr lang="en-US" sz="1800" dirty="0" smtClean="0"/>
              <a:t>public class Lek4Reader {</a:t>
            </a:r>
          </a:p>
          <a:p>
            <a:pPr>
              <a:buNone/>
            </a:pPr>
            <a:r>
              <a:rPr lang="en-US" sz="1800" dirty="0" smtClean="0"/>
              <a:t>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throws </a:t>
            </a:r>
            <a:r>
              <a:rPr lang="en-US" sz="1800" dirty="0" err="1" smtClean="0"/>
              <a:t>IOException</a:t>
            </a:r>
            <a:r>
              <a:rPr lang="en-US" sz="1800" dirty="0" smtClean="0"/>
              <a:t>  {//throws </a:t>
            </a:r>
            <a:r>
              <a:rPr lang="en-US" sz="1800" dirty="0" err="1" smtClean="0"/>
              <a:t>FileNotFoundException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s=0;</a:t>
            </a:r>
          </a:p>
          <a:p>
            <a:pPr>
              <a:buNone/>
            </a:pPr>
            <a:r>
              <a:rPr lang="en-US" sz="1800" dirty="0" err="1" smtClean="0"/>
              <a:t>InputStream</a:t>
            </a:r>
            <a:r>
              <a:rPr lang="en-US" sz="1800" dirty="0" smtClean="0"/>
              <a:t> file1=null;</a:t>
            </a:r>
          </a:p>
          <a:p>
            <a:pPr>
              <a:buNone/>
            </a:pPr>
            <a:r>
              <a:rPr lang="en-US" sz="1800" dirty="0" err="1" smtClean="0"/>
              <a:t>InputStreamReader</a:t>
            </a:r>
            <a:r>
              <a:rPr lang="en-US" sz="1800" dirty="0" smtClean="0"/>
              <a:t> file2=null;</a:t>
            </a:r>
          </a:p>
          <a:p>
            <a:pPr>
              <a:buNone/>
            </a:pPr>
            <a:r>
              <a:rPr lang="en-US" sz="1800" dirty="0" smtClean="0"/>
              <a:t>try {</a:t>
            </a:r>
          </a:p>
          <a:p>
            <a:pPr>
              <a:buNone/>
            </a:pPr>
            <a:r>
              <a:rPr lang="en-US" sz="1800" dirty="0" smtClean="0"/>
              <a:t>file1 = new </a:t>
            </a:r>
            <a:r>
              <a:rPr lang="en-US" sz="1800" dirty="0" err="1" smtClean="0"/>
              <a:t>FileInputStream</a:t>
            </a:r>
            <a:r>
              <a:rPr lang="en-US" sz="1800" dirty="0" smtClean="0"/>
              <a:t>("text1.txt");</a:t>
            </a:r>
          </a:p>
          <a:p>
            <a:pPr>
              <a:buNone/>
            </a:pPr>
            <a:r>
              <a:rPr lang="en-US" sz="1800" dirty="0" smtClean="0"/>
              <a:t>file2 = new </a:t>
            </a:r>
            <a:r>
              <a:rPr lang="en-US" sz="1800" b="1" dirty="0" err="1" smtClean="0"/>
              <a:t>InputStreamReader</a:t>
            </a:r>
            <a:r>
              <a:rPr lang="en-US" sz="1800" dirty="0" smtClean="0"/>
              <a:t>(file1,"Cp1251");</a:t>
            </a:r>
          </a:p>
          <a:p>
            <a:pPr>
              <a:buNone/>
            </a:pPr>
            <a:r>
              <a:rPr lang="en-US" sz="1800" dirty="0" smtClean="0"/>
              <a:t>while ((s=file2.read())!=-1)</a:t>
            </a:r>
          </a:p>
          <a:p>
            <a:pPr>
              <a:buNone/>
            </a:pPr>
            <a:r>
              <a:rPr lang="en-US" sz="1800" dirty="0" err="1" smtClean="0"/>
              <a:t>System.out.print</a:t>
            </a:r>
            <a:r>
              <a:rPr lang="en-US" sz="1800" dirty="0" smtClean="0"/>
              <a:t>((char)s);</a:t>
            </a:r>
          </a:p>
          <a:p>
            <a:pPr>
              <a:buNone/>
            </a:pPr>
            <a:r>
              <a:rPr lang="en-US" sz="1800" dirty="0" smtClean="0"/>
              <a:t>} </a:t>
            </a:r>
          </a:p>
          <a:p>
            <a:pPr>
              <a:buNone/>
            </a:pPr>
            <a:r>
              <a:rPr lang="en-US" sz="1800" dirty="0" smtClean="0"/>
              <a:t>catch (</a:t>
            </a:r>
            <a:r>
              <a:rPr lang="en-US" sz="1800" dirty="0" err="1" smtClean="0"/>
              <a:t>IOException</a:t>
            </a:r>
            <a:r>
              <a:rPr lang="en-US" sz="1800" dirty="0" smtClean="0"/>
              <a:t> e) {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e.printStackTrace</a:t>
            </a:r>
            <a:r>
              <a:rPr lang="en-US" sz="1800" dirty="0" smtClean="0"/>
              <a:t>();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} finally{</a:t>
            </a:r>
          </a:p>
          <a:p>
            <a:pPr>
              <a:buNone/>
            </a:pPr>
            <a:r>
              <a:rPr lang="en-US" sz="1800" dirty="0" smtClean="0"/>
              <a:t>file1.close();</a:t>
            </a:r>
          </a:p>
          <a:p>
            <a:pPr>
              <a:buNone/>
            </a:pPr>
            <a:r>
              <a:rPr lang="en-US" sz="1800" dirty="0" smtClean="0"/>
              <a:t>    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DFA-ADE3-4951-B246-94067A285E47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Reader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Writer</a:t>
            </a:r>
            <a:r>
              <a:rPr lang="ru-RU" dirty="0"/>
              <a:t>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DFA-ADE3-4951-B246-94067A285E47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E61DFA-ADE3-4951-B246-94067A285E47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1753074"/>
            <a:ext cx="8280920" cy="4708981"/>
          </a:xfrm>
          <a:prstGeom prst="rect">
            <a:avLst/>
          </a:prstGeom>
          <a:noFill/>
          <a:ln w="5715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Наследники класса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Writer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BufferedWriter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буферизированный выходной символьный поток; позволяет повысить производительность за счёт снижения количества операций физической записи в выходное устройство;</a:t>
            </a:r>
          </a:p>
          <a:p>
            <a:pPr lvl="0"/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CharArrayWriter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выходной поток, который пишет в символьный массив;</a:t>
            </a:r>
          </a:p>
          <a:p>
            <a:pPr lvl="0"/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FileWriter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выходной поток, пишущий в файл; в конструкторе можно определить вывод в конец файла. Создание объекта не зависит от наличия файла, он будет создан в случае необходимости. Если файл существует и он доступен только для чтения, то передаётся исключение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IOException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FilterWriter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фильтрующий писатель</a:t>
            </a:r>
          </a:p>
          <a:p>
            <a:pPr lvl="0"/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OutputStreamWriter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-выходной поток, транслирующий байты в символы</a:t>
            </a:r>
          </a:p>
          <a:p>
            <a:pPr lvl="0"/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PipedWriter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выходной канал</a:t>
            </a:r>
          </a:p>
          <a:p>
            <a:pPr lvl="0"/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выходной поток, включающий методы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()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0"/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StringWriter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выходной поток, пишущий в строку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9552" y="980728"/>
            <a:ext cx="8280920" cy="707886"/>
          </a:xfrm>
          <a:prstGeom prst="rect">
            <a:avLst/>
          </a:prstGeom>
          <a:noFill/>
          <a:ln w="57150" cmpd="thinThick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Абстрактный класс </a:t>
            </a:r>
            <a:r>
              <a:rPr lang="ru-RU" sz="2000" b="1" dirty="0" err="1" smtClean="0"/>
              <a:t>Writer</a:t>
            </a:r>
            <a:r>
              <a:rPr lang="ru-RU" sz="2000" dirty="0" smtClean="0"/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обеспечивает поддержку символьного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потока записи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512" y="764704"/>
            <a:ext cx="8784976" cy="561662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Иерархия исключений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31D-E6C4-47D1-A7BE-3E9550FFDE20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5" name="Схема 4"/>
          <p:cNvGraphicFramePr/>
          <p:nvPr/>
        </p:nvGraphicFramePr>
        <p:xfrm>
          <a:off x="251520" y="809328"/>
          <a:ext cx="8640960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620688"/>
            <a:ext cx="108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java.lang</a:t>
            </a:r>
            <a:endParaRPr lang="ru-RU" b="1"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Методы: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append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abstract void close() throws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lOException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flush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void write(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char) throws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lOException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abstract void write(char[]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offset,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count) throws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lOException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void write(char[]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lOException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void write(String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offset,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count) throws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lOException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void write(String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lOException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DFA-ADE3-4951-B246-94067A285E47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Writer</a:t>
            </a:r>
            <a:r>
              <a:rPr lang="ru-RU" dirty="0"/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6166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String s="</a:t>
            </a:r>
            <a:r>
              <a:rPr lang="en-US" dirty="0" err="1" smtClean="0"/>
              <a:t>nnnnn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FileWriter</a:t>
            </a:r>
            <a:r>
              <a:rPr lang="en-US" dirty="0" smtClean="0"/>
              <a:t> f2 =null;</a:t>
            </a:r>
          </a:p>
          <a:p>
            <a:pPr marL="0" indent="0">
              <a:buNone/>
            </a:pPr>
            <a:r>
              <a:rPr lang="en-US" dirty="0" smtClean="0"/>
              <a:t>        try {  </a:t>
            </a:r>
          </a:p>
          <a:p>
            <a:pPr marL="0" indent="0">
              <a:buNone/>
            </a:pPr>
            <a:r>
              <a:rPr lang="en-US" dirty="0" smtClean="0"/>
              <a:t>            f2 = new </a:t>
            </a:r>
            <a:r>
              <a:rPr lang="en-US" dirty="0" err="1" smtClean="0"/>
              <a:t>FileWriter</a:t>
            </a:r>
            <a:r>
              <a:rPr lang="en-US" dirty="0" smtClean="0"/>
              <a:t>("text2.txt",true);</a:t>
            </a:r>
          </a:p>
          <a:p>
            <a:pPr marL="0" indent="0">
              <a:buNone/>
            </a:pPr>
            <a:r>
              <a:rPr lang="en-US" dirty="0" smtClean="0"/>
              <a:t>            f2.write(s);</a:t>
            </a:r>
          </a:p>
          <a:p>
            <a:pPr marL="0" indent="0">
              <a:buNone/>
            </a:pPr>
            <a:r>
              <a:rPr lang="en-US" dirty="0" smtClean="0"/>
              <a:t>        } catch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}finally{</a:t>
            </a:r>
          </a:p>
          <a:p>
            <a:pPr marL="0" indent="0">
              <a:buNone/>
            </a:pPr>
            <a:r>
              <a:rPr lang="en-US" dirty="0" smtClean="0"/>
              <a:t>            try {</a:t>
            </a:r>
          </a:p>
          <a:p>
            <a:pPr marL="0" indent="0">
              <a:buNone/>
            </a:pPr>
            <a:r>
              <a:rPr lang="en-US" dirty="0" smtClean="0"/>
              <a:t>                f2.close();</a:t>
            </a:r>
          </a:p>
          <a:p>
            <a:pPr marL="0" indent="0">
              <a:buNone/>
            </a:pPr>
            <a:r>
              <a:rPr lang="en-US" dirty="0" smtClean="0"/>
              <a:t>            } catch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DFA-ADE3-4951-B246-94067A285E47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11560" y="26064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Writer 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lvl="0"/>
            <a:r>
              <a:rPr lang="ru-RU" sz="3200" dirty="0" smtClean="0"/>
              <a:t>Наследники класса </a:t>
            </a:r>
            <a:r>
              <a:rPr lang="en-US" sz="3200" dirty="0" err="1" smtClean="0"/>
              <a:t>RuntimeException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Примеры исключений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ArithmeticException</a:t>
            </a:r>
            <a:r>
              <a:rPr lang="ru-RU" dirty="0" smtClean="0"/>
              <a:t> </a:t>
            </a:r>
            <a:r>
              <a:rPr lang="ru-RU" dirty="0" smtClean="0"/>
              <a:t>вызывается </a:t>
            </a:r>
            <a:r>
              <a:rPr lang="ru-RU" dirty="0" smtClean="0"/>
              <a:t>при возникновении исключительного арифметического условия. Например, целое число «делить на ноль» создает экземпляр этого класса</a:t>
            </a:r>
            <a:r>
              <a:rPr lang="ru-RU" dirty="0" smtClean="0"/>
              <a:t>.</a:t>
            </a:r>
          </a:p>
          <a:p>
            <a:r>
              <a:rPr lang="en-US" b="1" dirty="0" err="1" smtClean="0"/>
              <a:t>NoSuchElementException</a:t>
            </a:r>
            <a:r>
              <a:rPr lang="ru-RU" dirty="0" smtClean="0"/>
              <a:t> вызывается </a:t>
            </a:r>
            <a:r>
              <a:rPr lang="ru-RU" dirty="0" smtClean="0"/>
              <a:t>различными методами доступа, чтобы указать, что запрошенный элемент не </a:t>
            </a:r>
            <a:r>
              <a:rPr lang="ru-RU" dirty="0" smtClean="0"/>
              <a:t>существует.</a:t>
            </a:r>
            <a:endParaRPr lang="ru-RU" dirty="0" smtClean="0"/>
          </a:p>
          <a:p>
            <a:r>
              <a:rPr lang="en-US" b="1" dirty="0" err="1" smtClean="0"/>
              <a:t>InputMismatchException</a:t>
            </a:r>
            <a:r>
              <a:rPr lang="ru-RU" dirty="0" smtClean="0"/>
              <a:t> </a:t>
            </a:r>
            <a:r>
              <a:rPr lang="ru-RU" dirty="0" smtClean="0"/>
              <a:t>является наследником </a:t>
            </a:r>
            <a:r>
              <a:rPr lang="ru-RU" dirty="0" err="1" smtClean="0"/>
              <a:t>java.util.NoSuchElementException</a:t>
            </a:r>
            <a:r>
              <a:rPr lang="ru-RU" dirty="0" smtClean="0"/>
              <a:t>. Создается </a:t>
            </a:r>
            <a:r>
              <a:rPr lang="ru-RU" dirty="0" smtClean="0"/>
              <a:t>сканером, чтобы указать, что полученный </a:t>
            </a:r>
            <a:r>
              <a:rPr lang="ru-RU" dirty="0" err="1" smtClean="0"/>
              <a:t>токен</a:t>
            </a:r>
            <a:r>
              <a:rPr lang="ru-RU" dirty="0" smtClean="0"/>
              <a:t> не соответствует шаблону для ожидаемого </a:t>
            </a:r>
            <a:r>
              <a:rPr lang="ru-RU" dirty="0" smtClean="0"/>
              <a:t>типа, </a:t>
            </a:r>
            <a:r>
              <a:rPr lang="ru-RU" dirty="0" smtClean="0"/>
              <a:t>или что </a:t>
            </a:r>
            <a:r>
              <a:rPr lang="ru-RU" dirty="0" err="1" smtClean="0"/>
              <a:t>токен</a:t>
            </a:r>
            <a:r>
              <a:rPr lang="ru-RU" dirty="0" smtClean="0"/>
              <a:t> выходит за пределы диапазона для ожидаемого типа.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NullPointerException</a:t>
            </a:r>
            <a:r>
              <a:rPr lang="ru-RU" dirty="0" smtClean="0"/>
              <a:t> – обращение к объекту, равному </a:t>
            </a:r>
            <a:r>
              <a:rPr lang="en-US" dirty="0" smtClean="0"/>
              <a:t>null</a:t>
            </a:r>
            <a:r>
              <a:rPr lang="ru-RU" dirty="0" smtClean="0"/>
              <a:t>.</a:t>
            </a:r>
          </a:p>
          <a:p>
            <a:r>
              <a:rPr lang="en-US" b="1" dirty="0" err="1" smtClean="0"/>
              <a:t>IndexOutOfBoundsException</a:t>
            </a:r>
            <a:r>
              <a:rPr lang="ru-RU" dirty="0" smtClean="0"/>
              <a:t> </a:t>
            </a:r>
            <a:r>
              <a:rPr lang="ru-RU" dirty="0" smtClean="0"/>
              <a:t>– указание на то, </a:t>
            </a:r>
            <a:r>
              <a:rPr lang="ru-RU" dirty="0" smtClean="0"/>
              <a:t>что какой-либо индекс (например, для массива, для строки или для вектора) находится вне диапазона.</a:t>
            </a:r>
          </a:p>
          <a:p>
            <a:r>
              <a:rPr lang="en-US" b="1" dirty="0" err="1" smtClean="0"/>
              <a:t>ArrayIndexOutOfBoundsException</a:t>
            </a:r>
            <a:r>
              <a:rPr lang="ru-RU" dirty="0" smtClean="0"/>
              <a:t> является наследником класса </a:t>
            </a:r>
            <a:r>
              <a:rPr lang="en-US" dirty="0" err="1" smtClean="0"/>
              <a:t>IndexOutOfBoundsException</a:t>
            </a:r>
            <a:r>
              <a:rPr lang="ru-RU" dirty="0" smtClean="0"/>
              <a:t> – обращение к </a:t>
            </a:r>
            <a:r>
              <a:rPr lang="ru-RU" dirty="0" smtClean="0"/>
              <a:t>массиву </a:t>
            </a:r>
            <a:r>
              <a:rPr lang="ru-RU" dirty="0" smtClean="0"/>
              <a:t>с </a:t>
            </a:r>
            <a:r>
              <a:rPr lang="ru-RU" dirty="0" smtClean="0"/>
              <a:t>недопустимым </a:t>
            </a:r>
            <a:r>
              <a:rPr lang="ru-RU" dirty="0" smtClean="0"/>
              <a:t>индексом (индекс </a:t>
            </a:r>
            <a:r>
              <a:rPr lang="ru-RU" dirty="0" smtClean="0"/>
              <a:t>либо отрицательный, либо больше или равен размеру </a:t>
            </a:r>
            <a:r>
              <a:rPr lang="ru-RU" dirty="0" smtClean="0"/>
              <a:t>массива).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Наследники класса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RuntimeException</a:t>
            </a: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Примеры исключений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ClassCastException</a:t>
            </a:r>
            <a:r>
              <a:rPr lang="ru-RU" dirty="0" smtClean="0"/>
              <a:t> – объект </a:t>
            </a:r>
            <a:r>
              <a:rPr lang="ru-RU" dirty="0" smtClean="0"/>
              <a:t>не </a:t>
            </a:r>
            <a:r>
              <a:rPr lang="ru-RU" dirty="0" smtClean="0"/>
              <a:t>является экземпляром класса.</a:t>
            </a:r>
          </a:p>
          <a:p>
            <a:r>
              <a:rPr lang="en-US" dirty="0" err="1" smtClean="0"/>
              <a:t>IllegalArgumentException</a:t>
            </a:r>
            <a:r>
              <a:rPr lang="ru-RU" dirty="0" smtClean="0"/>
              <a:t> – передача </a:t>
            </a:r>
            <a:r>
              <a:rPr lang="ru-RU" dirty="0" smtClean="0"/>
              <a:t>методу </a:t>
            </a:r>
            <a:r>
              <a:rPr lang="ru-RU" dirty="0" err="1" smtClean="0"/>
              <a:t>неподходящиго</a:t>
            </a:r>
            <a:r>
              <a:rPr lang="ru-RU" dirty="0" smtClean="0"/>
              <a:t> аргумента </a:t>
            </a:r>
            <a:r>
              <a:rPr lang="ru-RU" dirty="0" smtClean="0"/>
              <a:t>или </a:t>
            </a:r>
            <a:r>
              <a:rPr lang="ru-RU" dirty="0" smtClean="0"/>
              <a:t>аргумента </a:t>
            </a:r>
            <a:r>
              <a:rPr lang="ru-RU" dirty="0" smtClean="0"/>
              <a:t>неправильного </a:t>
            </a:r>
            <a:r>
              <a:rPr lang="ru-RU" dirty="0" smtClean="0"/>
              <a:t>типа.</a:t>
            </a:r>
          </a:p>
          <a:p>
            <a:pPr lvl="0">
              <a:buNone/>
            </a:pPr>
            <a:endParaRPr lang="ru-RU" dirty="0" smtClean="0"/>
          </a:p>
          <a:p>
            <a:pPr lvl="0"/>
            <a:endParaRPr lang="ru-RU" dirty="0" smtClean="0"/>
          </a:p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lvl="0"/>
            <a:r>
              <a:rPr lang="ru-RU" sz="3200" dirty="0" smtClean="0"/>
              <a:t>Наследники класса </a:t>
            </a:r>
            <a:r>
              <a:rPr lang="en-US" sz="3200" dirty="0" err="1" smtClean="0"/>
              <a:t>RuntimeException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Примеры исключений</a:t>
            </a:r>
            <a:endParaRPr lang="ru-RU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Пример1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31D-E6C4-47D1-A7BE-3E9550FFDE2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251520" y="764704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import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java.util.Scanner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public class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Isklichenija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{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public static void main(String[]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args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 {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Scanner in=new Scanner(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System.in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System.out.println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("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Введите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числитель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in.nextInt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System.out.println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("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Введите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знаменатель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in.nextInt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(); 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s=del(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a,b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System.out.println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("Результат деления: "+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);                 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private static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del(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b){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return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} }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59832" y="6021288"/>
            <a:ext cx="5833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Возникнет </a:t>
            </a:r>
            <a:r>
              <a:rPr lang="ru-RU" sz="2400" dirty="0" smtClean="0">
                <a:solidFill>
                  <a:srgbClr val="FF0000"/>
                </a:solidFill>
              </a:rPr>
              <a:t>исключение </a:t>
            </a:r>
            <a:r>
              <a:rPr lang="ru-RU" sz="2400" dirty="0" err="1" smtClean="0">
                <a:solidFill>
                  <a:srgbClr val="FF0000"/>
                </a:solidFill>
              </a:rPr>
              <a:t>ArithmeticException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31D-E6C4-47D1-A7BE-3E9550FFDE2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146" name="AutoShape 2" descr="https://javarush.ru/api/1.0/rest/images/1293665/627089b3-fbab-4a3f-afdd-5506029b35bc?size=102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Обработка исключений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71600" y="1484784"/>
            <a:ext cx="7128792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try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0" fontAlgn="base">
              <a:spcBef>
                <a:spcPts val="600"/>
              </a:spcBef>
              <a:spcAft>
                <a:spcPct val="0"/>
              </a:spcAft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блока кода, который потенциально может привести к ошибке</a:t>
            </a:r>
          </a:p>
          <a:p>
            <a:pPr lvl="0" fontAlgn="base">
              <a:spcBef>
                <a:spcPts val="600"/>
              </a:spcBef>
              <a:spcAft>
                <a:spcPct val="0"/>
              </a:spcAft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catch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0" fontAlgn="base">
              <a:spcBef>
                <a:spcPts val="600"/>
              </a:spcBef>
              <a:spcAft>
                <a:spcPct val="0"/>
              </a:spcAft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блока кода, предназначенного для перехвата и обработки исключений</a:t>
            </a:r>
          </a:p>
          <a:p>
            <a:pPr lvl="0" fontAlgn="base">
              <a:spcBef>
                <a:spcPts val="600"/>
              </a:spcBef>
              <a:spcAft>
                <a:spcPct val="0"/>
              </a:spcAft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finally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ts val="600"/>
              </a:spcBef>
              <a:spcAft>
                <a:spcPct val="0"/>
              </a:spcAft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передача управления в любом случае.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rgbClr val="151F3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31D-E6C4-47D1-A7BE-3E9550FFDE2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Обработка исключений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620689"/>
            <a:ext cx="8784976" cy="6237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 </a:t>
            </a:r>
            <a:r>
              <a:rPr lang="ru-RU" sz="1600" dirty="0" err="1" smtClean="0"/>
              <a:t>public</a:t>
            </a:r>
            <a:r>
              <a:rPr lang="ru-RU" sz="1600" dirty="0" smtClean="0"/>
              <a:t> </a:t>
            </a:r>
            <a:r>
              <a:rPr lang="ru-RU" sz="1600" dirty="0" err="1" smtClean="0"/>
              <a:t>static</a:t>
            </a:r>
            <a:r>
              <a:rPr lang="ru-RU" sz="1600" dirty="0" smtClean="0"/>
              <a:t> </a:t>
            </a:r>
            <a:r>
              <a:rPr lang="ru-RU" sz="1600" dirty="0" err="1" smtClean="0"/>
              <a:t>void</a:t>
            </a:r>
            <a:r>
              <a:rPr lang="ru-RU" sz="1600" dirty="0" smtClean="0"/>
              <a:t> </a:t>
            </a:r>
            <a:r>
              <a:rPr lang="ru-RU" sz="1600" dirty="0" err="1" smtClean="0"/>
              <a:t>main</a:t>
            </a:r>
            <a:r>
              <a:rPr lang="ru-RU" sz="1600" dirty="0" smtClean="0"/>
              <a:t>(</a:t>
            </a:r>
            <a:r>
              <a:rPr lang="ru-RU" sz="1600" dirty="0" err="1" smtClean="0"/>
              <a:t>String</a:t>
            </a:r>
            <a:r>
              <a:rPr lang="ru-RU" sz="1600" dirty="0" smtClean="0"/>
              <a:t>[] </a:t>
            </a:r>
            <a:r>
              <a:rPr lang="ru-RU" sz="1600" dirty="0" err="1" smtClean="0"/>
              <a:t>args</a:t>
            </a:r>
            <a:r>
              <a:rPr lang="ru-RU" sz="1600" dirty="0" smtClean="0"/>
              <a:t>) {</a:t>
            </a:r>
          </a:p>
          <a:p>
            <a:r>
              <a:rPr lang="en-US" sz="1600" dirty="0" smtClean="0"/>
              <a:t>Scanner in=new Scanner(</a:t>
            </a:r>
            <a:r>
              <a:rPr lang="en-US" sz="1600" dirty="0" err="1" smtClean="0"/>
              <a:t>System.</a:t>
            </a:r>
            <a:r>
              <a:rPr lang="en-US" sz="1600" i="1" dirty="0" err="1" smtClean="0"/>
              <a:t>in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a,b,s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try{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err="1" smtClean="0"/>
              <a:t>System.</a:t>
            </a:r>
            <a:r>
              <a:rPr lang="en-US" sz="1600" i="1" dirty="0" err="1" smtClean="0"/>
              <a:t>out</a:t>
            </a:r>
            <a:r>
              <a:rPr lang="en-US" sz="1600" dirty="0" err="1" smtClean="0"/>
              <a:t>.println</a:t>
            </a:r>
            <a:r>
              <a:rPr lang="en-US" sz="1600" dirty="0" smtClean="0"/>
              <a:t>("</a:t>
            </a:r>
            <a:r>
              <a:rPr lang="ru-RU" sz="1600" dirty="0" smtClean="0"/>
              <a:t>Введите числитель");</a:t>
            </a:r>
            <a:br>
              <a:rPr lang="ru-RU" sz="1600" dirty="0" smtClean="0"/>
            </a:br>
            <a:r>
              <a:rPr lang="ru-RU" sz="1600" dirty="0" smtClean="0"/>
              <a:t>    </a:t>
            </a:r>
            <a:r>
              <a:rPr lang="en-US" sz="1600" dirty="0" smtClean="0"/>
              <a:t>a=</a:t>
            </a:r>
            <a:r>
              <a:rPr lang="en-US" sz="1600" dirty="0" err="1" smtClean="0"/>
              <a:t>in.nextInt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err="1" smtClean="0"/>
              <a:t>System.</a:t>
            </a:r>
            <a:r>
              <a:rPr lang="en-US" sz="1600" i="1" dirty="0" err="1" smtClean="0"/>
              <a:t>out</a:t>
            </a:r>
            <a:r>
              <a:rPr lang="en-US" sz="1600" dirty="0" err="1" smtClean="0"/>
              <a:t>.println</a:t>
            </a:r>
            <a:r>
              <a:rPr lang="en-US" sz="1600" dirty="0" smtClean="0"/>
              <a:t>("</a:t>
            </a:r>
            <a:r>
              <a:rPr lang="ru-RU" sz="1600" dirty="0" smtClean="0"/>
              <a:t>Введите знаменатель");</a:t>
            </a:r>
            <a:br>
              <a:rPr lang="ru-RU" sz="1600" dirty="0" smtClean="0"/>
            </a:br>
            <a:r>
              <a:rPr lang="ru-RU" sz="1600" dirty="0" smtClean="0"/>
              <a:t>    </a:t>
            </a:r>
            <a:r>
              <a:rPr lang="en-US" sz="1600" dirty="0" smtClean="0"/>
              <a:t>b=</a:t>
            </a:r>
            <a:r>
              <a:rPr lang="en-US" sz="1600" dirty="0" err="1" smtClean="0"/>
              <a:t>in.nextInt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    s=a/b;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err="1" smtClean="0"/>
              <a:t>System.</a:t>
            </a:r>
            <a:r>
              <a:rPr lang="en-US" sz="1600" i="1" dirty="0" err="1" smtClean="0"/>
              <a:t>out</a:t>
            </a:r>
            <a:r>
              <a:rPr lang="en-US" sz="1600" dirty="0" err="1" smtClean="0"/>
              <a:t>.println</a:t>
            </a:r>
            <a:r>
              <a:rPr lang="en-US" sz="1600" dirty="0" smtClean="0"/>
              <a:t>("</a:t>
            </a:r>
            <a:r>
              <a:rPr lang="ru-RU" sz="1600" dirty="0" smtClean="0"/>
              <a:t>Результат деления: "+</a:t>
            </a:r>
            <a:r>
              <a:rPr lang="en-US" sz="1600" dirty="0" smtClean="0"/>
              <a:t>s);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r>
              <a:rPr lang="en-US" sz="1600" dirty="0" smtClean="0">
                <a:solidFill>
                  <a:srgbClr val="FF0000"/>
                </a:solidFill>
              </a:rPr>
              <a:t>catch</a:t>
            </a:r>
            <a:r>
              <a:rPr lang="en-US" sz="1600" dirty="0" smtClean="0"/>
              <a:t>(</a:t>
            </a:r>
            <a:r>
              <a:rPr lang="en-US" sz="1600" dirty="0" err="1" smtClean="0"/>
              <a:t>ArithmeticException</a:t>
            </a:r>
            <a:r>
              <a:rPr lang="en-US" sz="1600" dirty="0" smtClean="0"/>
              <a:t> e){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err="1" smtClean="0"/>
              <a:t>System.</a:t>
            </a:r>
            <a:r>
              <a:rPr lang="en-US" sz="1600" i="1" dirty="0" err="1" smtClean="0"/>
              <a:t>out</a:t>
            </a:r>
            <a:r>
              <a:rPr lang="en-US" sz="1600" dirty="0" err="1" smtClean="0"/>
              <a:t>.println</a:t>
            </a:r>
            <a:r>
              <a:rPr lang="en-US" sz="1600" dirty="0" smtClean="0"/>
              <a:t>("</a:t>
            </a:r>
            <a:r>
              <a:rPr lang="ru-RU" sz="1600" dirty="0" smtClean="0"/>
              <a:t>Ошибка </a:t>
            </a:r>
            <a:r>
              <a:rPr lang="ru-RU" sz="1600" dirty="0" smtClean="0"/>
              <a:t>– деление на </a:t>
            </a:r>
            <a:r>
              <a:rPr lang="ru-RU" sz="1600" dirty="0" smtClean="0"/>
              <a:t>ноль");</a:t>
            </a:r>
            <a:br>
              <a:rPr lang="ru-RU" sz="1600" dirty="0" smtClean="0"/>
            </a:br>
            <a:r>
              <a:rPr lang="ru-RU" sz="1600" dirty="0" smtClean="0"/>
              <a:t>    </a:t>
            </a:r>
            <a:r>
              <a:rPr lang="en-US" sz="1600" dirty="0" err="1" smtClean="0"/>
              <a:t>in.nextLine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err="1" smtClean="0"/>
              <a:t>System.</a:t>
            </a:r>
            <a:r>
              <a:rPr lang="en-US" sz="1600" i="1" dirty="0" err="1" smtClean="0"/>
              <a:t>out</a:t>
            </a:r>
            <a:r>
              <a:rPr lang="en-US" sz="1600" dirty="0" err="1" smtClean="0"/>
              <a:t>.println</a:t>
            </a:r>
            <a:r>
              <a:rPr lang="en-US" sz="1600" dirty="0" smtClean="0"/>
              <a:t>("</a:t>
            </a:r>
            <a:r>
              <a:rPr lang="ru-RU" sz="1600" dirty="0" smtClean="0"/>
              <a:t>Делитель должен быть не равным нулю");</a:t>
            </a:r>
            <a:br>
              <a:rPr lang="ru-RU" sz="1600" dirty="0" smtClean="0"/>
            </a:br>
            <a:r>
              <a:rPr lang="ru-RU" sz="1600" dirty="0" smtClean="0"/>
              <a:t>    </a:t>
            </a:r>
            <a:r>
              <a:rPr lang="en-US" sz="1600" dirty="0" smtClean="0"/>
              <a:t>a=</a:t>
            </a:r>
            <a:r>
              <a:rPr lang="en-US" sz="1600" dirty="0" err="1" smtClean="0"/>
              <a:t>in.nextInt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    b=</a:t>
            </a:r>
            <a:r>
              <a:rPr lang="en-US" sz="1600" dirty="0" err="1" smtClean="0"/>
              <a:t>in.nextInt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    s=a/b;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r>
              <a:rPr lang="en-US" sz="1600" dirty="0" smtClean="0">
                <a:solidFill>
                  <a:srgbClr val="FF0000"/>
                </a:solidFill>
              </a:rPr>
              <a:t>catch</a:t>
            </a:r>
            <a:r>
              <a:rPr lang="en-US" sz="1600" dirty="0" smtClean="0"/>
              <a:t>(</a:t>
            </a:r>
            <a:r>
              <a:rPr lang="en-US" sz="1600" dirty="0" err="1" smtClean="0"/>
              <a:t>InputMismatchException</a:t>
            </a:r>
            <a:r>
              <a:rPr lang="en-US" sz="1600" dirty="0" smtClean="0"/>
              <a:t> e){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err="1" smtClean="0"/>
              <a:t>System.</a:t>
            </a:r>
            <a:r>
              <a:rPr lang="en-US" sz="1600" i="1" dirty="0" err="1" smtClean="0"/>
              <a:t>out</a:t>
            </a:r>
            <a:r>
              <a:rPr lang="en-US" sz="1600" dirty="0" err="1" smtClean="0"/>
              <a:t>.println</a:t>
            </a:r>
            <a:r>
              <a:rPr lang="en-US" sz="1600" dirty="0" smtClean="0"/>
              <a:t>("</a:t>
            </a:r>
            <a:r>
              <a:rPr lang="ru-RU" sz="1600" dirty="0" smtClean="0"/>
              <a:t>Ошибка - ввод нечислового значения");</a:t>
            </a:r>
            <a:br>
              <a:rPr lang="ru-RU" sz="1600" dirty="0" smtClean="0"/>
            </a:br>
            <a:r>
              <a:rPr lang="ru-RU" sz="1600" dirty="0" smtClean="0"/>
              <a:t>    </a:t>
            </a:r>
            <a:r>
              <a:rPr lang="en-US" sz="1600" dirty="0" err="1" smtClean="0"/>
              <a:t>in.nextLine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err="1" smtClean="0"/>
              <a:t>System.</a:t>
            </a:r>
            <a:r>
              <a:rPr lang="en-US" sz="1600" i="1" dirty="0" err="1" smtClean="0"/>
              <a:t>out</a:t>
            </a:r>
            <a:r>
              <a:rPr lang="en-US" sz="1600" dirty="0" err="1" smtClean="0"/>
              <a:t>.println</a:t>
            </a:r>
            <a:r>
              <a:rPr lang="en-US" sz="1600" dirty="0" smtClean="0"/>
              <a:t>("</a:t>
            </a:r>
            <a:r>
              <a:rPr lang="ru-RU" sz="1600" dirty="0" smtClean="0"/>
              <a:t>Переменные должны быть целыми числами");</a:t>
            </a:r>
            <a:br>
              <a:rPr lang="ru-RU" sz="1600" dirty="0" smtClean="0"/>
            </a:br>
            <a:r>
              <a:rPr lang="ru-RU" sz="1600" dirty="0" smtClean="0"/>
              <a:t>    </a:t>
            </a:r>
            <a:r>
              <a:rPr lang="en-US" sz="1600" dirty="0" smtClean="0"/>
              <a:t>a=</a:t>
            </a:r>
            <a:r>
              <a:rPr lang="en-US" sz="1600" dirty="0" err="1" smtClean="0"/>
              <a:t>in.nextInt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    b=</a:t>
            </a:r>
            <a:r>
              <a:rPr lang="en-US" sz="1600" dirty="0" err="1" smtClean="0"/>
              <a:t>in.nextInt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    s=a/b</a:t>
            </a:r>
            <a:r>
              <a:rPr lang="en-US" sz="1600" dirty="0" smtClean="0"/>
              <a:t>;}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System.</a:t>
            </a:r>
            <a:r>
              <a:rPr lang="en-US" sz="1600" i="1" dirty="0" err="1" smtClean="0"/>
              <a:t>out</a:t>
            </a:r>
            <a:r>
              <a:rPr lang="en-US" sz="1600" dirty="0" err="1" smtClean="0"/>
              <a:t>.println</a:t>
            </a:r>
            <a:r>
              <a:rPr lang="en-US" sz="1600" dirty="0" smtClean="0"/>
              <a:t>(s);</a:t>
            </a:r>
            <a:r>
              <a:rPr lang="ru-RU" sz="1600" dirty="0" smtClean="0"/>
              <a:t>}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16204</TotalTime>
  <Words>1929</Words>
  <Application>Microsoft Office PowerPoint</Application>
  <PresentationFormat>Экран (4:3)</PresentationFormat>
  <Paragraphs>372</Paragraphs>
  <Slides>31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Обработка исключительных ситуаций Потоки ввода-вывода</vt:lpstr>
      <vt:lpstr>Обработка исключений</vt:lpstr>
      <vt:lpstr>Иерархия исключений</vt:lpstr>
      <vt:lpstr>Наследники класса RuntimeException Примеры исключений</vt:lpstr>
      <vt:lpstr>Слайд 5</vt:lpstr>
      <vt:lpstr>Наследники класса RuntimeException Примеры исключений</vt:lpstr>
      <vt:lpstr>Пример1</vt:lpstr>
      <vt:lpstr>Обработка исключений</vt:lpstr>
      <vt:lpstr>Обработка исключений</vt:lpstr>
      <vt:lpstr>Обработка исключений</vt:lpstr>
      <vt:lpstr>Обработка исключений</vt:lpstr>
      <vt:lpstr>Обработка исключений</vt:lpstr>
      <vt:lpstr>Блок finally </vt:lpstr>
      <vt:lpstr>Подавление исключений</vt:lpstr>
      <vt:lpstr>Слайд 15</vt:lpstr>
      <vt:lpstr>Потоки</vt:lpstr>
      <vt:lpstr>Потоки</vt:lpstr>
      <vt:lpstr>Потоки</vt:lpstr>
      <vt:lpstr>InputStream </vt:lpstr>
      <vt:lpstr>InputStream </vt:lpstr>
      <vt:lpstr>InputStream </vt:lpstr>
      <vt:lpstr>OutputStream </vt:lpstr>
      <vt:lpstr>OutputStream </vt:lpstr>
      <vt:lpstr>OutputStream </vt:lpstr>
      <vt:lpstr>OutputStream </vt:lpstr>
      <vt:lpstr>Reader</vt:lpstr>
      <vt:lpstr>Reader</vt:lpstr>
      <vt:lpstr>Reader</vt:lpstr>
      <vt:lpstr>Writer </vt:lpstr>
      <vt:lpstr>Writer </vt:lpstr>
      <vt:lpstr>Слайд 31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исключительных ситуаций Потоки ввода-вывода</dc:title>
  <dc:creator>User</dc:creator>
  <cp:lastModifiedBy>User</cp:lastModifiedBy>
  <cp:revision>7</cp:revision>
  <dcterms:created xsi:type="dcterms:W3CDTF">2020-03-09T08:32:46Z</dcterms:created>
  <dcterms:modified xsi:type="dcterms:W3CDTF">2020-10-06T14:49:14Z</dcterms:modified>
</cp:coreProperties>
</file>