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FBBED-62F8-DF75-B501-17E6AB2D0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D64F34-9073-A3A6-6CAF-91743C2EE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5AB99-A2DB-1DE0-2BC7-9C61DABA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F96497-8EF2-E2CF-F46A-CDF497B6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F1C43-7024-ABF4-9B14-6AE6482A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72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B03B-EFF9-A866-C737-748B40C9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C653C7-CC09-4E0D-6D2F-45BB39ABA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2668A-AC1A-4218-FA08-1BF9E8A5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58A1C-2919-AF70-7D27-46E60ECA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17E94-5F9D-32C4-D60F-73D2EEE3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B6BE64-04B7-CE18-62D4-C52D0765F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4AE074-414E-01B9-1191-9A27C1286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1822A-3B7C-0057-6625-782E6409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069A8-9D60-4734-02C7-7824D560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EC777-E2E3-1551-818D-312B63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4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296F-7353-B639-8016-27194C39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798B9-ACF4-140A-0294-3C6FBF81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58AB9-14CA-2933-1750-E27A0DAD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E9C972-FD52-4A76-6CCA-BEB9C2DA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F9358-B11C-7761-B853-A5CDF722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4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319F5-79C9-F363-F53D-0B9F59B6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61083D-21BF-7380-550C-167BE5A6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D7500-7282-8AF8-01A7-19751C0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80446-50E9-EEA2-3CD3-9AA1080F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AB7FD-0E69-EBF5-6E1E-FC423F5F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2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03D17-A95B-9D5D-D964-0DC1D0A6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6EF7B-DDAE-D674-4881-BE39E6F61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4993AB-BFCF-9487-0BB5-E4578951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F880A-1948-0278-6658-1D0E1014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7592A3-EE84-8F5E-7CC3-79A0D7A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09C00-560D-6BF6-1162-3D7382DA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0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959F-B933-702A-988D-66F641A3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7B2FA2-02E9-369B-6CF7-86048C9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9CB925-D82B-F1A5-5D41-CB002C6AA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8C3697-4FC3-AAFE-DACD-72EE20390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38E4DF-211A-055B-8507-6A3B152F7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A57CF8-71C4-888F-6A8C-6EA9BDFA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E5D9C8-9544-E670-B909-230E489A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3C8689-8C74-F99B-A4F1-EE44FE76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3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8D8BB-CAB5-6A5A-2A82-14C6ACBB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A798BA-E3ED-8D79-48D0-39016B2B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05DA57-6624-15B2-1C7B-7E3F8C8A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13D7DE-FE0D-0FE4-00EB-8E97846F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4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197C23-B753-A760-B937-BBC96B1D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E33AB5-7E10-D24B-D860-C4F2EB99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15BDE4-FD5F-4B6A-4B8C-BC3E30A5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2FDA2-12C3-6437-BD9E-082B3A06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5F3C4-C466-6655-9949-3E3DB993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DF55D1-AB82-5B1A-43F5-746193678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7882D3-9180-256B-72BC-03F564F1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A8D851-97C9-4474-D3BF-D54CB159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751F1-3EFB-A291-5E51-821FF69D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2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ED018-FA76-3844-65A6-E771CE90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B0F65B-EFFC-092E-9940-421F38C66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91498-3848-B3F6-463E-70DBEEC4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4F8FE6-DD53-CC66-8E11-DE898FA7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AF44A-9E3B-7CAD-321D-8A452C2C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A283B9-9C0B-2FC3-75EC-C2C9D802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8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AA7A2-D470-4AE0-7E97-DC8A73B3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5BD34-CBBD-6D13-7380-974B53AA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747F3-EE1F-225D-8668-4EA542C1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F21B-091B-4099-9BA9-EFBB7DE7F83D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41B554-87BD-09B1-BD62-97B5B871C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621E7-0FBE-E6E1-92DD-9E730B92E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9CAD-D015-4A73-9262-22F946B74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838CD-5279-2DA8-2D5A-6FA013F3D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«пауки Дубны»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BA63267-0B98-FDA5-495E-EA4D2CA99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600" y="4932074"/>
            <a:ext cx="6022108" cy="803563"/>
          </a:xfrm>
        </p:spPr>
        <p:txBody>
          <a:bodyPr/>
          <a:lstStyle/>
          <a:p>
            <a:pPr algn="r"/>
            <a:r>
              <a:rPr lang="ru-RU" dirty="0">
                <a:cs typeface="Times New Roman" panose="02020603050405020304" pitchFamily="18" charset="0"/>
              </a:rPr>
              <a:t>Выполнил: Агапов Антон</a:t>
            </a:r>
          </a:p>
        </p:txBody>
      </p:sp>
    </p:spTree>
    <p:extLst>
      <p:ext uri="{BB962C8B-B14F-4D97-AF65-F5344CB8AC3E}">
        <p14:creationId xmlns:p14="http://schemas.microsoft.com/office/powerpoint/2010/main" val="34296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F3B7E-71B3-74AB-5DC1-59416C6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1F202-4BBD-81CD-8249-811FFCD6E654}"/>
              </a:ext>
            </a:extLst>
          </p:cNvPr>
          <p:cNvSpPr txBox="1"/>
          <p:nvPr/>
        </p:nvSpPr>
        <p:spPr>
          <a:xfrm>
            <a:off x="838200" y="1457522"/>
            <a:ext cx="9684647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i="1" dirty="0"/>
              <a:t>Цель</a:t>
            </a:r>
            <a:r>
              <a:rPr lang="ru-RU" dirty="0"/>
              <a:t> - создать карту расселения пауков на территории Дубны. </a:t>
            </a:r>
          </a:p>
          <a:p>
            <a:pPr>
              <a:lnSpc>
                <a:spcPct val="150000"/>
              </a:lnSpc>
            </a:pPr>
            <a:r>
              <a:rPr lang="ru-RU" b="1" i="1" dirty="0"/>
              <a:t>Задачи</a:t>
            </a:r>
            <a:r>
              <a:rPr lang="ru-RU" dirty="0"/>
              <a:t>: </a:t>
            </a:r>
          </a:p>
          <a:p>
            <a:pPr>
              <a:lnSpc>
                <a:spcPct val="150000"/>
              </a:lnSpc>
            </a:pPr>
            <a:r>
              <a:rPr lang="ru-RU" dirty="0"/>
              <a:t>1.Сделать отображение карты, (используя </a:t>
            </a:r>
            <a:r>
              <a:rPr lang="ru-RU" dirty="0" err="1"/>
              <a:t>Static</a:t>
            </a:r>
            <a:r>
              <a:rPr lang="ru-RU" dirty="0"/>
              <a:t> API Яндекс карт).</a:t>
            </a:r>
          </a:p>
          <a:p>
            <a:pPr>
              <a:lnSpc>
                <a:spcPct val="150000"/>
              </a:lnSpc>
            </a:pPr>
            <a:r>
              <a:rPr lang="ru-RU" dirty="0"/>
              <a:t>2.Написать код для расстановки точек или многоугольников на карте.</a:t>
            </a:r>
          </a:p>
          <a:p>
            <a:pPr>
              <a:lnSpc>
                <a:spcPct val="150000"/>
              </a:lnSpc>
            </a:pPr>
            <a:r>
              <a:rPr lang="ru-RU" dirty="0"/>
              <a:t>3.Написать код для получения координат (широту и долготу) точки по щелчку мышкой на карту.</a:t>
            </a:r>
          </a:p>
          <a:p>
            <a:pPr>
              <a:lnSpc>
                <a:spcPct val="150000"/>
              </a:lnSpc>
            </a:pPr>
            <a:r>
              <a:rPr lang="ru-RU" dirty="0"/>
              <a:t>4.Подключить базу данных с таблицами точек расселения пауков и отобразить на карте эти точки.</a:t>
            </a:r>
          </a:p>
          <a:p>
            <a:pPr>
              <a:lnSpc>
                <a:spcPct val="150000"/>
              </a:lnSpc>
            </a:pPr>
            <a:r>
              <a:rPr lang="ru-RU" dirty="0"/>
              <a:t>5.Сделать страницу с «библиотекой пауков» - таблицу с описанием каждого паука</a:t>
            </a:r>
          </a:p>
          <a:p>
            <a:pPr>
              <a:lnSpc>
                <a:spcPct val="150000"/>
              </a:lnSpc>
            </a:pPr>
            <a:r>
              <a:rPr lang="ru-RU" dirty="0"/>
              <a:t>6.Сделать авторизацию пользователей.</a:t>
            </a:r>
          </a:p>
          <a:p>
            <a:pPr>
              <a:lnSpc>
                <a:spcPct val="150000"/>
              </a:lnSpc>
            </a:pPr>
            <a:r>
              <a:rPr lang="ru-RU" dirty="0"/>
              <a:t>7.Сделать так, чтобы пользователь мог послать данные о пауке в специальную базу данных для подтверждения, где админ проверит данные и перенесёт их в основную базу данных.</a:t>
            </a:r>
          </a:p>
          <a:p>
            <a:pPr>
              <a:lnSpc>
                <a:spcPct val="150000"/>
              </a:lnSpc>
            </a:pPr>
            <a:r>
              <a:rPr lang="ru-RU" dirty="0"/>
              <a:t>8.*Сделать страницу с небольшой игрой (если останется время).</a:t>
            </a:r>
          </a:p>
        </p:txBody>
      </p:sp>
    </p:spTree>
    <p:extLst>
      <p:ext uri="{BB962C8B-B14F-4D97-AF65-F5344CB8AC3E}">
        <p14:creationId xmlns:p14="http://schemas.microsoft.com/office/powerpoint/2010/main" val="26754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F3B7E-71B3-74AB-5DC1-59416C6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54E1D-11F2-B8D5-2136-6B59721D5AC5}"/>
              </a:ext>
            </a:extLst>
          </p:cNvPr>
          <p:cNvSpPr txBox="1"/>
          <p:nvPr/>
        </p:nvSpPr>
        <p:spPr>
          <a:xfrm>
            <a:off x="838200" y="2274838"/>
            <a:ext cx="10024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карте области проживания пауков отмечаются многоугольниками. Под картой есть кнопки, с помощью которых пользователь выбирает, какие пауки отображаются на карте. Также есть список с описанием пауков. Каждый пользователь может отослать данные о некотором пауке, которого он нашёл. Будет также пользователь-админ, который должен подтвердить данные о пауке и они будут отображаться на карте.</a:t>
            </a:r>
          </a:p>
        </p:txBody>
      </p:sp>
    </p:spTree>
    <p:extLst>
      <p:ext uri="{BB962C8B-B14F-4D97-AF65-F5344CB8AC3E}">
        <p14:creationId xmlns:p14="http://schemas.microsoft.com/office/powerpoint/2010/main" val="318871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F3B7E-71B3-74AB-5DC1-59416C6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в программе библиотеки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54E1D-11F2-B8D5-2136-6B59721D5AC5}"/>
              </a:ext>
            </a:extLst>
          </p:cNvPr>
          <p:cNvSpPr txBox="1"/>
          <p:nvPr/>
        </p:nvSpPr>
        <p:spPr>
          <a:xfrm>
            <a:off x="838200" y="2274838"/>
            <a:ext cx="393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	Sys</a:t>
            </a:r>
          </a:p>
          <a:p>
            <a:r>
              <a:rPr lang="en-US" sz="2400" dirty="0"/>
              <a:t>2.	</a:t>
            </a:r>
            <a:r>
              <a:rPr lang="en-US" sz="2400" dirty="0" err="1"/>
              <a:t>Colorsys</a:t>
            </a:r>
            <a:endParaRPr lang="en-US" sz="2400" dirty="0"/>
          </a:p>
          <a:p>
            <a:r>
              <a:rPr lang="en-US" sz="2400" dirty="0"/>
              <a:t>3.	Flask</a:t>
            </a:r>
          </a:p>
        </p:txBody>
      </p:sp>
    </p:spTree>
    <p:extLst>
      <p:ext uri="{BB962C8B-B14F-4D97-AF65-F5344CB8AC3E}">
        <p14:creationId xmlns:p14="http://schemas.microsoft.com/office/powerpoint/2010/main" val="355557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F3B7E-71B3-74AB-5DC1-59416C6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ED18E4-EE21-9C66-23D4-2635C2A43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4116"/>
            <a:ext cx="4761080" cy="2441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35046B-A046-2DF2-3848-3B4CF458D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22" y="2064116"/>
            <a:ext cx="4761080" cy="2441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3DD1D-10BB-C77B-7E87-25A7E633EF4D}"/>
              </a:ext>
            </a:extLst>
          </p:cNvPr>
          <p:cNvSpPr txBox="1"/>
          <p:nvPr/>
        </p:nvSpPr>
        <p:spPr>
          <a:xfrm>
            <a:off x="719744" y="4698606"/>
            <a:ext cx="499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i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 1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Сайт во время тестового запуска. На странице расположена карта в виде схемы с областью проживания паука.</a:t>
            </a:r>
            <a:endParaRPr lang="ru-RU" sz="1800" kern="15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7DA04-99EE-991C-10AB-5BB1AB4EDF03}"/>
              </a:ext>
            </a:extLst>
          </p:cNvPr>
          <p:cNvSpPr txBox="1"/>
          <p:nvPr/>
        </p:nvSpPr>
        <p:spPr>
          <a:xfrm>
            <a:off x="6474266" y="4704448"/>
            <a:ext cx="4997992" cy="126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i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 2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Сайт во время тестового запуска. На странице расположена карта в виде спутникового снимка с областью проживания другого паука.</a:t>
            </a:r>
            <a:endParaRPr lang="ru-RU" sz="1800" kern="15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266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275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Сайт «пауки Дубны»</vt:lpstr>
      <vt:lpstr>Цель и задачи</vt:lpstr>
      <vt:lpstr>Реализация проекта</vt:lpstr>
      <vt:lpstr>Используемые в программе библиотеки</vt:lpstr>
      <vt:lpstr>Скриншоты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«пауки Дубны»</dc:title>
  <dc:creator>Anton</dc:creator>
  <cp:lastModifiedBy>Anton</cp:lastModifiedBy>
  <cp:revision>2</cp:revision>
  <dcterms:created xsi:type="dcterms:W3CDTF">2024-04-16T19:02:32Z</dcterms:created>
  <dcterms:modified xsi:type="dcterms:W3CDTF">2024-04-16T19:08:50Z</dcterms:modified>
</cp:coreProperties>
</file>