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B2A8A-658C-439D-A7EF-BF915E98B872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B1541-B8E0-4F4C-9085-6E60CFC5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5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65F6C-83EC-4202-AFB9-A0FDEC06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C1435-47DE-4D5F-853D-EC20D1336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FA8F7-8187-4428-9D52-90C96843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B9B-D806-4985-A44E-2364CF500D79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C1DD4-FF71-4F30-B743-F3DCDC79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A38CD-0152-4538-A56C-B30420B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FD583-0D6C-4689-A27D-531CDAD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8BB80B-C8C5-439C-90AB-27DEA5DB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2002E-4EB7-4FD8-B81A-621F43C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64-7670-4D60-B460-A4F2CD330CE2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75E60-A2CC-4CCE-8109-4A21791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A37BC-899C-48BA-982A-1F7ED279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ED6C1C-93FB-4530-B861-793F232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E35B5-4F3E-4505-BEFC-CF41C41BC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00661-4A6D-4AB5-B399-F86986E5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827-8306-4877-9CEF-5D468F2C50AA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5E94F-F344-4ED8-998F-80A5B39A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A0AD9-9759-47FE-82CC-497D2ADA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429F8-7671-4048-87D0-E893B91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7F52C-B7DD-4322-885D-4E30210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1C73D-49F7-4294-9D1C-D31F3BCE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DBF-E121-4C3D-B5B2-7134B2438874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62AB8-2A73-4D8C-8CD8-F57E8A0E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E45AD-4CD3-49A3-84BE-D49BCF9D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8076C-F43B-4E0F-89DD-E25C7F90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D0D86-95AF-4A39-A258-8E219C23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AC75D-312E-4F94-8BBD-D7D51A43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9032-AC9B-4215-8EC6-CAABFAC5882E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A0C16-7B92-4BB0-AB3C-685A9EE2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3E81D-5D37-4037-A03E-F108BD1A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FC2E0-FA82-4954-ABB7-9780629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24C58-25F8-40B3-A6E7-3C18DB23B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71E60-66A1-4780-8436-5CF4C72E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6A3A1B-BFF2-4A72-9BB9-C9BB2E09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C28C-DF1C-4A2B-A74C-9C3C16367E9F}" type="datetime1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A23F4-20FD-471F-9DA8-7872066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AAEE4-2706-4DDC-BE86-CA824D65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017F-6B16-4A32-BAD1-3EDFC12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228AE-7E73-47DE-AB13-47991EBE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BC63B4-0005-4A76-96A8-371F0FE0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00204C-5E0B-4046-9792-D27AEEB8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A6C873-E07E-489E-975B-CD24CF9ED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3C1B4-FFBA-478B-9962-D07ABA15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564B-6F2B-4BD2-91C7-0E507BA06DBD}" type="datetime1">
              <a:rPr lang="ru-RU" smtClean="0"/>
              <a:t>12.01.2024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4934DC-5A03-41AA-A0E7-7D38D44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41F05B-0A51-4E6A-B1B7-B620056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BAF64-DC3A-4E28-8C87-FAE6AF6F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6D86B-0628-4FEE-BE0E-06B93D1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2DC-8FFD-410F-A248-CF48AF9958BA}" type="datetime1">
              <a:rPr lang="ru-RU" smtClean="0"/>
              <a:t>12.01.2024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66E576-4C9D-4A4F-AF23-F9940150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0B68E2-F125-4601-9769-AB26F22D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024471-771B-41D4-80AC-FCDB6997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890-A76A-4C17-919D-E1D8627377AC}" type="datetime1">
              <a:rPr lang="ru-RU" smtClean="0"/>
              <a:t>12.01.2024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8C1E0B-9368-4850-ABF9-2B54EFE9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EA7A8-FA7F-460E-8440-7A926FC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32F06-1819-43E8-BC8C-0A526450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2965-B1D5-483C-9132-CB687FD0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936F73-2D89-492C-BFDE-CF797658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DFBCFB-2C4E-4186-B463-406A571A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4F82-80F3-49CE-9852-5C4D86A076AC}" type="datetime1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8BDAC-9A84-456A-9C36-3ECD836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06BDC-7071-4E9A-B01B-FDF9AB87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C36DB-787F-47F7-BFB9-0E68BDD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3E84C5-11FF-408D-B3D2-9AA72046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A24C6-4501-4B83-B971-53964DC3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54F10-F945-430A-9054-FE25C17D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59-A376-46AE-B241-390F81E37734}" type="datetime1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8B078B-C372-45E2-9207-0B547327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7A481-F939-4D63-A641-FEA79D93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1D410-6CC5-4C6B-B3D4-7B0C805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0EB687-7722-426E-9085-A8CD08BA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08392-1A18-4EA4-8A91-4353029CC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A833-5C8C-40AB-8755-F20329434AF0}" type="datetime1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338F9-B7B5-423D-AA8C-C09E26792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C5ED3-F5E8-4D7D-B099-40B840D9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E788-0415-43CF-9BDC-6E2A790C7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65361-7325-41DE-A60F-4DB67FA4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72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Игра «Паучье дупло»</a:t>
            </a:r>
            <a:endParaRPr lang="ru-RU" sz="7200" kern="15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827D3-A64D-4B09-B4B5-B3F1F986B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600" y="4932074"/>
            <a:ext cx="6022108" cy="803563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Агапов Антон</a:t>
            </a:r>
          </a:p>
        </p:txBody>
      </p:sp>
    </p:spTree>
    <p:extLst>
      <p:ext uri="{BB962C8B-B14F-4D97-AF65-F5344CB8AC3E}">
        <p14:creationId xmlns:p14="http://schemas.microsoft.com/office/powerpoint/2010/main" val="25915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83C1-ECD8-4EF8-B6F9-6ACAB669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136525"/>
            <a:ext cx="10515600" cy="1325563"/>
          </a:xfrm>
        </p:spPr>
        <p:txBody>
          <a:bodyPr/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C4D10-0245-4127-8354-72BD6808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530060"/>
            <a:ext cx="10515600" cy="532793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400" b="1" i="1" kern="1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Цель</a:t>
            </a: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создать 3D игру шутер от первого лица.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1) Написать движок игры: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1.1) Написать алгоритм </a:t>
            </a:r>
            <a:r>
              <a:rPr lang="ru-RU" sz="64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RayCasting</a:t>
            </a: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для прорисовки стен по заданной карте;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1.2) Уменьшить размер блока стены коэффициентом сжатия;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1.3) Добавить текстуры для стен, пола и потолка;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1.5) Добавить коллизию стен и игрока (стены твёрдые);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1.6) Добавить классы с оружием и прорисовку оружия на экране;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1.7) Добавить прорисовку лазера при выстреле;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1.8) Добавить врагов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2) Сделать главный экран для игры;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400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ru-RU" sz="6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Нарисовать карты уровней, которые будут запускаться с помощью движка. Добавить запуск этих карт в игру.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8D5A48-7C56-44FB-BAD3-DCEA722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8E06C-FC53-4C99-9FBD-21584608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ru-RU" sz="4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54E-0AC2-41E4-9EC7-5D475B2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3D эффект достигается технологией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Raycasting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Для того чтобы добавить врагов в игру необходимо написать алгоритм прорисовки спрайта. Если спрайт находится за стеной, то – убрать прорисовку. Алгоритм написан так, что при осмотре с разных сторон враги-спрайты имели разные текстуры (вид сбоку, спереди, сзади). Враги имеют ИИ: они могут перемещаться по карте, а когда увидят игрока, то будут либо атаковать, либо убегать. Атаковать - если здоровья у врага много или рядом много союзников. Иначе нужно убегать. На карте добавлены кнопки. Каждая кнопка кодироваться с помощью цвета, обозначающего её на карте-изображении.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 игре 3 вида оружия, 3 вида врагов и 4 уровня.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DBDF61-5FC1-4FCD-A5A2-31188FF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4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34E23-D2B6-4F90-9B4E-A744AEAB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88"/>
          </a:xfrm>
        </p:spPr>
        <p:txBody>
          <a:bodyPr>
            <a:normAutofit/>
          </a:bodyPr>
          <a:lstStyle/>
          <a:p>
            <a:r>
              <a:rPr lang="ru-RU" sz="4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A76A6-4445-4776-A14F-81B7A7A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7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Библиотека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50E6A0-8129-4B56-B159-BE7B978E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B98A-88DE-4EC5-94E1-47F37A6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40227"/>
            <a:ext cx="10515600" cy="639949"/>
          </a:xfrm>
        </p:spPr>
        <p:txBody>
          <a:bodyPr>
            <a:no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движка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F2139-61D0-4AD0-8516-2B7708B4CBFF}"/>
              </a:ext>
            </a:extLst>
          </p:cNvPr>
          <p:cNvSpPr txBox="1"/>
          <p:nvPr/>
        </p:nvSpPr>
        <p:spPr>
          <a:xfrm>
            <a:off x="323273" y="5048738"/>
            <a:ext cx="5772727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i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Рис.1 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Кадр теста во время разработки движка. Работает </a:t>
            </a:r>
            <a:r>
              <a:rPr lang="ru-RU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текстурирование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пола, прорисовка стен, прорисовка оружия и выстрела лазера.</a:t>
            </a:r>
            <a:endParaRPr lang="ru-RU" sz="1800" kern="15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2BC94-0CE8-4380-A04C-44188AFDF24A}"/>
              </a:ext>
            </a:extLst>
          </p:cNvPr>
          <p:cNvSpPr txBox="1"/>
          <p:nvPr/>
        </p:nvSpPr>
        <p:spPr>
          <a:xfrm>
            <a:off x="6410037" y="5048738"/>
            <a:ext cx="5366327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i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Рис.2 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Кадр более позднего теста во время разработки движка. Добавилось </a:t>
            </a:r>
            <a:r>
              <a:rPr lang="ru-RU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текстурирование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стен </a:t>
            </a:r>
            <a:r>
              <a:rPr lang="ru-RU" sz="1800" kern="15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 прорисовка 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врагов с разных сторон с анимацией движения (они тогда ещё стояли на месте). У врагов тестовые спрайты.</a:t>
            </a:r>
            <a:endParaRPr lang="ru-RU" sz="1800" kern="15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DF7BE-9446-494E-BBAD-5DC2E02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5</a:t>
            </a:fld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8ED5C95-B938-4370-8364-B281A30A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170" y="1148101"/>
            <a:ext cx="5037554" cy="36764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C31EE9C-DD7D-4847-B613-7C88590B1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593" y="1145546"/>
            <a:ext cx="5037554" cy="36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1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B98A-88DE-4EC5-94E1-47F37A6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40227"/>
            <a:ext cx="10515600" cy="639949"/>
          </a:xfrm>
        </p:spPr>
        <p:txBody>
          <a:bodyPr>
            <a:no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DF7BE-9446-494E-BBAD-5DC2E02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00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4516E-2B49-4B7D-B484-33BB080F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83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3397C-7864-4152-91F1-16D2C241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218"/>
            <a:ext cx="10661073" cy="4664363"/>
          </a:xfrm>
        </p:spPr>
        <p:txBody>
          <a:bodyPr>
            <a:normAutofit/>
          </a:bodyPr>
          <a:lstStyle/>
          <a:p>
            <a:pPr marL="0" indent="442913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853AD-5B19-4CB7-8EFB-23BEC4AE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4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C6CAD8-6DB1-46C2-9761-4F2FFB28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2773071"/>
            <a:ext cx="10515600" cy="1311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AF09C1-1F1B-4BCC-91A3-9C38D687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788-0415-43CF-9BDC-6E2A790C7A5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36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Игра «Паучье дупло»</vt:lpstr>
      <vt:lpstr>Цель и задачи проекта</vt:lpstr>
      <vt:lpstr>Реализация проекта</vt:lpstr>
      <vt:lpstr>Используемые библиотеки</vt:lpstr>
      <vt:lpstr>Разработка движка</vt:lpstr>
      <vt:lpstr>Игровой процесс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редактор «Spider effects»</dc:title>
  <dc:creator>Alex Agapov</dc:creator>
  <cp:lastModifiedBy>Alex Agapov</cp:lastModifiedBy>
  <cp:revision>15</cp:revision>
  <dcterms:created xsi:type="dcterms:W3CDTF">2023-11-07T09:39:42Z</dcterms:created>
  <dcterms:modified xsi:type="dcterms:W3CDTF">2024-01-12T19:41:32Z</dcterms:modified>
</cp:coreProperties>
</file>