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5" r:id="rId7"/>
    <p:sldId id="266" r:id="rId8"/>
    <p:sldId id="267" r:id="rId9"/>
    <p:sldId id="268" r:id="rId10"/>
    <p:sldId id="269"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3" d="100"/>
          <a:sy n="73" d="100"/>
        </p:scale>
        <p:origin x="60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27A7FF1-321F-45C9-AB09-440A691699A9}" type="datetimeFigureOut">
              <a:rPr lang="ru-RU" smtClean="0"/>
              <a:pPr/>
              <a:t>01.03.2020</a:t>
            </a:fld>
            <a:endParaRPr lang="ru-RU"/>
          </a:p>
        </p:txBody>
      </p:sp>
      <p:sp>
        <p:nvSpPr>
          <p:cNvPr id="5" name="Footer Placeholder 4"/>
          <p:cNvSpPr>
            <a:spLocks noGrp="1"/>
          </p:cNvSpPr>
          <p:nvPr>
            <p:ph type="ftr" sz="quarter" idx="11"/>
          </p:nvPr>
        </p:nvSpPr>
        <p:spPr>
          <a:xfrm>
            <a:off x="1371600" y="4323845"/>
            <a:ext cx="6400800" cy="365125"/>
          </a:xfrm>
        </p:spPr>
        <p:txBody>
          <a:bodyPr/>
          <a:lstStyle/>
          <a:p>
            <a:endParaRPr lang="ru-RU"/>
          </a:p>
        </p:txBody>
      </p:sp>
      <p:sp>
        <p:nvSpPr>
          <p:cNvPr id="6" name="Slide Number Placeholder 5"/>
          <p:cNvSpPr>
            <a:spLocks noGrp="1"/>
          </p:cNvSpPr>
          <p:nvPr>
            <p:ph type="sldNum" sz="quarter" idx="12"/>
          </p:nvPr>
        </p:nvSpPr>
        <p:spPr>
          <a:xfrm>
            <a:off x="8077200" y="1430866"/>
            <a:ext cx="2743200" cy="365125"/>
          </a:xfrm>
        </p:spPr>
        <p:txBody>
          <a:bodyPr/>
          <a:lstStyle/>
          <a:p>
            <a:fld id="{79920E9A-1339-490F-9724-F8348FD33CD7}" type="slidenum">
              <a:rPr lang="ru-RU" smtClean="0"/>
              <a:pPr/>
              <a:t>‹#›</a:t>
            </a:fld>
            <a:endParaRPr lang="ru-RU"/>
          </a:p>
        </p:txBody>
      </p:sp>
    </p:spTree>
    <p:extLst>
      <p:ext uri="{BB962C8B-B14F-4D97-AF65-F5344CB8AC3E}">
        <p14:creationId xmlns:p14="http://schemas.microsoft.com/office/powerpoint/2010/main" val="2656888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27A7FF1-321F-45C9-AB09-440A691699A9}" type="datetimeFigureOut">
              <a:rPr lang="ru-RU" smtClean="0"/>
              <a:pPr/>
              <a:t>01.03.2020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9920E9A-1339-490F-9724-F8348FD33CD7}" type="slidenum">
              <a:rPr lang="ru-RU" smtClean="0"/>
              <a:pPr/>
              <a:t>‹#›</a:t>
            </a:fld>
            <a:endParaRPr lang="ru-RU"/>
          </a:p>
        </p:txBody>
      </p:sp>
    </p:spTree>
    <p:extLst>
      <p:ext uri="{BB962C8B-B14F-4D97-AF65-F5344CB8AC3E}">
        <p14:creationId xmlns:p14="http://schemas.microsoft.com/office/powerpoint/2010/main" val="392100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27A7FF1-321F-45C9-AB09-440A691699A9}" type="datetimeFigureOut">
              <a:rPr lang="ru-RU" smtClean="0"/>
              <a:pPr/>
              <a:t>01.03.2020</a:t>
            </a:fld>
            <a:endParaRPr lang="ru-RU"/>
          </a:p>
        </p:txBody>
      </p:sp>
      <p:sp>
        <p:nvSpPr>
          <p:cNvPr id="6" name="Footer Placeholder 5"/>
          <p:cNvSpPr>
            <a:spLocks noGrp="1"/>
          </p:cNvSpPr>
          <p:nvPr>
            <p:ph type="ftr" sz="quarter" idx="11"/>
          </p:nvPr>
        </p:nvSpPr>
        <p:spPr>
          <a:xfrm>
            <a:off x="685800" y="379941"/>
            <a:ext cx="6991492" cy="365125"/>
          </a:xfrm>
        </p:spPr>
        <p:txBody>
          <a:bodyPr/>
          <a:lstStyle/>
          <a:p>
            <a:endParaRPr lang="ru-RU"/>
          </a:p>
        </p:txBody>
      </p:sp>
      <p:sp>
        <p:nvSpPr>
          <p:cNvPr id="7" name="Slide Number Placeholder 6"/>
          <p:cNvSpPr>
            <a:spLocks noGrp="1"/>
          </p:cNvSpPr>
          <p:nvPr>
            <p:ph type="sldNum" sz="quarter" idx="12"/>
          </p:nvPr>
        </p:nvSpPr>
        <p:spPr>
          <a:xfrm>
            <a:off x="10862452" y="381000"/>
            <a:ext cx="643748" cy="365125"/>
          </a:xfrm>
        </p:spPr>
        <p:txBody>
          <a:bodyPr/>
          <a:lstStyle/>
          <a:p>
            <a:fld id="{79920E9A-1339-490F-9724-F8348FD33CD7}" type="slidenum">
              <a:rPr lang="ru-RU" smtClean="0"/>
              <a:pPr/>
              <a:t>‹#›</a:t>
            </a:fld>
            <a:endParaRPr lang="ru-RU"/>
          </a:p>
        </p:txBody>
      </p:sp>
    </p:spTree>
    <p:extLst>
      <p:ext uri="{BB962C8B-B14F-4D97-AF65-F5344CB8AC3E}">
        <p14:creationId xmlns:p14="http://schemas.microsoft.com/office/powerpoint/2010/main" val="1773458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27A7FF1-321F-45C9-AB09-440A691699A9}" type="datetimeFigureOut">
              <a:rPr lang="ru-RU" smtClean="0"/>
              <a:pPr/>
              <a:t>01.03.2020</a:t>
            </a:fld>
            <a:endParaRPr lang="ru-RU"/>
          </a:p>
        </p:txBody>
      </p:sp>
      <p:sp>
        <p:nvSpPr>
          <p:cNvPr id="6" name="Footer Placeholder 5"/>
          <p:cNvSpPr>
            <a:spLocks noGrp="1"/>
          </p:cNvSpPr>
          <p:nvPr>
            <p:ph type="ftr" sz="quarter" idx="11"/>
          </p:nvPr>
        </p:nvSpPr>
        <p:spPr>
          <a:xfrm>
            <a:off x="685800" y="379941"/>
            <a:ext cx="6991492" cy="365125"/>
          </a:xfrm>
        </p:spPr>
        <p:txBody>
          <a:bodyPr/>
          <a:lstStyle/>
          <a:p>
            <a:endParaRPr lang="ru-RU"/>
          </a:p>
        </p:txBody>
      </p:sp>
      <p:sp>
        <p:nvSpPr>
          <p:cNvPr id="7" name="Slide Number Placeholder 6"/>
          <p:cNvSpPr>
            <a:spLocks noGrp="1"/>
          </p:cNvSpPr>
          <p:nvPr>
            <p:ph type="sldNum" sz="quarter" idx="12"/>
          </p:nvPr>
        </p:nvSpPr>
        <p:spPr>
          <a:xfrm>
            <a:off x="10862452" y="381000"/>
            <a:ext cx="643748" cy="365125"/>
          </a:xfrm>
        </p:spPr>
        <p:txBody>
          <a:bodyPr/>
          <a:lstStyle/>
          <a:p>
            <a:fld id="{79920E9A-1339-490F-9724-F8348FD33CD7}" type="slidenum">
              <a:rPr lang="ru-RU" smtClean="0"/>
              <a:pPr/>
              <a:t>‹#›</a:t>
            </a:fld>
            <a:endParaRPr lang="ru-RU"/>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0033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27A7FF1-321F-45C9-AB09-440A691699A9}" type="datetimeFigureOut">
              <a:rPr lang="ru-RU" smtClean="0"/>
              <a:pPr/>
              <a:t>01.03.2020</a:t>
            </a:fld>
            <a:endParaRPr lang="ru-RU"/>
          </a:p>
        </p:txBody>
      </p:sp>
      <p:sp>
        <p:nvSpPr>
          <p:cNvPr id="6" name="Footer Placeholder 5"/>
          <p:cNvSpPr>
            <a:spLocks noGrp="1"/>
          </p:cNvSpPr>
          <p:nvPr>
            <p:ph type="ftr" sz="quarter" idx="11"/>
          </p:nvPr>
        </p:nvSpPr>
        <p:spPr>
          <a:xfrm>
            <a:off x="685800" y="378883"/>
            <a:ext cx="6991492" cy="365125"/>
          </a:xfrm>
        </p:spPr>
        <p:txBody>
          <a:bodyPr/>
          <a:lstStyle/>
          <a:p>
            <a:endParaRPr lang="ru-RU"/>
          </a:p>
        </p:txBody>
      </p:sp>
      <p:sp>
        <p:nvSpPr>
          <p:cNvPr id="7" name="Slide Number Placeholder 6"/>
          <p:cNvSpPr>
            <a:spLocks noGrp="1"/>
          </p:cNvSpPr>
          <p:nvPr>
            <p:ph type="sldNum" sz="quarter" idx="12"/>
          </p:nvPr>
        </p:nvSpPr>
        <p:spPr>
          <a:xfrm>
            <a:off x="10862452" y="381000"/>
            <a:ext cx="643748" cy="365125"/>
          </a:xfrm>
        </p:spPr>
        <p:txBody>
          <a:bodyPr/>
          <a:lstStyle/>
          <a:p>
            <a:fld id="{79920E9A-1339-490F-9724-F8348FD33CD7}" type="slidenum">
              <a:rPr lang="ru-RU" smtClean="0"/>
              <a:pPr/>
              <a:t>‹#›</a:t>
            </a:fld>
            <a:endParaRPr lang="ru-RU"/>
          </a:p>
        </p:txBody>
      </p:sp>
    </p:spTree>
    <p:extLst>
      <p:ext uri="{BB962C8B-B14F-4D97-AF65-F5344CB8AC3E}">
        <p14:creationId xmlns:p14="http://schemas.microsoft.com/office/powerpoint/2010/main" val="1062462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F27A7FF1-321F-45C9-AB09-440A691699A9}" type="datetimeFigureOut">
              <a:rPr lang="ru-RU" smtClean="0"/>
              <a:pPr/>
              <a:t>01.03.2020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9920E9A-1339-490F-9724-F8348FD33CD7}" type="slidenum">
              <a:rPr lang="ru-RU" smtClean="0"/>
              <a:pPr/>
              <a:t>‹#›</a:t>
            </a:fld>
            <a:endParaRPr lang="ru-RU"/>
          </a:p>
        </p:txBody>
      </p:sp>
    </p:spTree>
    <p:extLst>
      <p:ext uri="{BB962C8B-B14F-4D97-AF65-F5344CB8AC3E}">
        <p14:creationId xmlns:p14="http://schemas.microsoft.com/office/powerpoint/2010/main" val="1578860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F27A7FF1-321F-45C9-AB09-440A691699A9}" type="datetimeFigureOut">
              <a:rPr lang="ru-RU" smtClean="0"/>
              <a:pPr/>
              <a:t>01.03.2020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9920E9A-1339-490F-9724-F8348FD33CD7}" type="slidenum">
              <a:rPr lang="ru-RU" smtClean="0"/>
              <a:pPr/>
              <a:t>‹#›</a:t>
            </a:fld>
            <a:endParaRPr lang="ru-RU"/>
          </a:p>
        </p:txBody>
      </p:sp>
    </p:spTree>
    <p:extLst>
      <p:ext uri="{BB962C8B-B14F-4D97-AF65-F5344CB8AC3E}">
        <p14:creationId xmlns:p14="http://schemas.microsoft.com/office/powerpoint/2010/main" val="3603017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27A7FF1-321F-45C9-AB09-440A691699A9}" type="datetimeFigureOut">
              <a:rPr lang="ru-RU" smtClean="0"/>
              <a:pPr/>
              <a:t>01.03.2020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9920E9A-1339-490F-9724-F8348FD33CD7}" type="slidenum">
              <a:rPr lang="ru-RU" smtClean="0"/>
              <a:pPr/>
              <a:t>‹#›</a:t>
            </a:fld>
            <a:endParaRPr lang="ru-RU"/>
          </a:p>
        </p:txBody>
      </p:sp>
    </p:spTree>
    <p:extLst>
      <p:ext uri="{BB962C8B-B14F-4D97-AF65-F5344CB8AC3E}">
        <p14:creationId xmlns:p14="http://schemas.microsoft.com/office/powerpoint/2010/main" val="3373824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27A7FF1-321F-45C9-AB09-440A691699A9}" type="datetimeFigureOut">
              <a:rPr lang="ru-RU" smtClean="0"/>
              <a:pPr/>
              <a:t>01.03.2020</a:t>
            </a:fld>
            <a:endParaRPr lang="ru-RU"/>
          </a:p>
        </p:txBody>
      </p:sp>
      <p:sp>
        <p:nvSpPr>
          <p:cNvPr id="5" name="Footer Placeholder 4"/>
          <p:cNvSpPr>
            <a:spLocks noGrp="1"/>
          </p:cNvSpPr>
          <p:nvPr>
            <p:ph type="ftr" sz="quarter" idx="11"/>
          </p:nvPr>
        </p:nvSpPr>
        <p:spPr>
          <a:xfrm>
            <a:off x="685800" y="381000"/>
            <a:ext cx="6991492" cy="365125"/>
          </a:xfrm>
        </p:spPr>
        <p:txBody>
          <a:bodyPr/>
          <a:lstStyle/>
          <a:p>
            <a:endParaRPr lang="ru-RU"/>
          </a:p>
        </p:txBody>
      </p:sp>
      <p:sp>
        <p:nvSpPr>
          <p:cNvPr id="6" name="Slide Number Placeholder 5"/>
          <p:cNvSpPr>
            <a:spLocks noGrp="1"/>
          </p:cNvSpPr>
          <p:nvPr>
            <p:ph type="sldNum" sz="quarter" idx="12"/>
          </p:nvPr>
        </p:nvSpPr>
        <p:spPr>
          <a:xfrm>
            <a:off x="10862452" y="381000"/>
            <a:ext cx="643748" cy="365125"/>
          </a:xfrm>
        </p:spPr>
        <p:txBody>
          <a:bodyPr/>
          <a:lstStyle/>
          <a:p>
            <a:fld id="{79920E9A-1339-490F-9724-F8348FD33CD7}" type="slidenum">
              <a:rPr lang="ru-RU" smtClean="0"/>
              <a:pPr/>
              <a:t>‹#›</a:t>
            </a:fld>
            <a:endParaRPr lang="ru-RU"/>
          </a:p>
        </p:txBody>
      </p:sp>
    </p:spTree>
    <p:extLst>
      <p:ext uri="{BB962C8B-B14F-4D97-AF65-F5344CB8AC3E}">
        <p14:creationId xmlns:p14="http://schemas.microsoft.com/office/powerpoint/2010/main" val="385374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27A7FF1-321F-45C9-AB09-440A691699A9}" type="datetimeFigureOut">
              <a:rPr lang="ru-RU" smtClean="0"/>
              <a:pPr/>
              <a:t>01.03.2020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9920E9A-1339-490F-9724-F8348FD33CD7}" type="slidenum">
              <a:rPr lang="ru-RU" smtClean="0"/>
              <a:pPr/>
              <a:t>‹#›</a:t>
            </a:fld>
            <a:endParaRPr lang="ru-RU"/>
          </a:p>
        </p:txBody>
      </p:sp>
    </p:spTree>
    <p:extLst>
      <p:ext uri="{BB962C8B-B14F-4D97-AF65-F5344CB8AC3E}">
        <p14:creationId xmlns:p14="http://schemas.microsoft.com/office/powerpoint/2010/main" val="2554435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ru-RU" smtClean="0"/>
              <a:t>Образец заголовка</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27A7FF1-321F-45C9-AB09-440A691699A9}" type="datetimeFigureOut">
              <a:rPr lang="ru-RU" smtClean="0"/>
              <a:pPr/>
              <a:t>01.03.2020</a:t>
            </a:fld>
            <a:endParaRPr lang="ru-RU"/>
          </a:p>
        </p:txBody>
      </p:sp>
      <p:sp>
        <p:nvSpPr>
          <p:cNvPr id="5" name="Footer Placeholder 4"/>
          <p:cNvSpPr>
            <a:spLocks noGrp="1"/>
          </p:cNvSpPr>
          <p:nvPr>
            <p:ph type="ftr" sz="quarter" idx="11"/>
          </p:nvPr>
        </p:nvSpPr>
        <p:spPr>
          <a:xfrm>
            <a:off x="685800" y="381001"/>
            <a:ext cx="6991492" cy="364065"/>
          </a:xfrm>
        </p:spPr>
        <p:txBody>
          <a:bodyPr/>
          <a:lstStyle/>
          <a:p>
            <a:endParaRPr lang="ru-RU"/>
          </a:p>
        </p:txBody>
      </p:sp>
      <p:sp>
        <p:nvSpPr>
          <p:cNvPr id="6" name="Slide Number Placeholder 5"/>
          <p:cNvSpPr>
            <a:spLocks noGrp="1"/>
          </p:cNvSpPr>
          <p:nvPr>
            <p:ph type="sldNum" sz="quarter" idx="12"/>
          </p:nvPr>
        </p:nvSpPr>
        <p:spPr>
          <a:xfrm>
            <a:off x="10862452" y="381000"/>
            <a:ext cx="643748" cy="365125"/>
          </a:xfrm>
        </p:spPr>
        <p:txBody>
          <a:bodyPr/>
          <a:lstStyle/>
          <a:p>
            <a:fld id="{79920E9A-1339-490F-9724-F8348FD33CD7}" type="slidenum">
              <a:rPr lang="ru-RU" smtClean="0"/>
              <a:pPr/>
              <a:t>‹#›</a:t>
            </a:fld>
            <a:endParaRPr lang="ru-RU"/>
          </a:p>
        </p:txBody>
      </p:sp>
    </p:spTree>
    <p:extLst>
      <p:ext uri="{BB962C8B-B14F-4D97-AF65-F5344CB8AC3E}">
        <p14:creationId xmlns:p14="http://schemas.microsoft.com/office/powerpoint/2010/main" val="276917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F27A7FF1-321F-45C9-AB09-440A691699A9}" type="datetimeFigureOut">
              <a:rPr lang="ru-RU" smtClean="0"/>
              <a:pPr/>
              <a:t>01.03.2020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9920E9A-1339-490F-9724-F8348FD33CD7}" type="slidenum">
              <a:rPr lang="ru-RU" smtClean="0"/>
              <a:pPr/>
              <a:t>‹#›</a:t>
            </a:fld>
            <a:endParaRPr lang="ru-RU"/>
          </a:p>
        </p:txBody>
      </p:sp>
    </p:spTree>
    <p:extLst>
      <p:ext uri="{BB962C8B-B14F-4D97-AF65-F5344CB8AC3E}">
        <p14:creationId xmlns:p14="http://schemas.microsoft.com/office/powerpoint/2010/main" val="4108105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5800" y="3132666"/>
            <a:ext cx="5311775" cy="308601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132666"/>
            <a:ext cx="5334000" cy="308601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F27A7FF1-321F-45C9-AB09-440A691699A9}" type="datetimeFigureOut">
              <a:rPr lang="ru-RU" smtClean="0"/>
              <a:pPr/>
              <a:t>01.03.2020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9920E9A-1339-490F-9724-F8348FD33CD7}" type="slidenum">
              <a:rPr lang="ru-RU" smtClean="0"/>
              <a:pPr/>
              <a:t>‹#›</a:t>
            </a:fld>
            <a:endParaRPr lang="ru-RU"/>
          </a:p>
        </p:txBody>
      </p:sp>
    </p:spTree>
    <p:extLst>
      <p:ext uri="{BB962C8B-B14F-4D97-AF65-F5344CB8AC3E}">
        <p14:creationId xmlns:p14="http://schemas.microsoft.com/office/powerpoint/2010/main" val="1482734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27A7FF1-321F-45C9-AB09-440A691699A9}" type="datetimeFigureOut">
              <a:rPr lang="ru-RU" smtClean="0"/>
              <a:pPr/>
              <a:t>01.03.2020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9920E9A-1339-490F-9724-F8348FD33CD7}" type="slidenum">
              <a:rPr lang="ru-RU" smtClean="0"/>
              <a:pPr/>
              <a:t>‹#›</a:t>
            </a:fld>
            <a:endParaRPr lang="ru-RU"/>
          </a:p>
        </p:txBody>
      </p:sp>
    </p:spTree>
    <p:extLst>
      <p:ext uri="{BB962C8B-B14F-4D97-AF65-F5344CB8AC3E}">
        <p14:creationId xmlns:p14="http://schemas.microsoft.com/office/powerpoint/2010/main" val="3045458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A7FF1-321F-45C9-AB09-440A691699A9}" type="datetimeFigureOut">
              <a:rPr lang="ru-RU" smtClean="0"/>
              <a:pPr/>
              <a:t>01.03.2020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9920E9A-1339-490F-9724-F8348FD33CD7}" type="slidenum">
              <a:rPr lang="ru-RU" smtClean="0"/>
              <a:pPr/>
              <a:t>‹#›</a:t>
            </a:fld>
            <a:endParaRPr lang="ru-RU"/>
          </a:p>
        </p:txBody>
      </p:sp>
    </p:spTree>
    <p:extLst>
      <p:ext uri="{BB962C8B-B14F-4D97-AF65-F5344CB8AC3E}">
        <p14:creationId xmlns:p14="http://schemas.microsoft.com/office/powerpoint/2010/main" val="738068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ru-RU" smtClean="0"/>
              <a:t>Образец заголовка</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27A7FF1-321F-45C9-AB09-440A691699A9}" type="datetimeFigureOut">
              <a:rPr lang="ru-RU" smtClean="0"/>
              <a:pPr/>
              <a:t>01.03.2020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9920E9A-1339-490F-9724-F8348FD33CD7}" type="slidenum">
              <a:rPr lang="ru-RU" smtClean="0"/>
              <a:pPr/>
              <a:t>‹#›</a:t>
            </a:fld>
            <a:endParaRPr lang="ru-RU"/>
          </a:p>
        </p:txBody>
      </p:sp>
    </p:spTree>
    <p:extLst>
      <p:ext uri="{BB962C8B-B14F-4D97-AF65-F5344CB8AC3E}">
        <p14:creationId xmlns:p14="http://schemas.microsoft.com/office/powerpoint/2010/main" val="3509181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F27A7FF1-321F-45C9-AB09-440A691699A9}" type="datetimeFigureOut">
              <a:rPr lang="ru-RU" smtClean="0"/>
              <a:pPr/>
              <a:t>01.03.2020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9920E9A-1339-490F-9724-F8348FD33CD7}" type="slidenum">
              <a:rPr lang="ru-RU" smtClean="0"/>
              <a:pPr/>
              <a:t>‹#›</a:t>
            </a:fld>
            <a:endParaRPr lang="ru-RU"/>
          </a:p>
        </p:txBody>
      </p:sp>
    </p:spTree>
    <p:extLst>
      <p:ext uri="{BB962C8B-B14F-4D97-AF65-F5344CB8AC3E}">
        <p14:creationId xmlns:p14="http://schemas.microsoft.com/office/powerpoint/2010/main" val="47510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7A7FF1-321F-45C9-AB09-440A691699A9}" type="datetimeFigureOut">
              <a:rPr lang="ru-RU" smtClean="0"/>
              <a:pPr/>
              <a:t>01.03.2020</a:t>
            </a:fld>
            <a:endParaRPr lang="ru-RU"/>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9920E9A-1339-490F-9724-F8348FD33CD7}" type="slidenum">
              <a:rPr lang="ru-RU" smtClean="0"/>
              <a:pPr/>
              <a:t>‹#›</a:t>
            </a:fld>
            <a:endParaRPr lang="ru-RU"/>
          </a:p>
        </p:txBody>
      </p:sp>
    </p:spTree>
    <p:extLst>
      <p:ext uri="{BB962C8B-B14F-4D97-AF65-F5344CB8AC3E}">
        <p14:creationId xmlns:p14="http://schemas.microsoft.com/office/powerpoint/2010/main" val="976391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     Armless </a:t>
            </a:r>
            <a:r>
              <a:rPr lang="en-US" dirty="0" smtClean="0"/>
              <a:t>Bandit 0.2</a:t>
            </a:r>
            <a:endParaRPr lang="ru-RU" dirty="0"/>
          </a:p>
        </p:txBody>
      </p:sp>
      <p:sp>
        <p:nvSpPr>
          <p:cNvPr id="3" name="Подзаголовок 2"/>
          <p:cNvSpPr>
            <a:spLocks noGrp="1"/>
          </p:cNvSpPr>
          <p:nvPr>
            <p:ph type="subTitle" idx="1"/>
          </p:nvPr>
        </p:nvSpPr>
        <p:spPr>
          <a:xfrm>
            <a:off x="1371600" y="4429035"/>
            <a:ext cx="9448800" cy="685800"/>
          </a:xfrm>
        </p:spPr>
        <p:txBody>
          <a:bodyPr/>
          <a:lstStyle/>
          <a:p>
            <a:endParaRPr lang="ru-RU" dirty="0"/>
          </a:p>
        </p:txBody>
      </p:sp>
    </p:spTree>
    <p:extLst>
      <p:ext uri="{BB962C8B-B14F-4D97-AF65-F5344CB8AC3E}">
        <p14:creationId xmlns:p14="http://schemas.microsoft.com/office/powerpoint/2010/main" val="144224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title"/>
          </p:nvPr>
        </p:nvSpPr>
        <p:spPr>
          <a:xfrm>
            <a:off x="1480158" y="776899"/>
            <a:ext cx="8610600" cy="1293028"/>
          </a:xfrm>
        </p:spPr>
        <p:txBody>
          <a:bodyPr/>
          <a:lstStyle/>
          <a:p>
            <a:pPr algn="ctr"/>
            <a:r>
              <a:rPr lang="ru-RU" dirty="0" smtClean="0"/>
              <a:t>В завершение</a:t>
            </a:r>
            <a:endParaRPr lang="ru-RU" dirty="0"/>
          </a:p>
        </p:txBody>
      </p:sp>
      <p:sp>
        <p:nvSpPr>
          <p:cNvPr id="10" name="Объект 9"/>
          <p:cNvSpPr>
            <a:spLocks noGrp="1"/>
          </p:cNvSpPr>
          <p:nvPr>
            <p:ph idx="1"/>
          </p:nvPr>
        </p:nvSpPr>
        <p:spPr/>
        <p:txBody>
          <a:bodyPr/>
          <a:lstStyle/>
          <a:p>
            <a:pPr marL="0" indent="0">
              <a:buNone/>
            </a:pPr>
            <a:r>
              <a:rPr lang="ru-RU" dirty="0" smtClean="0"/>
              <a:t>В данном приложении всего две игры, однако их число возможно увеличить. </a:t>
            </a:r>
            <a:r>
              <a:rPr lang="ru-RU" dirty="0" smtClean="0"/>
              <a:t>Так же можно вновь вернуть возможность работать с акантами, но так как в них ничего не было изменено, чтобы не нагружать программу, я их убрал.</a:t>
            </a:r>
            <a:endParaRPr lang="ru-RU" dirty="0" smtClean="0"/>
          </a:p>
        </p:txBody>
      </p:sp>
    </p:spTree>
    <p:extLst>
      <p:ext uri="{BB962C8B-B14F-4D97-AF65-F5344CB8AC3E}">
        <p14:creationId xmlns:p14="http://schemas.microsoft.com/office/powerpoint/2010/main" val="3828926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Цель создания</a:t>
            </a:r>
            <a:endParaRPr lang="ru-RU" dirty="0"/>
          </a:p>
        </p:txBody>
      </p:sp>
      <p:sp>
        <p:nvSpPr>
          <p:cNvPr id="3" name="Объект 2"/>
          <p:cNvSpPr>
            <a:spLocks noGrp="1"/>
          </p:cNvSpPr>
          <p:nvPr>
            <p:ph idx="1"/>
          </p:nvPr>
        </p:nvSpPr>
        <p:spPr/>
        <p:txBody>
          <a:bodyPr>
            <a:normAutofit lnSpcReduction="10000"/>
          </a:bodyPr>
          <a:lstStyle/>
          <a:p>
            <a:r>
              <a:rPr lang="ru-RU" dirty="0" smtClean="0"/>
              <a:t>В настоящий момент создано огромное множество компьютерных игр на любой вкус и цвет. При слове «компьютерные игры» многие себе представляют </a:t>
            </a:r>
            <a:r>
              <a:rPr lang="ru-RU" dirty="0" err="1" smtClean="0"/>
              <a:t>шутеры</a:t>
            </a:r>
            <a:r>
              <a:rPr lang="ru-RU" dirty="0" smtClean="0"/>
              <a:t> или яркие </a:t>
            </a:r>
            <a:r>
              <a:rPr lang="en-US" dirty="0" smtClean="0"/>
              <a:t>RPG-</a:t>
            </a:r>
            <a:r>
              <a:rPr lang="ru-RU" dirty="0" smtClean="0"/>
              <a:t>игры, которые отнимают много времени и требуют увлечения процессом. Однако, очень часто, людям занятым рутинной работой за компьютером, требуется небольшой отдых, но не ненадолго, чтобы сразу продолжить важную работу. Для этого когда то были созданы предустановленные «Пасьянс», «Косынка» и легендарный «Сапёр», но на новых версиях </a:t>
            </a:r>
            <a:r>
              <a:rPr lang="en-US" dirty="0" smtClean="0"/>
              <a:t>Windows</a:t>
            </a:r>
            <a:r>
              <a:rPr lang="ru-RU" dirty="0" smtClean="0"/>
              <a:t> они не предусмотрены, что является огромным упущением. Для этого я создал приложение в котором есть несколько коротких игр для того чтобы, можно было делать паузы между рутинной работой, ну или просто чтобы скоротать время</a:t>
            </a:r>
            <a:r>
              <a:rPr lang="ru-RU" dirty="0" smtClean="0"/>
              <a:t>. До этого я создал </a:t>
            </a:r>
            <a:r>
              <a:rPr lang="en-US" dirty="0" smtClean="0"/>
              <a:t>Armless bandit 0.1</a:t>
            </a:r>
            <a:r>
              <a:rPr lang="ru-RU" dirty="0" smtClean="0"/>
              <a:t>. Сейчас он был несколько переделан, убраны несколько функций, которые позже можно будет добавить вновь</a:t>
            </a:r>
            <a:endParaRPr lang="ru-RU" dirty="0"/>
          </a:p>
        </p:txBody>
      </p:sp>
    </p:spTree>
    <p:extLst>
      <p:ext uri="{BB962C8B-B14F-4D97-AF65-F5344CB8AC3E}">
        <p14:creationId xmlns:p14="http://schemas.microsoft.com/office/powerpoint/2010/main" val="4153484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4542" y="139337"/>
            <a:ext cx="11061792" cy="579120"/>
          </a:xfrm>
        </p:spPr>
        <p:txBody>
          <a:bodyPr/>
          <a:lstStyle/>
          <a:p>
            <a:pPr algn="ctr"/>
            <a:r>
              <a:rPr lang="ru-RU" dirty="0" smtClean="0"/>
              <a:t>Главное окно</a:t>
            </a:r>
            <a:endParaRPr lang="ru-RU" dirty="0"/>
          </a:p>
        </p:txBody>
      </p:sp>
      <p:sp>
        <p:nvSpPr>
          <p:cNvPr id="6" name="Текст 5"/>
          <p:cNvSpPr>
            <a:spLocks noGrp="1"/>
          </p:cNvSpPr>
          <p:nvPr>
            <p:ph type="body" sz="half" idx="2"/>
          </p:nvPr>
        </p:nvSpPr>
        <p:spPr>
          <a:xfrm>
            <a:off x="685800" y="718457"/>
            <a:ext cx="4356463" cy="5500227"/>
          </a:xfrm>
        </p:spPr>
        <p:txBody>
          <a:bodyPr>
            <a:normAutofit/>
          </a:bodyPr>
          <a:lstStyle/>
          <a:p>
            <a:r>
              <a:rPr lang="ru-RU" sz="2400" dirty="0" smtClean="0"/>
              <a:t>После запуска приложения появится главное окно где у вас будет возможность выбрать игру. </a:t>
            </a:r>
            <a:r>
              <a:rPr lang="ru-RU" sz="2400" dirty="0" smtClean="0"/>
              <a:t>Сейчас есть только крестики-нолики и пятнашки. Было убрано всё что связанно с аккаунтами, но это можно восстановить. Убрано это было для того чтобы продемонстрировать, что изменилось в играх.</a:t>
            </a:r>
            <a:endParaRPr lang="ru-RU" sz="2400" dirty="0"/>
          </a:p>
        </p:txBody>
      </p:sp>
      <p:pic>
        <p:nvPicPr>
          <p:cNvPr id="3" name="Рисунок 2"/>
          <p:cNvPicPr>
            <a:picLocks noChangeAspect="1"/>
          </p:cNvPicPr>
          <p:nvPr/>
        </p:nvPicPr>
        <p:blipFill>
          <a:blip r:embed="rId2"/>
          <a:stretch>
            <a:fillRect/>
          </a:stretch>
        </p:blipFill>
        <p:spPr>
          <a:xfrm>
            <a:off x="5303521" y="718457"/>
            <a:ext cx="6494244" cy="5500227"/>
          </a:xfrm>
          <a:prstGeom prst="rect">
            <a:avLst/>
          </a:prstGeom>
        </p:spPr>
      </p:pic>
    </p:spTree>
    <p:extLst>
      <p:ext uri="{BB962C8B-B14F-4D97-AF65-F5344CB8AC3E}">
        <p14:creationId xmlns:p14="http://schemas.microsoft.com/office/powerpoint/2010/main" val="2789941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217714"/>
            <a:ext cx="10548258" cy="631371"/>
          </a:xfrm>
        </p:spPr>
        <p:txBody>
          <a:bodyPr/>
          <a:lstStyle/>
          <a:p>
            <a:pPr algn="ctr"/>
            <a:r>
              <a:rPr lang="ru-RU" dirty="0" smtClean="0"/>
              <a:t>Крестики-Нолики</a:t>
            </a:r>
            <a:endParaRPr lang="ru-RU" dirty="0"/>
          </a:p>
        </p:txBody>
      </p:sp>
      <p:sp>
        <p:nvSpPr>
          <p:cNvPr id="4" name="Текст 3"/>
          <p:cNvSpPr>
            <a:spLocks noGrp="1"/>
          </p:cNvSpPr>
          <p:nvPr>
            <p:ph type="body" sz="half" idx="2"/>
          </p:nvPr>
        </p:nvSpPr>
        <p:spPr>
          <a:xfrm>
            <a:off x="685800" y="849085"/>
            <a:ext cx="4748185" cy="5369599"/>
          </a:xfrm>
        </p:spPr>
        <p:txBody>
          <a:bodyPr>
            <a:normAutofit/>
          </a:bodyPr>
          <a:lstStyle/>
          <a:p>
            <a:r>
              <a:rPr lang="ru-RU" sz="2400" dirty="0" smtClean="0"/>
              <a:t>Игры были написаны с использование библиотеки </a:t>
            </a:r>
            <a:r>
              <a:rPr lang="en-US" sz="2400" dirty="0" err="1" smtClean="0"/>
              <a:t>pygame</a:t>
            </a:r>
            <a:r>
              <a:rPr lang="en-US" sz="2400" dirty="0" smtClean="0"/>
              <a:t> </a:t>
            </a:r>
            <a:r>
              <a:rPr lang="ru-RU" sz="2400" dirty="0" smtClean="0"/>
              <a:t>и заметно изменились. Игрок ставит крестик и начинает игру.</a:t>
            </a:r>
            <a:endParaRPr lang="ru-RU" sz="2400" dirty="0"/>
          </a:p>
        </p:txBody>
      </p:sp>
      <p:pic>
        <p:nvPicPr>
          <p:cNvPr id="3" name="Рисунок 2"/>
          <p:cNvPicPr>
            <a:picLocks noChangeAspect="1"/>
          </p:cNvPicPr>
          <p:nvPr/>
        </p:nvPicPr>
        <p:blipFill>
          <a:blip r:embed="rId2"/>
          <a:stretch>
            <a:fillRect/>
          </a:stretch>
        </p:blipFill>
        <p:spPr>
          <a:xfrm>
            <a:off x="5943246" y="849085"/>
            <a:ext cx="5290812" cy="5606996"/>
          </a:xfrm>
          <a:prstGeom prst="rect">
            <a:avLst/>
          </a:prstGeom>
        </p:spPr>
      </p:pic>
    </p:spTree>
    <p:extLst>
      <p:ext uri="{BB962C8B-B14F-4D97-AF65-F5344CB8AC3E}">
        <p14:creationId xmlns:p14="http://schemas.microsoft.com/office/powerpoint/2010/main" val="67026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217714"/>
            <a:ext cx="10548258" cy="631371"/>
          </a:xfrm>
        </p:spPr>
        <p:txBody>
          <a:bodyPr/>
          <a:lstStyle/>
          <a:p>
            <a:pPr algn="ctr"/>
            <a:r>
              <a:rPr lang="ru-RU" dirty="0" smtClean="0"/>
              <a:t>Крестики-Нолики</a:t>
            </a:r>
            <a:endParaRPr lang="ru-RU" dirty="0"/>
          </a:p>
        </p:txBody>
      </p:sp>
      <p:sp>
        <p:nvSpPr>
          <p:cNvPr id="4" name="Текст 3"/>
          <p:cNvSpPr>
            <a:spLocks noGrp="1"/>
          </p:cNvSpPr>
          <p:nvPr>
            <p:ph type="body" sz="half" idx="2"/>
          </p:nvPr>
        </p:nvSpPr>
        <p:spPr>
          <a:xfrm>
            <a:off x="685800" y="849085"/>
            <a:ext cx="4748185" cy="5369599"/>
          </a:xfrm>
        </p:spPr>
        <p:txBody>
          <a:bodyPr>
            <a:normAutofit/>
          </a:bodyPr>
          <a:lstStyle/>
          <a:p>
            <a:r>
              <a:rPr lang="ru-RU" sz="2400" dirty="0" smtClean="0"/>
              <a:t>После хода игрока, делает ход компьютер. Алгоритм построен так, чтобы у игрока была возможность победить.</a:t>
            </a:r>
          </a:p>
          <a:p>
            <a:r>
              <a:rPr lang="ru-RU" sz="2400" dirty="0" smtClean="0"/>
              <a:t>Компьютер ставит нолики.</a:t>
            </a:r>
            <a:endParaRPr lang="ru-RU" sz="2400" dirty="0"/>
          </a:p>
        </p:txBody>
      </p:sp>
      <p:pic>
        <p:nvPicPr>
          <p:cNvPr id="5" name="Рисунок 4"/>
          <p:cNvPicPr>
            <a:picLocks noChangeAspect="1"/>
          </p:cNvPicPr>
          <p:nvPr/>
        </p:nvPicPr>
        <p:blipFill>
          <a:blip r:embed="rId2"/>
          <a:stretch>
            <a:fillRect/>
          </a:stretch>
        </p:blipFill>
        <p:spPr>
          <a:xfrm>
            <a:off x="6452508" y="1000234"/>
            <a:ext cx="4781550" cy="5067300"/>
          </a:xfrm>
          <a:prstGeom prst="rect">
            <a:avLst/>
          </a:prstGeom>
        </p:spPr>
      </p:pic>
    </p:spTree>
    <p:extLst>
      <p:ext uri="{BB962C8B-B14F-4D97-AF65-F5344CB8AC3E}">
        <p14:creationId xmlns:p14="http://schemas.microsoft.com/office/powerpoint/2010/main" val="1660434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217714"/>
            <a:ext cx="10548258" cy="631371"/>
          </a:xfrm>
        </p:spPr>
        <p:txBody>
          <a:bodyPr/>
          <a:lstStyle/>
          <a:p>
            <a:pPr algn="ctr"/>
            <a:r>
              <a:rPr lang="ru-RU" dirty="0" smtClean="0"/>
              <a:t>Крестики-Нолики</a:t>
            </a:r>
            <a:endParaRPr lang="ru-RU" dirty="0"/>
          </a:p>
        </p:txBody>
      </p:sp>
      <p:sp>
        <p:nvSpPr>
          <p:cNvPr id="4" name="Текст 3"/>
          <p:cNvSpPr>
            <a:spLocks noGrp="1"/>
          </p:cNvSpPr>
          <p:nvPr>
            <p:ph type="body" sz="half" idx="2"/>
          </p:nvPr>
        </p:nvSpPr>
        <p:spPr>
          <a:xfrm>
            <a:off x="685800" y="849085"/>
            <a:ext cx="4748185" cy="5369599"/>
          </a:xfrm>
        </p:spPr>
        <p:txBody>
          <a:bodyPr>
            <a:normAutofit/>
          </a:bodyPr>
          <a:lstStyle/>
          <a:p>
            <a:r>
              <a:rPr lang="ru-RU" sz="2400" dirty="0" smtClean="0"/>
              <a:t>После того как кто-либо выиграет, или будет ничья, появится соответствующее объявление. Чтобы начать игру заново, нужно вновь щелкнуть на поле.</a:t>
            </a:r>
            <a:endParaRPr lang="ru-RU" sz="2400" dirty="0"/>
          </a:p>
        </p:txBody>
      </p:sp>
      <p:pic>
        <p:nvPicPr>
          <p:cNvPr id="6" name="Рисунок 5"/>
          <p:cNvPicPr>
            <a:picLocks noChangeAspect="1"/>
          </p:cNvPicPr>
          <p:nvPr/>
        </p:nvPicPr>
        <p:blipFill>
          <a:blip r:embed="rId2"/>
          <a:stretch>
            <a:fillRect/>
          </a:stretch>
        </p:blipFill>
        <p:spPr>
          <a:xfrm>
            <a:off x="5943246" y="1000234"/>
            <a:ext cx="4781550" cy="5067300"/>
          </a:xfrm>
          <a:prstGeom prst="rect">
            <a:avLst/>
          </a:prstGeom>
        </p:spPr>
      </p:pic>
    </p:spTree>
    <p:extLst>
      <p:ext uri="{BB962C8B-B14F-4D97-AF65-F5344CB8AC3E}">
        <p14:creationId xmlns:p14="http://schemas.microsoft.com/office/powerpoint/2010/main" val="2989034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217714"/>
            <a:ext cx="10548258" cy="631371"/>
          </a:xfrm>
        </p:spPr>
        <p:txBody>
          <a:bodyPr/>
          <a:lstStyle/>
          <a:p>
            <a:pPr algn="ctr"/>
            <a:r>
              <a:rPr lang="ru-RU" dirty="0" smtClean="0"/>
              <a:t>Пятнашки</a:t>
            </a:r>
            <a:endParaRPr lang="ru-RU" dirty="0"/>
          </a:p>
        </p:txBody>
      </p:sp>
      <p:sp>
        <p:nvSpPr>
          <p:cNvPr id="4" name="Текст 3"/>
          <p:cNvSpPr>
            <a:spLocks noGrp="1"/>
          </p:cNvSpPr>
          <p:nvPr>
            <p:ph type="body" sz="half" idx="2"/>
          </p:nvPr>
        </p:nvSpPr>
        <p:spPr>
          <a:xfrm>
            <a:off x="685800" y="849085"/>
            <a:ext cx="4748185" cy="5369599"/>
          </a:xfrm>
        </p:spPr>
        <p:txBody>
          <a:bodyPr>
            <a:normAutofit/>
          </a:bodyPr>
          <a:lstStyle/>
          <a:p>
            <a:r>
              <a:rPr lang="ru-RU" sz="2400" dirty="0" smtClean="0"/>
              <a:t>Вы можете закрыть другую игру и открыть новую – пятнашки. В начале игры картинка собрана, но в ней отсутствует правый нижний угол. Чтобы начать игру нужно </a:t>
            </a:r>
            <a:r>
              <a:rPr lang="ru-RU" sz="2400" dirty="0"/>
              <a:t>щ</a:t>
            </a:r>
            <a:r>
              <a:rPr lang="ru-RU" sz="2400" dirty="0" smtClean="0"/>
              <a:t>елкнуть на поле.</a:t>
            </a:r>
            <a:endParaRPr lang="ru-RU" sz="2400" dirty="0"/>
          </a:p>
        </p:txBody>
      </p:sp>
      <p:pic>
        <p:nvPicPr>
          <p:cNvPr id="3" name="Рисунок 2"/>
          <p:cNvPicPr>
            <a:picLocks noChangeAspect="1"/>
          </p:cNvPicPr>
          <p:nvPr/>
        </p:nvPicPr>
        <p:blipFill>
          <a:blip r:embed="rId2"/>
          <a:stretch>
            <a:fillRect/>
          </a:stretch>
        </p:blipFill>
        <p:spPr>
          <a:xfrm>
            <a:off x="5943246" y="849085"/>
            <a:ext cx="5290812" cy="5606996"/>
          </a:xfrm>
          <a:prstGeom prst="rect">
            <a:avLst/>
          </a:prstGeom>
        </p:spPr>
      </p:pic>
    </p:spTree>
    <p:extLst>
      <p:ext uri="{BB962C8B-B14F-4D97-AF65-F5344CB8AC3E}">
        <p14:creationId xmlns:p14="http://schemas.microsoft.com/office/powerpoint/2010/main" val="2743201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217714"/>
            <a:ext cx="10548258" cy="631371"/>
          </a:xfrm>
        </p:spPr>
        <p:txBody>
          <a:bodyPr/>
          <a:lstStyle/>
          <a:p>
            <a:pPr algn="ctr"/>
            <a:r>
              <a:rPr lang="ru-RU" dirty="0" smtClean="0"/>
              <a:t>Пятнашки</a:t>
            </a:r>
            <a:endParaRPr lang="ru-RU" dirty="0"/>
          </a:p>
        </p:txBody>
      </p:sp>
      <p:sp>
        <p:nvSpPr>
          <p:cNvPr id="4" name="Текст 3"/>
          <p:cNvSpPr>
            <a:spLocks noGrp="1"/>
          </p:cNvSpPr>
          <p:nvPr>
            <p:ph type="body" sz="half" idx="2"/>
          </p:nvPr>
        </p:nvSpPr>
        <p:spPr>
          <a:xfrm>
            <a:off x="685800" y="849085"/>
            <a:ext cx="4748185" cy="5369599"/>
          </a:xfrm>
        </p:spPr>
        <p:txBody>
          <a:bodyPr>
            <a:normAutofit/>
          </a:bodyPr>
          <a:lstStyle/>
          <a:p>
            <a:r>
              <a:rPr lang="ru-RU" sz="2400" dirty="0" smtClean="0"/>
              <a:t>Кусочки перемешались таким образом чтобы их можно было вновь собрать. Для того чтобы двигать ячейки, нужно нажать на ячейку соседнюю пустой.</a:t>
            </a:r>
            <a:endParaRPr lang="ru-RU" sz="2400" dirty="0"/>
          </a:p>
        </p:txBody>
      </p:sp>
      <p:pic>
        <p:nvPicPr>
          <p:cNvPr id="5" name="Рисунок 4"/>
          <p:cNvPicPr>
            <a:picLocks noChangeAspect="1"/>
          </p:cNvPicPr>
          <p:nvPr/>
        </p:nvPicPr>
        <p:blipFill>
          <a:blip r:embed="rId2"/>
          <a:stretch>
            <a:fillRect/>
          </a:stretch>
        </p:blipFill>
        <p:spPr>
          <a:xfrm>
            <a:off x="6082665" y="849085"/>
            <a:ext cx="4781550" cy="5067300"/>
          </a:xfrm>
          <a:prstGeom prst="rect">
            <a:avLst/>
          </a:prstGeom>
        </p:spPr>
      </p:pic>
    </p:spTree>
    <p:extLst>
      <p:ext uri="{BB962C8B-B14F-4D97-AF65-F5344CB8AC3E}">
        <p14:creationId xmlns:p14="http://schemas.microsoft.com/office/powerpoint/2010/main" val="3750407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217714"/>
            <a:ext cx="10548258" cy="631371"/>
          </a:xfrm>
        </p:spPr>
        <p:txBody>
          <a:bodyPr/>
          <a:lstStyle/>
          <a:p>
            <a:pPr algn="ctr"/>
            <a:r>
              <a:rPr lang="ru-RU" dirty="0" smtClean="0"/>
              <a:t>Пятнашки</a:t>
            </a:r>
            <a:endParaRPr lang="ru-RU" dirty="0"/>
          </a:p>
        </p:txBody>
      </p:sp>
      <p:sp>
        <p:nvSpPr>
          <p:cNvPr id="4" name="Текст 3"/>
          <p:cNvSpPr>
            <a:spLocks noGrp="1"/>
          </p:cNvSpPr>
          <p:nvPr>
            <p:ph type="body" sz="half" idx="2"/>
          </p:nvPr>
        </p:nvSpPr>
        <p:spPr>
          <a:xfrm>
            <a:off x="685800" y="849085"/>
            <a:ext cx="4748185" cy="3252652"/>
          </a:xfrm>
        </p:spPr>
        <p:txBody>
          <a:bodyPr>
            <a:normAutofit/>
          </a:bodyPr>
          <a:lstStyle/>
          <a:p>
            <a:r>
              <a:rPr lang="ru-RU" sz="2400" dirty="0" smtClean="0"/>
              <a:t>После того как вы соберете картинку, так как она была, вы вновь можете перемешать кусочки и начать заново.</a:t>
            </a:r>
            <a:endParaRPr lang="ru-RU" sz="2400" dirty="0"/>
          </a:p>
        </p:txBody>
      </p:sp>
      <p:pic>
        <p:nvPicPr>
          <p:cNvPr id="3" name="Рисунок 2"/>
          <p:cNvPicPr>
            <a:picLocks noChangeAspect="1"/>
          </p:cNvPicPr>
          <p:nvPr/>
        </p:nvPicPr>
        <p:blipFill>
          <a:blip r:embed="rId2"/>
          <a:stretch>
            <a:fillRect/>
          </a:stretch>
        </p:blipFill>
        <p:spPr>
          <a:xfrm>
            <a:off x="5943246" y="849085"/>
            <a:ext cx="4781550" cy="5067300"/>
          </a:xfrm>
          <a:prstGeom prst="rect">
            <a:avLst/>
          </a:prstGeom>
        </p:spPr>
      </p:pic>
    </p:spTree>
    <p:extLst>
      <p:ext uri="{BB962C8B-B14F-4D97-AF65-F5344CB8AC3E}">
        <p14:creationId xmlns:p14="http://schemas.microsoft.com/office/powerpoint/2010/main" val="2194987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След самолета">
  <a:themeElements>
    <a:clrScheme name="След самолета">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След самолета">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ед самолета">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След самолета</Template>
  <TotalTime>327</TotalTime>
  <Words>399</Words>
  <Application>Microsoft Office PowerPoint</Application>
  <PresentationFormat>Широкоэкранный</PresentationFormat>
  <Paragraphs>20</Paragraphs>
  <Slides>10</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10</vt:i4>
      </vt:variant>
    </vt:vector>
  </HeadingPairs>
  <TitlesOfParts>
    <vt:vector size="13" baseType="lpstr">
      <vt:lpstr>Arial</vt:lpstr>
      <vt:lpstr>Century Gothic</vt:lpstr>
      <vt:lpstr>След самолета</vt:lpstr>
      <vt:lpstr>     Armless Bandit 0.2</vt:lpstr>
      <vt:lpstr>Цель создания</vt:lpstr>
      <vt:lpstr>Главное окно</vt:lpstr>
      <vt:lpstr>Крестики-Нолики</vt:lpstr>
      <vt:lpstr>Крестики-Нолики</vt:lpstr>
      <vt:lpstr>Крестики-Нолики</vt:lpstr>
      <vt:lpstr>Пятнашки</vt:lpstr>
      <vt:lpstr>Пятнашки</vt:lpstr>
      <vt:lpstr>Пятнашки</vt:lpstr>
      <vt:lpstr>В завершение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Armless Bandit</dc:title>
  <dc:creator>Пользователь</dc:creator>
  <cp:lastModifiedBy>Пользователь</cp:lastModifiedBy>
  <cp:revision>18</cp:revision>
  <dcterms:created xsi:type="dcterms:W3CDTF">2019-12-08T17:18:25Z</dcterms:created>
  <dcterms:modified xsi:type="dcterms:W3CDTF">2020-03-01T14:32:23Z</dcterms:modified>
</cp:coreProperties>
</file>