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0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28B46-E8A0-A840-9C3F-4E8BE89D4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Pac-man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E69104-4DD4-6643-9BD7-DF9B2387F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/>
              <a:t>Драганчук Антон</a:t>
            </a:r>
          </a:p>
          <a:p>
            <a:pPr algn="ctr"/>
            <a:r>
              <a:rPr lang="ru-RU" dirty="0"/>
              <a:t>Молунов Владимир</a:t>
            </a:r>
          </a:p>
        </p:txBody>
      </p:sp>
    </p:spTree>
    <p:extLst>
      <p:ext uri="{BB962C8B-B14F-4D97-AF65-F5344CB8AC3E}">
        <p14:creationId xmlns:p14="http://schemas.microsoft.com/office/powerpoint/2010/main" val="115740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9C342-37C6-924B-8B2A-31CA324E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06" y="629266"/>
            <a:ext cx="4985469" cy="1469878"/>
          </a:xfrm>
        </p:spPr>
        <p:txBody>
          <a:bodyPr>
            <a:normAutofit/>
          </a:bodyPr>
          <a:lstStyle/>
          <a:p>
            <a:r>
              <a:rPr lang="ru-RU" dirty="0"/>
              <a:t>Основные правила</a:t>
            </a: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099AAE6-D1F3-624E-A98E-008BA7EE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4" y="1339536"/>
            <a:ext cx="4261089" cy="42610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07F4A69-E96C-884F-BC96-BFD8F809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005" y="2337683"/>
            <a:ext cx="4985470" cy="3910716"/>
          </a:xfrm>
        </p:spPr>
        <p:txBody>
          <a:bodyPr>
            <a:normAutofit/>
          </a:bodyPr>
          <a:lstStyle/>
          <a:p>
            <a:r>
              <a:rPr lang="ru-RU" dirty="0"/>
              <a:t>Ты управляешь персонажем P</a:t>
            </a:r>
            <a:r>
              <a:rPr lang="en-US" dirty="0"/>
              <a:t>ac-man</a:t>
            </a:r>
            <a:endParaRPr lang="ru-RU" dirty="0"/>
          </a:p>
          <a:p>
            <a:r>
              <a:rPr lang="ru-RU" dirty="0"/>
              <a:t>Цель собрать все очки, которые изображены в виде точек</a:t>
            </a:r>
          </a:p>
          <a:p>
            <a:r>
              <a:rPr lang="ru-RU" dirty="0"/>
              <a:t>Помехой являются духи, которые охотятся за тобой</a:t>
            </a:r>
          </a:p>
          <a:p>
            <a:r>
              <a:rPr lang="ru-RU" dirty="0"/>
              <a:t>При съедании толстых точек, на небольшое время духи становятся безобидными, и их можно съесть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81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1156C-FFEC-8947-B2D0-348DE758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06" y="629266"/>
            <a:ext cx="4985469" cy="1469878"/>
          </a:xfrm>
        </p:spPr>
        <p:txBody>
          <a:bodyPr>
            <a:normAutofit/>
          </a:bodyPr>
          <a:lstStyle/>
          <a:p>
            <a:r>
              <a:rPr lang="ru-RU" dirty="0"/>
              <a:t>Управление персонажем</a:t>
            </a:r>
          </a:p>
        </p:txBody>
      </p:sp>
      <p:pic>
        <p:nvPicPr>
          <p:cNvPr id="7" name="Graphic 6" descr="Иерархия">
            <a:extLst>
              <a:ext uri="{FF2B5EF4-FFF2-40B4-BE49-F238E27FC236}">
                <a16:creationId xmlns:a16="http://schemas.microsoft.com/office/drawing/2014/main" id="{F1FCF3F6-CA89-4577-B6AC-21633B75C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914" y="1339536"/>
            <a:ext cx="4261089" cy="42610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C71CFA2-CFED-954F-BFA2-DCB20681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005" y="2337683"/>
            <a:ext cx="4985470" cy="3910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Осуществляется стрелками и работает это следующим образом.</a:t>
            </a:r>
          </a:p>
          <a:p>
            <a:pPr marL="0" indent="0">
              <a:buNone/>
            </a:pPr>
            <a:r>
              <a:rPr lang="ru-RU" dirty="0"/>
              <a:t>При нажатии клавиши, персонаж будет двигаться в заданном направление до тех пор, пока не упрется в стенку. Если нажать другую клавишу в это время, то персонаж повернет</a:t>
            </a:r>
          </a:p>
        </p:txBody>
      </p:sp>
    </p:spTree>
    <p:extLst>
      <p:ext uri="{BB962C8B-B14F-4D97-AF65-F5344CB8AC3E}">
        <p14:creationId xmlns:p14="http://schemas.microsoft.com/office/powerpoint/2010/main" val="28373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76A98-D632-3948-BA95-55C5037F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06" y="629266"/>
            <a:ext cx="4985469" cy="14698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300" dirty="0"/>
              <a:t>Механика игры о которой многие даже не знают</a:t>
            </a:r>
          </a:p>
        </p:txBody>
      </p:sp>
      <p:pic>
        <p:nvPicPr>
          <p:cNvPr id="7" name="Graphic 6" descr="Восстановление">
            <a:extLst>
              <a:ext uri="{FF2B5EF4-FFF2-40B4-BE49-F238E27FC236}">
                <a16:creationId xmlns:a16="http://schemas.microsoft.com/office/drawing/2014/main" id="{52DB6C3F-D79F-4CA4-B556-955F33455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914" y="1339536"/>
            <a:ext cx="4261089" cy="42610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FD016E2-BEF4-A34C-8063-51532C5C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005" y="2337683"/>
            <a:ext cx="4985470" cy="3910716"/>
          </a:xfrm>
        </p:spPr>
        <p:txBody>
          <a:bodyPr>
            <a:normAutofit/>
          </a:bodyPr>
          <a:lstStyle/>
          <a:p>
            <a:r>
              <a:rPr lang="ru-RU" dirty="0"/>
              <a:t>Духи преследуют персонажа, простраивая маршрут между препятствиями</a:t>
            </a:r>
          </a:p>
          <a:p>
            <a:r>
              <a:rPr lang="ru-RU" dirty="0"/>
              <a:t>Все духи делают это по-разному, сделано это для того, чтобы они не двигались все по одной траектории и сложность игры повысилась</a:t>
            </a:r>
          </a:p>
        </p:txBody>
      </p:sp>
    </p:spTree>
    <p:extLst>
      <p:ext uri="{BB962C8B-B14F-4D97-AF65-F5344CB8AC3E}">
        <p14:creationId xmlns:p14="http://schemas.microsoft.com/office/powerpoint/2010/main" val="97913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EBD480-5763-F443-8327-6F70455F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07" y="1298455"/>
            <a:ext cx="4261089" cy="42610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50EFAD1-D37B-0643-A4B4-8954D9B4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996" y="772175"/>
            <a:ext cx="6392254" cy="554454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dirty="0"/>
              <a:t>Призраки всегда находятся в одном из трех возможных режимах: преследования (</a:t>
            </a:r>
            <a:r>
              <a:rPr lang="en" dirty="0"/>
              <a:t>Chase), </a:t>
            </a:r>
            <a:r>
              <a:rPr lang="ru-RU" dirty="0"/>
              <a:t>разбегания (</a:t>
            </a:r>
            <a:r>
              <a:rPr lang="en" dirty="0"/>
              <a:t>Scatter) </a:t>
            </a:r>
            <a:r>
              <a:rPr lang="ru-RU" dirty="0"/>
              <a:t>или страха (</a:t>
            </a:r>
            <a:r>
              <a:rPr lang="en" dirty="0"/>
              <a:t>Frightened). «</a:t>
            </a:r>
            <a:r>
              <a:rPr lang="ru-RU" dirty="0"/>
              <a:t>Нормальным» считается режим преследования, именно в этом режиме находятся призраки большую часть игры, пытаясь поймать пэкмена, используя его положения как фактор выбора своей целевой клетки. В режиме разбегания каждый призрак имеет свою фиксированную целевую клетку, расположенную в непосредственной близости к углам лабиринта. Это приводит к тому, что в этом режиме призраки разбегаются по углам. Режим испуга уникален тем, что призраки не имеют целевой клетки во время движения. Вместо этого они псевдослучайно решают куда им двигаться на каждом перекрестке. В режиме испуга призрак становится темно-синим, движется гораздо медленнее и может быть съеден пэкменом.</a:t>
            </a:r>
          </a:p>
        </p:txBody>
      </p:sp>
    </p:spTree>
    <p:extLst>
      <p:ext uri="{BB962C8B-B14F-4D97-AF65-F5344CB8AC3E}">
        <p14:creationId xmlns:p14="http://schemas.microsoft.com/office/powerpoint/2010/main" val="96444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BC535-DAC7-C748-B198-DFC6D96E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О</a:t>
            </a:r>
            <a:r>
              <a:rPr lang="ru-RU" dirty="0"/>
              <a:t>сновная концепция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6A9FA-19FD-C549-B497-1FA593A46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Данная игра существует уже много лет, но играть можно только на одной карте, которая создана разработчиками</a:t>
            </a:r>
          </a:p>
          <a:p>
            <a:endParaRPr lang="ru-RU" dirty="0"/>
          </a:p>
          <a:p>
            <a:r>
              <a:rPr lang="ru-RU" dirty="0"/>
              <a:t>Мы же планируем реализовать режим создания карты , чтобы каждый игрок мог проявить воображение </a:t>
            </a:r>
          </a:p>
        </p:txBody>
      </p:sp>
    </p:spTree>
    <p:extLst>
      <p:ext uri="{BB962C8B-B14F-4D97-AF65-F5344CB8AC3E}">
        <p14:creationId xmlns:p14="http://schemas.microsoft.com/office/powerpoint/2010/main" val="316885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8AD20-4F85-9248-90D3-FE5BAE48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P</a:t>
            </a:r>
            <a:r>
              <a:rPr lang="en-US" dirty="0"/>
              <a:t>ac-man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C3C384-077A-FE48-85A9-77E2D80F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Тимлидер – Драганчук Антон</a:t>
            </a:r>
          </a:p>
          <a:p>
            <a:pPr marL="0" indent="0">
              <a:buNone/>
            </a:pPr>
            <a:r>
              <a:rPr lang="ru-RU" dirty="0"/>
              <a:t>	Реализует механику духов: движение, преследование, режимы</a:t>
            </a:r>
          </a:p>
          <a:p>
            <a:pPr marL="0" indent="0">
              <a:buNone/>
            </a:pPr>
            <a:r>
              <a:rPr lang="ru-RU" dirty="0"/>
              <a:t>	Создает режим создания своей собственной карты 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Python-</a:t>
            </a:r>
            <a:r>
              <a:rPr lang="ru-RU" dirty="0"/>
              <a:t>программист – Молунов Владимир</a:t>
            </a:r>
          </a:p>
          <a:p>
            <a:pPr marL="0" indent="0">
              <a:buNone/>
            </a:pPr>
            <a:r>
              <a:rPr lang="ru-RU" dirty="0"/>
              <a:t>	Реализует управление и движение пэкмена</a:t>
            </a:r>
          </a:p>
          <a:p>
            <a:pPr marL="0" indent="0">
              <a:buNone/>
            </a:pPr>
            <a:r>
              <a:rPr lang="ru-RU" dirty="0"/>
              <a:t>	Создает стандартную карту</a:t>
            </a:r>
          </a:p>
          <a:p>
            <a:pPr marL="0" indent="0">
              <a:buNone/>
            </a:pPr>
            <a:r>
              <a:rPr lang="ru-RU" dirty="0"/>
              <a:t>	Реализует подсчет очков </a:t>
            </a:r>
            <a:r>
              <a:rPr lang="ru-RU"/>
              <a:t>и значение </a:t>
            </a:r>
            <a:r>
              <a:rPr lang="ru-RU" dirty="0"/>
              <a:t>рекорда</a:t>
            </a:r>
          </a:p>
        </p:txBody>
      </p:sp>
    </p:spTree>
    <p:extLst>
      <p:ext uri="{BB962C8B-B14F-4D97-AF65-F5344CB8AC3E}">
        <p14:creationId xmlns:p14="http://schemas.microsoft.com/office/powerpoint/2010/main" val="1471088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</Template>
  <TotalTime>56</TotalTime>
  <Words>337</Words>
  <Application>Microsoft Macintosh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Pac-man</vt:lpstr>
      <vt:lpstr>Основные правила</vt:lpstr>
      <vt:lpstr>Управление персонажем</vt:lpstr>
      <vt:lpstr>Механика игры о которой многие даже не знают</vt:lpstr>
      <vt:lpstr>Презентация PowerPoint</vt:lpstr>
      <vt:lpstr>Основная концепция</vt:lpstr>
      <vt:lpstr>Команда Pac-man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</dc:title>
  <dc:creator>Антон Драганчук</dc:creator>
  <cp:lastModifiedBy>Антон Драганчук</cp:lastModifiedBy>
  <cp:revision>1</cp:revision>
  <dcterms:created xsi:type="dcterms:W3CDTF">2021-11-22T05:21:19Z</dcterms:created>
  <dcterms:modified xsi:type="dcterms:W3CDTF">2021-11-22T06:17:48Z</dcterms:modified>
</cp:coreProperties>
</file>