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Revenue by 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Revenue by Country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Revenue by Product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Revenue by Platform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Revenue by Payment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Global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Country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Region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Current Day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Current User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Region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Current Day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Current User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Global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Country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 Amount YTD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Amount 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Region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Current Day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Current User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Global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Country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decompositionTreeVisual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decompositionTreeVisual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4f47c88e-d098-407a-bd26-5f8bff2e782b?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aad2e9de8d954a3c" /><Relationship Type="http://schemas.openxmlformats.org/officeDocument/2006/relationships/slideLayout" Target="/ppt/slideLayouts/slideLayout8.xml" Id="Rf4f296cabd0e4f0a" /><Relationship Type="http://schemas.openxmlformats.org/officeDocument/2006/relationships/hyperlink" Target="https://app.powerbi.com/groups/me/reports/4f47c88e-d098-407a-bd26-5f8bff2e782b/?pbi_source=PowerPoint" TargetMode="External" Id="RelId0" /><Relationship Type="http://schemas.openxmlformats.org/officeDocument/2006/relationships/image" Target="/ppt/media/image4.png" Id="imgId225599951"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a0fe316f3f2644b5" /><Relationship Type="http://schemas.openxmlformats.org/officeDocument/2006/relationships/slideLayout" Target="/ppt/slideLayouts/slideLayout8.xml" Id="R168585793b1440b9" /><Relationship Type="http://schemas.openxmlformats.org/officeDocument/2006/relationships/hyperlink" Target="https://app.powerbi.com/groups/me/reports/4f47c88e-d098-407a-bd26-5f8bff2e782b/?pbi_source=PowerPoint" TargetMode="External" Id="RelId1" /><Relationship Type="http://schemas.openxmlformats.org/officeDocument/2006/relationships/image" Target="/ppt/media/image5.png" Id="imgId225599952"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cca3e73009c34cd8" /><Relationship Type="http://schemas.openxmlformats.org/officeDocument/2006/relationships/slideLayout" Target="/ppt/slideLayouts/slideLayout8.xml" Id="Rf2a097ecd2024440" /><Relationship Type="http://schemas.openxmlformats.org/officeDocument/2006/relationships/hyperlink" Target="https://app.powerbi.com/groups/me/reports/4f47c88e-d098-407a-bd26-5f8bff2e782b/?pbi_source=PowerPoint" TargetMode="External" Id="RelId2" /><Relationship Type="http://schemas.openxmlformats.org/officeDocument/2006/relationships/image" Target="/ppt/media/image6.png" Id="imgId225599953"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UK Online Retails Store Report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8/9/2024 11:19:11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8/9/2024 11:02:49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hape ,actionButton ,Total Revenue by Date ,Total Revenue by Country ,Customer ,slicer ,Total Revenue by Product Category ,Total Revenue by Platform ,Total Revenue by Payment Type ,Global ,Top Country ,Region ,Current Day ,Top Category ,Current User : ,shape ,actionButton ,shape ,shape ,columnChart ,map ,donutChart ,pieChart ,pieChart ,multiRowCard ,multiRowCard ,multiRowCard ,shape ,shape ,shape ,shape ,shape ,shape ,shape ,shape ,shape ,actionButton ,actionButton ,actionButton ,im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559995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Main Page</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shape ,actionButton ,columnChart ,map ,Customer ,slicer ,donutChart ,pieChart ,pieChart ,multiRowCard ,multiRowCard ,Region ,Current Day ,multiRowCard ,Current User : ,shape ,actionButton ,shape ,shape ,Global ,Top Country ,Top Category ,shape ,shape ,shape ,shape ,shape ,shape ,shape ,shape ,shape ,actionButton ,actionButton ,Profit Amount YTD ,shape ,shape ,shape ,shape ,shape ,shape ,shape ,shape ,shape ,lineChart ,lineChart ,lineChart ,lineChart ,lineChart ,Revenue Amount MTD ,shape ,actionButton ,imag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22559995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Cumulative</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hape ,actionButton ,columnChart ,map ,Customer ,slicer ,donutChart ,pieChart ,pieChart ,multiRowCard ,multiRowCard ,Region ,Current Day ,multiRowCard ,Current User : ,shape ,actionButton ,shape ,shape ,Global ,Top Country ,Top Category ,shape ,shape ,shape ,shape ,shape ,shape ,shape ,shape ,shape ,actionButton ,actionButton ,decompositionTreeVisual ,decompositionTreeVisual ,actionButton ,imag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22559995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Decomposition Tree</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