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360"/>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13/03/2015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13/03/2015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13/03/2015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13/03/2015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13/03/2015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13/03/2015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13/03/2015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de browser is 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endParaRPr lang="nl-BE" dirty="0"/>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a:t>
            </a:r>
            <a:r>
              <a:rPr lang="nl-BE" dirty="0" smtClean="0"/>
              <a:t>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10736</TotalTime>
  <Words>7114</Words>
  <Application>Microsoft Office PowerPoint</Application>
  <PresentationFormat>Diavoorstelling (4:3)</PresentationFormat>
  <Paragraphs>2128</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387</cp:revision>
  <dcterms:created xsi:type="dcterms:W3CDTF">2012-11-26T16:16:16Z</dcterms:created>
  <dcterms:modified xsi:type="dcterms:W3CDTF">2015-03-13T12:18:03Z</dcterms:modified>
</cp:coreProperties>
</file>