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9698" autoAdjust="0"/>
  </p:normalViewPr>
  <p:slideViewPr>
    <p:cSldViewPr>
      <p:cViewPr>
        <p:scale>
          <a:sx n="81" d="100"/>
          <a:sy n="81" d="100"/>
        </p:scale>
        <p:origin x="-1050" y="2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13/11/2014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13/11/2014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13/11/2014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13/11/2014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13/11/2014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10479</TotalTime>
  <Words>6752</Words>
  <Application>Microsoft Office PowerPoint</Application>
  <PresentationFormat>Diavoorstelling (4:3)</PresentationFormat>
  <Paragraphs>2036</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331</cp:revision>
  <dcterms:created xsi:type="dcterms:W3CDTF">2012-11-26T16:16:16Z</dcterms:created>
  <dcterms:modified xsi:type="dcterms:W3CDTF">2014-11-13T14:41:26Z</dcterms:modified>
</cp:coreProperties>
</file>