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4"/>
  </p:notesMasterIdLst>
  <p:handoutMasterIdLst>
    <p:handoutMasterId r:id="rId165"/>
  </p:handoutMasterIdLst>
  <p:sldIdLst>
    <p:sldId id="256" r:id="rId2"/>
    <p:sldId id="257" r:id="rId3"/>
    <p:sldId id="258" r:id="rId4"/>
    <p:sldId id="259" r:id="rId5"/>
    <p:sldId id="260" r:id="rId6"/>
    <p:sldId id="261" r:id="rId7"/>
    <p:sldId id="262" r:id="rId8"/>
    <p:sldId id="263" r:id="rId9"/>
    <p:sldId id="401" r:id="rId10"/>
    <p:sldId id="402" r:id="rId11"/>
    <p:sldId id="266" r:id="rId12"/>
    <p:sldId id="265" r:id="rId13"/>
    <p:sldId id="267" r:id="rId14"/>
    <p:sldId id="269" r:id="rId15"/>
    <p:sldId id="403" r:id="rId16"/>
    <p:sldId id="405" r:id="rId17"/>
    <p:sldId id="406" r:id="rId18"/>
    <p:sldId id="407" r:id="rId19"/>
    <p:sldId id="446" r:id="rId20"/>
    <p:sldId id="447" r:id="rId21"/>
    <p:sldId id="448" r:id="rId22"/>
    <p:sldId id="449" r:id="rId23"/>
    <p:sldId id="450" r:id="rId24"/>
    <p:sldId id="451" r:id="rId25"/>
    <p:sldId id="452" r:id="rId26"/>
    <p:sldId id="453" r:id="rId27"/>
    <p:sldId id="454" r:id="rId28"/>
    <p:sldId id="455" r:id="rId29"/>
    <p:sldId id="456" r:id="rId30"/>
    <p:sldId id="457" r:id="rId31"/>
    <p:sldId id="458" r:id="rId32"/>
    <p:sldId id="459" r:id="rId33"/>
    <p:sldId id="460" r:id="rId34"/>
    <p:sldId id="461" r:id="rId35"/>
    <p:sldId id="462" r:id="rId36"/>
    <p:sldId id="463" r:id="rId37"/>
    <p:sldId id="464" r:id="rId38"/>
    <p:sldId id="465" r:id="rId39"/>
    <p:sldId id="466" r:id="rId40"/>
    <p:sldId id="467" r:id="rId41"/>
    <p:sldId id="468" r:id="rId42"/>
    <p:sldId id="469" r:id="rId43"/>
    <p:sldId id="470" r:id="rId44"/>
    <p:sldId id="471" r:id="rId45"/>
    <p:sldId id="472" r:id="rId46"/>
    <p:sldId id="473" r:id="rId47"/>
    <p:sldId id="474" r:id="rId48"/>
    <p:sldId id="475" r:id="rId49"/>
    <p:sldId id="476" r:id="rId50"/>
    <p:sldId id="477" r:id="rId51"/>
    <p:sldId id="478" r:id="rId52"/>
    <p:sldId id="479" r:id="rId53"/>
    <p:sldId id="501" r:id="rId54"/>
    <p:sldId id="502" r:id="rId55"/>
    <p:sldId id="503" r:id="rId56"/>
    <p:sldId id="504" r:id="rId57"/>
    <p:sldId id="480" r:id="rId58"/>
    <p:sldId id="481" r:id="rId59"/>
    <p:sldId id="482" r:id="rId60"/>
    <p:sldId id="483" r:id="rId61"/>
    <p:sldId id="268" r:id="rId62"/>
    <p:sldId id="487" r:id="rId63"/>
    <p:sldId id="488" r:id="rId64"/>
    <p:sldId id="270" r:id="rId65"/>
    <p:sldId id="484" r:id="rId66"/>
    <p:sldId id="271" r:id="rId67"/>
    <p:sldId id="272" r:id="rId68"/>
    <p:sldId id="486" r:id="rId69"/>
    <p:sldId id="489" r:id="rId70"/>
    <p:sldId id="490" r:id="rId71"/>
    <p:sldId id="485" r:id="rId72"/>
    <p:sldId id="273" r:id="rId73"/>
    <p:sldId id="491" r:id="rId74"/>
    <p:sldId id="492" r:id="rId75"/>
    <p:sldId id="493" r:id="rId76"/>
    <p:sldId id="494" r:id="rId77"/>
    <p:sldId id="495" r:id="rId78"/>
    <p:sldId id="496" r:id="rId79"/>
    <p:sldId id="497" r:id="rId80"/>
    <p:sldId id="498" r:id="rId81"/>
    <p:sldId id="499" r:id="rId82"/>
    <p:sldId id="500" r:id="rId83"/>
    <p:sldId id="280" r:id="rId84"/>
    <p:sldId id="281" r:id="rId85"/>
    <p:sldId id="284" r:id="rId86"/>
    <p:sldId id="282" r:id="rId87"/>
    <p:sldId id="283" r:id="rId88"/>
    <p:sldId id="385" r:id="rId89"/>
    <p:sldId id="370" r:id="rId90"/>
    <p:sldId id="371" r:id="rId91"/>
    <p:sldId id="372" r:id="rId92"/>
    <p:sldId id="409" r:id="rId93"/>
    <p:sldId id="410" r:id="rId94"/>
    <p:sldId id="373" r:id="rId95"/>
    <p:sldId id="374" r:id="rId96"/>
    <p:sldId id="412" r:id="rId97"/>
    <p:sldId id="411" r:id="rId98"/>
    <p:sldId id="375" r:id="rId99"/>
    <p:sldId id="413" r:id="rId100"/>
    <p:sldId id="294" r:id="rId101"/>
    <p:sldId id="415" r:id="rId102"/>
    <p:sldId id="389" r:id="rId103"/>
    <p:sldId id="443" r:id="rId104"/>
    <p:sldId id="445" r:id="rId105"/>
    <p:sldId id="444" r:id="rId106"/>
    <p:sldId id="390" r:id="rId107"/>
    <p:sldId id="391" r:id="rId108"/>
    <p:sldId id="392" r:id="rId109"/>
    <p:sldId id="393" r:id="rId110"/>
    <p:sldId id="442" r:id="rId111"/>
    <p:sldId id="394" r:id="rId112"/>
    <p:sldId id="395" r:id="rId113"/>
    <p:sldId id="396" r:id="rId114"/>
    <p:sldId id="397" r:id="rId115"/>
    <p:sldId id="398" r:id="rId116"/>
    <p:sldId id="399" r:id="rId117"/>
    <p:sldId id="422" r:id="rId118"/>
    <p:sldId id="508" r:id="rId119"/>
    <p:sldId id="328" r:id="rId120"/>
    <p:sldId id="329" r:id="rId121"/>
    <p:sldId id="331" r:id="rId122"/>
    <p:sldId id="332" r:id="rId123"/>
    <p:sldId id="505" r:id="rId124"/>
    <p:sldId id="506" r:id="rId125"/>
    <p:sldId id="507" r:id="rId126"/>
    <p:sldId id="333" r:id="rId127"/>
    <p:sldId id="334" r:id="rId128"/>
    <p:sldId id="335" r:id="rId129"/>
    <p:sldId id="336" r:id="rId130"/>
    <p:sldId id="337" r:id="rId131"/>
    <p:sldId id="338" r:id="rId132"/>
    <p:sldId id="339" r:id="rId133"/>
    <p:sldId id="340" r:id="rId134"/>
    <p:sldId id="341" r:id="rId135"/>
    <p:sldId id="342" r:id="rId136"/>
    <p:sldId id="343" r:id="rId137"/>
    <p:sldId id="344" r:id="rId138"/>
    <p:sldId id="345" r:id="rId139"/>
    <p:sldId id="359" r:id="rId140"/>
    <p:sldId id="366" r:id="rId141"/>
    <p:sldId id="367" r:id="rId142"/>
    <p:sldId id="360" r:id="rId143"/>
    <p:sldId id="362" r:id="rId144"/>
    <p:sldId id="386" r:id="rId145"/>
    <p:sldId id="361" r:id="rId146"/>
    <p:sldId id="363" r:id="rId147"/>
    <p:sldId id="364" r:id="rId148"/>
    <p:sldId id="365" r:id="rId149"/>
    <p:sldId id="368" r:id="rId150"/>
    <p:sldId id="369" r:id="rId151"/>
    <p:sldId id="387" r:id="rId152"/>
    <p:sldId id="388" r:id="rId153"/>
    <p:sldId id="318" r:id="rId154"/>
    <p:sldId id="319" r:id="rId155"/>
    <p:sldId id="320" r:id="rId156"/>
    <p:sldId id="321" r:id="rId157"/>
    <p:sldId id="322" r:id="rId158"/>
    <p:sldId id="323" r:id="rId159"/>
    <p:sldId id="324" r:id="rId160"/>
    <p:sldId id="325" r:id="rId161"/>
    <p:sldId id="326" r:id="rId162"/>
    <p:sldId id="327" r:id="rId163"/>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7869" autoAdjust="0"/>
  </p:normalViewPr>
  <p:slideViewPr>
    <p:cSldViewPr>
      <p:cViewPr>
        <p:scale>
          <a:sx n="81" d="100"/>
          <a:sy n="81" d="100"/>
        </p:scale>
        <p:origin x="-1050" y="276"/>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6/10/2014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a:t>
            </a:r>
          </a:p>
          <a:p>
            <a:r>
              <a:rPr lang="nl-BE" dirty="0" smtClean="0"/>
              <a:t>- Volgorde van oefeningen/voorbeelden goed zetten/alternatief</a:t>
            </a:r>
            <a:r>
              <a:rPr lang="nl-BE" baseline="0" dirty="0" smtClean="0"/>
              <a:t> voor nummersysteem</a:t>
            </a:r>
            <a:r>
              <a:rPr lang="nl-BE" dirty="0" smtClean="0"/>
              <a:t> bedenken	(24/02/2013)</a:t>
            </a:r>
          </a:p>
          <a:p>
            <a:pPr marL="171450" indent="-171450">
              <a:buFontTx/>
              <a:buChar char="-"/>
            </a:pPr>
            <a:r>
              <a:rPr lang="nl-BE" dirty="0" smtClean="0"/>
              <a:t>Time slides duidelijk</a:t>
            </a:r>
            <a:r>
              <a:rPr lang="nl-BE" baseline="0" dirty="0" smtClean="0"/>
              <a:t> maken						</a:t>
            </a:r>
            <a:r>
              <a:rPr lang="nl-BE" dirty="0" smtClean="0"/>
              <a:t>(24/02/2013)</a:t>
            </a:r>
          </a:p>
          <a:p>
            <a:pPr marL="628650" lvl="1" indent="-171450">
              <a:buFontTx/>
              <a:buChar char="-"/>
            </a:pPr>
            <a:r>
              <a:rPr lang="nl-BE" dirty="0" smtClean="0"/>
              <a:t>Time slides mss bij inleiding?						(26/08/2013)</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dirty="0" smtClean="0"/>
              <a:t>Inleiding/uitdieping</a:t>
            </a:r>
            <a:r>
              <a:rPr lang="nl-BE" baseline="0" dirty="0" smtClean="0"/>
              <a:t> onderscheid nodig?					</a:t>
            </a:r>
            <a:r>
              <a:rPr lang="nl-BE" dirty="0" smtClean="0"/>
              <a:t>(26/08/2013)</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BE" dirty="0" smtClean="0"/>
              <a:t>mod_rewrite/regular expressions oefeningnrs aanpassen	</a:t>
            </a:r>
            <a:r>
              <a:rPr lang="nl-BE" baseline="0" dirty="0" smtClean="0"/>
              <a:t>			</a:t>
            </a:r>
            <a:r>
              <a:rPr lang="nl-BE" dirty="0" smtClean="0"/>
              <a:t>(24/02/2013)</a:t>
            </a:r>
          </a:p>
          <a:p>
            <a:r>
              <a:rPr lang="nl-BE" dirty="0" smtClean="0"/>
              <a:t>- Mod rewrite implementeren in oefeningenstructuur					(24/02/2013)</a:t>
            </a:r>
          </a:p>
          <a:p>
            <a:pPr marL="171450" indent="-171450">
              <a:buFontTx/>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Tx/>
              <a:buChar char="-"/>
            </a:pPr>
            <a:r>
              <a:rPr lang="nl-BE" dirty="0" smtClean="0"/>
              <a:t>Design patters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patterns uitwerken						(26/08/2013)</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BE" dirty="0" smtClean="0"/>
              <a:t>CodeIgniter oefening beter uitwerken						(24/02/2013)</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628650" marR="0" lvl="2"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Alternatief zoeken voor pdf-oefeningen					(26/08/2013)</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effectLst/>
              </a:rPr>
              <a:t>Sessions/cookies fout rechtzetten 						(24/02/2013)</a:t>
            </a:r>
            <a:r>
              <a:rPr lang="nl-BE" i="1" strike="sngStrike" dirty="0" smtClean="0">
                <a:effectLst/>
              </a:rPr>
              <a:t> </a:t>
            </a:r>
            <a:r>
              <a:rPr lang="nl-BE" i="0" strike="noStrike" dirty="0" smtClean="0">
                <a:effectLst/>
              </a:rPr>
              <a:t>(20/08/2013)</a:t>
            </a:r>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Constants uitwerken							(24/02/2013)</a:t>
            </a:r>
            <a:r>
              <a:rPr lang="nl-BE" i="0" strike="noStrike" dirty="0" smtClean="0">
                <a:effectLst/>
              </a:rPr>
              <a:t> (20/08/2013)</a:t>
            </a: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MYSQLi ipv MYSQL implementeren						(24/02/2013)</a:t>
            </a:r>
            <a:r>
              <a:rPr lang="nl-BE" i="0" strike="noStrike" dirty="0" smtClean="0">
                <a:effectLst/>
              </a:rPr>
              <a:t> (20/08/2013)</a:t>
            </a:r>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Classes beter uitwerken</a:t>
            </a:r>
            <a:r>
              <a:rPr lang="nl-BE" strike="sngStrike" baseline="0" dirty="0" smtClean="0"/>
              <a:t> (betere voorbeelden, op basis van java doc)			</a:t>
            </a:r>
            <a:r>
              <a:rPr lang="nl-BE" strike="sngStrike" dirty="0" smtClean="0"/>
              <a:t>(24/02/2013) </a:t>
            </a:r>
            <a:r>
              <a:rPr lang="nl-BE" i="0" strike="noStrike" dirty="0" smtClean="0">
                <a:effectLst/>
              </a:rPr>
              <a:t>(20/08/2013)</a:t>
            </a:r>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MAIL functie beter documenteren 						(24/02/2013) </a:t>
            </a:r>
            <a:r>
              <a:rPr lang="nl-BE" i="0" strike="noStrike" dirty="0" smtClean="0">
                <a:effectLst/>
              </a:rPr>
              <a:t>(20/08/2013)</a:t>
            </a:r>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Regular expressions toevoegen/implementeren in oefeningenstructuur			(24/02/2013)</a:t>
            </a:r>
          </a:p>
          <a:p>
            <a:pPr marL="0" indent="0">
              <a:buFontTx/>
              <a:buNone/>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117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118</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61</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62</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80</a:t>
            </a:fld>
            <a:endParaRPr lang="nl-BE"/>
          </a:p>
        </p:txBody>
      </p:sp>
    </p:spTree>
    <p:extLst>
      <p:ext uri="{BB962C8B-B14F-4D97-AF65-F5344CB8AC3E}">
        <p14:creationId xmlns:p14="http://schemas.microsoft.com/office/powerpoint/2010/main" val="274694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81</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93</a:t>
            </a:fld>
            <a:endParaRPr lang="nl-BE"/>
          </a:p>
        </p:txBody>
      </p:sp>
    </p:spTree>
    <p:extLst>
      <p:ext uri="{BB962C8B-B14F-4D97-AF65-F5344CB8AC3E}">
        <p14:creationId xmlns:p14="http://schemas.microsoft.com/office/powerpoint/2010/main" val="1309302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6/10/2014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6/10/2014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6/10/2014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6/10/2014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6/10/2014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6/10/2014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6/10/2014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6/10/2014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6/10/2014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6/10/2014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6/10/2014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6/10/2014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8" Type="http://schemas.openxmlformats.org/officeDocument/2006/relationships/hyperlink" Target="http://www.joomla.org/" TargetMode="External"/><Relationship Id="rId3" Type="http://schemas.openxmlformats.org/officeDocument/2006/relationships/hyperlink" Target="http://cakephp.org/" TargetMode="External"/><Relationship Id="rId7" Type="http://schemas.openxmlformats.org/officeDocument/2006/relationships/hyperlink" Target="http://wordpress.org/"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drupal.be/"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9.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nl-BE" dirty="0"/>
          </a:p>
        </p:txBody>
      </p:sp>
      <p:sp>
        <p:nvSpPr>
          <p:cNvPr id="4" name="Tijdelijke aanduiding voor inhoud 2"/>
          <p:cNvSpPr>
            <a:spLocks noGrp="1"/>
          </p:cNvSpPr>
          <p:nvPr>
            <p:ph type="ctrTitle"/>
          </p:nvPr>
        </p:nvSpPr>
        <p:spPr/>
        <p:txBody>
          <a:bodyPr>
            <a:normAutofit fontScale="90000"/>
          </a:bodyPr>
          <a:lstStyle/>
          <a:p>
            <a:pPr marL="457200" lvl="1" indent="0" algn="ctr">
              <a:lnSpc>
                <a:spcPct val="120000"/>
              </a:lnSpc>
              <a:buNone/>
            </a:pPr>
            <a:r>
              <a:rPr lang="nl-BE" sz="6600" dirty="0" smtClean="0">
                <a:solidFill>
                  <a:schemeClr val="tx1">
                    <a:lumMod val="95000"/>
                    <a:lumOff val="5000"/>
                  </a:schemeClr>
                </a:solidFill>
              </a:rPr>
              <a:t/>
            </a:r>
            <a:br>
              <a:rPr lang="nl-BE" sz="6600" dirty="0" smtClean="0">
                <a:solidFill>
                  <a:schemeClr val="tx1">
                    <a:lumMod val="95000"/>
                    <a:lumOff val="5000"/>
                  </a:schemeClr>
                </a:solidFill>
              </a:rPr>
            </a:br>
            <a:r>
              <a:rPr lang="nl-BE" sz="6600" dirty="0" smtClean="0">
                <a:solidFill>
                  <a:schemeClr val="tx1">
                    <a:lumMod val="95000"/>
                    <a:lumOff val="5000"/>
                  </a:schemeClr>
                </a:solidFill>
              </a:rPr>
              <a:t>PHP - uitdieping</a:t>
            </a:r>
            <a:br>
              <a:rPr lang="nl-BE" sz="6600" dirty="0" smtClean="0">
                <a:solidFill>
                  <a:schemeClr val="tx1">
                    <a:lumMod val="95000"/>
                    <a:lumOff val="5000"/>
                  </a:schemeClr>
                </a:solidFill>
              </a:rPr>
            </a:br>
            <a:endParaRPr lang="nl-BE" sz="6600" dirty="0">
              <a:solidFill>
                <a:schemeClr val="tx1">
                  <a:lumMod val="95000"/>
                  <a:lumOff val="5000"/>
                </a:schemeClr>
              </a:solidFill>
            </a:endParaRPr>
          </a:p>
        </p:txBody>
      </p:sp>
    </p:spTree>
    <p:extLst>
      <p:ext uri="{BB962C8B-B14F-4D97-AF65-F5344CB8AC3E}">
        <p14:creationId xmlns:p14="http://schemas.microsoft.com/office/powerpoint/2010/main" val="1858876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phpoefening-mod_rewrite-001.pdf</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phpoefening028-mod_rewrite-prime.pdf</a:t>
            </a:r>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phpoefening028.pdf</a:t>
            </a:r>
            <a:endParaRPr lang="nl-BE" dirty="0">
              <a:solidFill>
                <a:schemeClr val="tx1">
                  <a:lumMod val="95000"/>
                  <a:lumOff val="5000"/>
                </a:schemeClr>
              </a:solidFill>
            </a:endParaRPr>
          </a:p>
        </p:txBody>
      </p:sp>
    </p:spTree>
    <p:extLst>
      <p:ext uri="{BB962C8B-B14F-4D97-AF65-F5344CB8AC3E}">
        <p14:creationId xmlns:p14="http://schemas.microsoft.com/office/powerpoint/2010/main" val="188754468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a:hlinkClick r:id="rId5"/>
              </a:rPr>
              <a:t>Symphony</a:t>
            </a:r>
            <a:endParaRPr lang="nl-BE" dirty="0"/>
          </a:p>
          <a:p>
            <a:pPr lvl="2">
              <a:lnSpc>
                <a:spcPct val="120000"/>
              </a:lnSpc>
              <a:buFontTx/>
              <a:buChar char="-"/>
            </a:pPr>
            <a:r>
              <a:rPr lang="nl-BE" dirty="0"/>
              <a:t>(</a:t>
            </a:r>
            <a:r>
              <a:rPr lang="nl-BE" dirty="0">
                <a:hlinkClick r:id="rId6"/>
              </a:rPr>
              <a:t>Drupal</a:t>
            </a:r>
            <a:r>
              <a:rPr lang="nl-BE" dirty="0"/>
              <a:t>, </a:t>
            </a:r>
            <a:r>
              <a:rPr lang="nl-BE" dirty="0">
                <a:hlinkClick r:id="rId7"/>
              </a:rPr>
              <a:t>WordPress</a:t>
            </a:r>
            <a:r>
              <a:rPr lang="nl-BE" dirty="0"/>
              <a:t>, </a:t>
            </a:r>
            <a:r>
              <a:rPr lang="nl-BE" dirty="0">
                <a:hlinkClick r:id="rId8"/>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436478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Gebruikt methodes om informatie uit de buitenwereld op te vragen </a:t>
            </a:r>
            <a:r>
              <a:rPr lang="nl-BE" smtClean="0">
                <a:solidFill>
                  <a:schemeClr val="tx1">
                    <a:lumMod val="95000"/>
                    <a:lumOff val="5000"/>
                  </a:schemeClr>
                </a:solidFill>
              </a:rPr>
              <a:t>(= </a:t>
            </a:r>
            <a:r>
              <a:rPr lang="nl-BE" b="1" dirty="0">
                <a:solidFill>
                  <a:schemeClr val="tx1">
                    <a:lumMod val="95000"/>
                    <a:lumOff val="5000"/>
                  </a:schemeClr>
                </a:solidFill>
              </a:rPr>
              <a:t>s</a:t>
            </a:r>
            <a:r>
              <a:rPr lang="nl-BE" b="1" smtClean="0">
                <a:solidFill>
                  <a:schemeClr val="tx1">
                    <a:lumMod val="95000"/>
                    <a:lumOff val="5000"/>
                  </a:schemeClr>
                </a:solidFill>
              </a:rPr>
              <a:t>etters</a:t>
            </a:r>
            <a:r>
              <a:rPr lang="nl-BE" dirty="0" smtClean="0">
                <a:solidFill>
                  <a:schemeClr val="tx1">
                    <a:lumMod val="95000"/>
                    <a:lumOff val="5000"/>
                  </a:schemeClr>
                </a:solidFill>
              </a:rPr>
              <a:t>)</a:t>
            </a:r>
          </a:p>
          <a:p>
            <a:pPr lvl="3">
              <a:lnSpc>
                <a:spcPct val="120000"/>
              </a:lnSpc>
              <a:buFontTx/>
              <a:buChar char="-"/>
            </a:pPr>
            <a:r>
              <a:rPr lang="nl-BE" dirty="0">
                <a:solidFill>
                  <a:schemeClr val="tx1">
                    <a:lumMod val="95000"/>
                    <a:lumOff val="5000"/>
                  </a:schemeClr>
                </a:solidFill>
              </a:rPr>
              <a:t>Gebruikt </a:t>
            </a:r>
            <a:r>
              <a:rPr lang="nl-BE" dirty="0" smtClean="0">
                <a:solidFill>
                  <a:schemeClr val="tx1">
                    <a:lumMod val="95000"/>
                    <a:lumOff val="5000"/>
                  </a:schemeClr>
                </a:solidFill>
              </a:rPr>
              <a:t>methodes om informatie naar de buitenwereld te sturen (= </a:t>
            </a:r>
            <a:r>
              <a:rPr lang="nl-BE" b="1" dirty="0" err="1">
                <a:solidFill>
                  <a:schemeClr val="tx1">
                    <a:lumMod val="95000"/>
                    <a:lumOff val="5000"/>
                  </a:schemeClr>
                </a:solidFill>
              </a:rPr>
              <a:t>g</a:t>
            </a:r>
            <a:r>
              <a:rPr lang="nl-BE" b="1" dirty="0" err="1" smtClean="0">
                <a:solidFill>
                  <a:schemeClr val="tx1">
                    <a:lumMod val="95000"/>
                    <a:lumOff val="5000"/>
                  </a:schemeClr>
                </a:solidFill>
              </a:rPr>
              <a:t>etters</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heten </a:t>
            </a:r>
            <a:r>
              <a:rPr lang="nl-BE" sz="2900" b="1" dirty="0">
                <a:solidFill>
                  <a:srgbClr val="002060"/>
                </a:solidFill>
              </a:rPr>
              <a:t>$variableName </a:t>
            </a:r>
            <a:r>
              <a:rPr lang="nl-BE" sz="2900" dirty="0">
                <a:solidFill>
                  <a:schemeClr val="tx1">
                    <a:lumMod val="95000"/>
                    <a:lumOff val="5000"/>
                  </a:schemeClr>
                </a:solidFill>
              </a:rPr>
              <a:t>en </a:t>
            </a:r>
            <a:r>
              <a:rPr lang="nl-BE" sz="2900" b="1" dirty="0">
                <a:solidFill>
                  <a:srgbClr val="002060"/>
                </a:solidFill>
              </a:rPr>
              <a:t>functionName</a:t>
            </a:r>
            <a:r>
              <a:rPr lang="nl-BE" sz="2900" b="1" dirty="0">
                <a:solidFill>
                  <a:srgbClr val="7030A0"/>
                </a:solidFill>
              </a:rPr>
              <a:t>()</a:t>
            </a:r>
            <a:r>
              <a:rPr lang="nl-BE" sz="2900" b="1" dirty="0">
                <a:solidFill>
                  <a:srgbClr val="002060"/>
                </a:solidFill>
              </a:rPr>
              <a:t> </a:t>
            </a:r>
            <a:r>
              <a:rPr lang="nl-BE" sz="2900" b="1" dirty="0">
                <a:solidFill>
                  <a:schemeClr val="tx1">
                    <a:lumMod val="95000"/>
                    <a:lumOff val="5000"/>
                  </a:schemeClr>
                </a:solidFill>
              </a:rPr>
              <a:t>properties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een 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095829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instance werk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endParaRPr lang="nl-BE" dirty="0" smtClean="0">
              <a:solidFill>
                <a:srgbClr val="00B0F0"/>
              </a:solidFill>
            </a:endParaRPr>
          </a:p>
          <a:p>
            <a:pPr>
              <a:lnSpc>
                <a:spcPct val="120000"/>
              </a:lnSpc>
            </a:pPr>
            <a:r>
              <a:rPr lang="nl-BE" dirty="0" smtClean="0">
                <a:solidFill>
                  <a:schemeClr val="tx1">
                    <a:lumMod val="95000"/>
                    <a:lumOff val="5000"/>
                  </a:schemeClr>
                </a:solidFill>
              </a:rPr>
              <a:t>Opdracht</a:t>
            </a:r>
            <a:r>
              <a:rPr lang="nl-BE" smtClean="0">
                <a:solidFill>
                  <a:srgbClr val="00B0F0"/>
                </a:solidFill>
              </a:rPr>
              <a:t>: </a:t>
            </a:r>
            <a:r>
              <a:rPr lang="nl-BE" smtClean="0">
                <a:solidFill>
                  <a:srgbClr val="00B0F0"/>
                </a:solidFill>
              </a:rPr>
              <a:t>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phpoefening027.pdf </a:t>
            </a:r>
            <a:r>
              <a:rPr lang="nl-BE" dirty="0">
                <a:solidFill>
                  <a:schemeClr val="tx1">
                    <a:lumMod val="95000"/>
                    <a:lumOff val="5000"/>
                  </a:schemeClr>
                </a:solidFill>
              </a:rPr>
              <a:t>(order by</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a:t>)</a:t>
            </a:r>
          </a:p>
          <a:p>
            <a:pPr>
              <a:lnSpc>
                <a:spcPct val="120000"/>
              </a:lnSpc>
            </a:pPr>
            <a:endParaRPr lang="nl-BE" dirty="0"/>
          </a:p>
        </p:txBody>
      </p:sp>
      <p:pic>
        <p:nvPicPr>
          <p:cNvPr id="4" name="Picture 5"/>
          <p:cNvPicPr>
            <a:picLocks noChangeAspect="1" noChangeArrowheads="1"/>
          </p:cNvPicPr>
          <p:nvPr/>
        </p:nvPicPr>
        <p:blipFill>
          <a:blip r:embed="rId3" cstate="print"/>
          <a:srcRect/>
          <a:stretch>
            <a:fillRect/>
          </a:stretch>
        </p:blipFill>
        <p:spPr bwMode="auto">
          <a:xfrm>
            <a:off x="1259632" y="3645024"/>
            <a:ext cx="2800350" cy="1362075"/>
          </a:xfrm>
          <a:prstGeom prst="rect">
            <a:avLst/>
          </a:prstGeom>
          <a:noFill/>
          <a:ln w="12700">
            <a:solidFill>
              <a:srgbClr val="0070C0"/>
            </a:solidFill>
            <a:miter lim="800000"/>
            <a:headEnd/>
            <a:tailEnd/>
          </a:ln>
        </p:spPr>
      </p:pic>
      <p:pic>
        <p:nvPicPr>
          <p:cNvPr id="5" name="Picture 6"/>
          <p:cNvPicPr>
            <a:picLocks noChangeAspect="1" noChangeArrowheads="1"/>
          </p:cNvPicPr>
          <p:nvPr/>
        </p:nvPicPr>
        <p:blipFill>
          <a:blip r:embed="rId4" cstate="print"/>
          <a:srcRect/>
          <a:stretch>
            <a:fillRect/>
          </a:stretch>
        </p:blipFill>
        <p:spPr bwMode="auto">
          <a:xfrm>
            <a:off x="4932040" y="3645024"/>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a:solidFill>
                  <a:srgbClr val="00B0F0"/>
                </a:solidFill>
              </a:rPr>
              <a:t>phpoefening036.pdf</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(resizen)</a:t>
            </a:r>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10187</TotalTime>
  <Words>4233</Words>
  <Application>Microsoft Office PowerPoint</Application>
  <PresentationFormat>Diavoorstelling (4:3)</PresentationFormat>
  <Paragraphs>1299</Paragraphs>
  <Slides>162</Slides>
  <Notes>17</Notes>
  <HiddenSlides>0</HiddenSlides>
  <MMClips>0</MMClips>
  <ScaleCrop>false</ScaleCrop>
  <HeadingPairs>
    <vt:vector size="4" baseType="variant">
      <vt:variant>
        <vt:lpstr>Thema</vt:lpstr>
      </vt:variant>
      <vt:variant>
        <vt:i4>1</vt:i4>
      </vt:variant>
      <vt:variant>
        <vt:lpstr>Diatitels</vt:lpstr>
      </vt:variant>
      <vt:variant>
        <vt:i4>162</vt:i4>
      </vt:variant>
    </vt:vector>
  </HeadingPairs>
  <TitlesOfParts>
    <vt:vector size="163" baseType="lpstr">
      <vt:lpstr>Office Theme</vt:lpstr>
      <vt:lpstr> PHP - uitdieping </vt:lpstr>
      <vt:lpstr>Inhoud</vt:lpstr>
      <vt:lpstr>Inhoud</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322</cp:revision>
  <dcterms:created xsi:type="dcterms:W3CDTF">2012-11-26T16:16:16Z</dcterms:created>
  <dcterms:modified xsi:type="dcterms:W3CDTF">2014-10-06T11:07:48Z</dcterms:modified>
</cp:coreProperties>
</file>