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8"/>
  </p:notesMasterIdLst>
  <p:handoutMasterIdLst>
    <p:handoutMasterId r:id="rId259"/>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601" r:id="rId143"/>
    <p:sldId id="602" r:id="rId144"/>
    <p:sldId id="603" r:id="rId145"/>
    <p:sldId id="604" r:id="rId146"/>
    <p:sldId id="605" r:id="rId147"/>
    <p:sldId id="501" r:id="rId148"/>
    <p:sldId id="502" r:id="rId149"/>
    <p:sldId id="503" r:id="rId150"/>
    <p:sldId id="504" r:id="rId151"/>
    <p:sldId id="480" r:id="rId152"/>
    <p:sldId id="481" r:id="rId153"/>
    <p:sldId id="482" r:id="rId154"/>
    <p:sldId id="483" r:id="rId155"/>
    <p:sldId id="268" r:id="rId156"/>
    <p:sldId id="487" r:id="rId157"/>
    <p:sldId id="488" r:id="rId158"/>
    <p:sldId id="270" r:id="rId159"/>
    <p:sldId id="484" r:id="rId160"/>
    <p:sldId id="271" r:id="rId161"/>
    <p:sldId id="272" r:id="rId162"/>
    <p:sldId id="486" r:id="rId163"/>
    <p:sldId id="489" r:id="rId164"/>
    <p:sldId id="490" r:id="rId165"/>
    <p:sldId id="485" r:id="rId166"/>
    <p:sldId id="273" r:id="rId167"/>
    <p:sldId id="491" r:id="rId168"/>
    <p:sldId id="492" r:id="rId169"/>
    <p:sldId id="493" r:id="rId170"/>
    <p:sldId id="494" r:id="rId171"/>
    <p:sldId id="495" r:id="rId172"/>
    <p:sldId id="496" r:id="rId173"/>
    <p:sldId id="497" r:id="rId174"/>
    <p:sldId id="498" r:id="rId175"/>
    <p:sldId id="499" r:id="rId176"/>
    <p:sldId id="500" r:id="rId177"/>
    <p:sldId id="280" r:id="rId178"/>
    <p:sldId id="281" r:id="rId179"/>
    <p:sldId id="284" r:id="rId180"/>
    <p:sldId id="282" r:id="rId181"/>
    <p:sldId id="283" r:id="rId182"/>
    <p:sldId id="385" r:id="rId183"/>
    <p:sldId id="370" r:id="rId184"/>
    <p:sldId id="371" r:id="rId185"/>
    <p:sldId id="372" r:id="rId186"/>
    <p:sldId id="409" r:id="rId187"/>
    <p:sldId id="410" r:id="rId188"/>
    <p:sldId id="373" r:id="rId189"/>
    <p:sldId id="374" r:id="rId190"/>
    <p:sldId id="412" r:id="rId191"/>
    <p:sldId id="411" r:id="rId192"/>
    <p:sldId id="375" r:id="rId193"/>
    <p:sldId id="413" r:id="rId194"/>
    <p:sldId id="294" r:id="rId195"/>
    <p:sldId id="415" r:id="rId196"/>
    <p:sldId id="389" r:id="rId197"/>
    <p:sldId id="443" r:id="rId198"/>
    <p:sldId id="445" r:id="rId199"/>
    <p:sldId id="444" r:id="rId200"/>
    <p:sldId id="390" r:id="rId201"/>
    <p:sldId id="391" r:id="rId202"/>
    <p:sldId id="392" r:id="rId203"/>
    <p:sldId id="393" r:id="rId204"/>
    <p:sldId id="442" r:id="rId205"/>
    <p:sldId id="394" r:id="rId206"/>
    <p:sldId id="395" r:id="rId207"/>
    <p:sldId id="396" r:id="rId208"/>
    <p:sldId id="397" r:id="rId209"/>
    <p:sldId id="398" r:id="rId210"/>
    <p:sldId id="399" r:id="rId211"/>
    <p:sldId id="422" r:id="rId212"/>
    <p:sldId id="508" r:id="rId213"/>
    <p:sldId id="328" r:id="rId214"/>
    <p:sldId id="329" r:id="rId215"/>
    <p:sldId id="331" r:id="rId216"/>
    <p:sldId id="332" r:id="rId217"/>
    <p:sldId id="505" r:id="rId218"/>
    <p:sldId id="506" r:id="rId219"/>
    <p:sldId id="507" r:id="rId220"/>
    <p:sldId id="333" r:id="rId221"/>
    <p:sldId id="334" r:id="rId222"/>
    <p:sldId id="335" r:id="rId223"/>
    <p:sldId id="336" r:id="rId224"/>
    <p:sldId id="337" r:id="rId225"/>
    <p:sldId id="338" r:id="rId226"/>
    <p:sldId id="339" r:id="rId227"/>
    <p:sldId id="340" r:id="rId228"/>
    <p:sldId id="341" r:id="rId229"/>
    <p:sldId id="342" r:id="rId230"/>
    <p:sldId id="343" r:id="rId231"/>
    <p:sldId id="344" r:id="rId232"/>
    <p:sldId id="345" r:id="rId233"/>
    <p:sldId id="359" r:id="rId234"/>
    <p:sldId id="366" r:id="rId235"/>
    <p:sldId id="367" r:id="rId236"/>
    <p:sldId id="360" r:id="rId237"/>
    <p:sldId id="362" r:id="rId238"/>
    <p:sldId id="386" r:id="rId239"/>
    <p:sldId id="361" r:id="rId240"/>
    <p:sldId id="363" r:id="rId241"/>
    <p:sldId id="364" r:id="rId242"/>
    <p:sldId id="365" r:id="rId243"/>
    <p:sldId id="368" r:id="rId244"/>
    <p:sldId id="369" r:id="rId245"/>
    <p:sldId id="387" r:id="rId246"/>
    <p:sldId id="388" r:id="rId247"/>
    <p:sldId id="318" r:id="rId248"/>
    <p:sldId id="319" r:id="rId249"/>
    <p:sldId id="320" r:id="rId250"/>
    <p:sldId id="321" r:id="rId251"/>
    <p:sldId id="322" r:id="rId252"/>
    <p:sldId id="323" r:id="rId253"/>
    <p:sldId id="324" r:id="rId254"/>
    <p:sldId id="325" r:id="rId255"/>
    <p:sldId id="326" r:id="rId256"/>
    <p:sldId id="327" r:id="rId257"/>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74" y="360"/>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9/12/2014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175</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211</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212</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155</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156</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174</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9/12/2014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9/12/2014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9/12/2014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9/12/2014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9/12/2014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9/12/2014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9/12/2014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9/12/2014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9/12/2014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3.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10713</TotalTime>
  <Words>6955</Words>
  <Application>Microsoft Office PowerPoint</Application>
  <PresentationFormat>Diavoorstelling (4:3)</PresentationFormat>
  <Paragraphs>2090</Paragraphs>
  <Slides>256</Slides>
  <Notes>22</Notes>
  <HiddenSlides>0</HiddenSlides>
  <MMClips>0</MMClips>
  <ScaleCrop>false</ScaleCrop>
  <HeadingPairs>
    <vt:vector size="4" baseType="variant">
      <vt:variant>
        <vt:lpstr>Thema</vt:lpstr>
      </vt:variant>
      <vt:variant>
        <vt:i4>1</vt:i4>
      </vt:variant>
      <vt:variant>
        <vt:lpstr>Diatitels</vt:lpstr>
      </vt:variant>
      <vt:variant>
        <vt:i4>256</vt:i4>
      </vt:variant>
    </vt:vector>
  </HeadingPairs>
  <TitlesOfParts>
    <vt:vector size="257"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376</cp:revision>
  <dcterms:created xsi:type="dcterms:W3CDTF">2012-11-26T16:16:16Z</dcterms:created>
  <dcterms:modified xsi:type="dcterms:W3CDTF">2014-12-09T14:58:15Z</dcterms:modified>
</cp:coreProperties>
</file>