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050" y="204"/>
      </p:cViewPr>
      <p:guideLst>
        <p:guide orient="horz" pos="2160"/>
        <p:guide pos="2880"/>
      </p:guideLst>
    </p:cSldViewPr>
  </p:slideViewPr>
  <p:outlineViewPr>
    <p:cViewPr>
      <p:scale>
        <a:sx n="33" d="100"/>
        <a:sy n="33" d="100"/>
      </p:scale>
      <p:origin x="0" y="918"/>
    </p:cViewPr>
  </p:outlineViewPr>
  <p:notesTextViewPr>
    <p:cViewPr>
      <p:scale>
        <a:sx n="1" d="1"/>
        <a:sy n="1" d="1"/>
      </p:scale>
      <p:origin x="0" y="828"/>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a:t>
            </a:r>
            <a:r>
              <a:rPr lang="nl-BE" dirty="0" smtClean="0"/>
              <a:t>duidelijker</a:t>
            </a: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r>
              <a:rPr lang="nl-BE" dirty="0" smtClean="0"/>
              <a: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342900" lvl="1" indent="-342900">
              <a:lnSpc>
                <a:spcPct val="120000"/>
              </a:lnSpc>
              <a:buFont typeface="Arial" pitchFamily="34" charset="0"/>
              <a:buChar char="•"/>
            </a:pPr>
            <a:r>
              <a:rPr lang="nl-BE" dirty="0" smtClean="0"/>
              <a:t>Synthese-opdracht: </a:t>
            </a:r>
            <a:r>
              <a:rPr lang="nl-BE" sz="2900" dirty="0">
                <a:solidFill>
                  <a:srgbClr val="00B0F0"/>
                </a:solidFill>
              </a:rPr>
              <a:t>opdracht-CRUD-CMS</a:t>
            </a:r>
          </a:p>
          <a:p>
            <a:pPr>
              <a:lnSpc>
                <a:spcPct val="120000"/>
              </a:lnSpc>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a:t>
            </a:r>
            <a:r>
              <a:rPr lang="nl-BE"/>
              <a:t>: </a:t>
            </a:r>
            <a:r>
              <a:rPr lang="nl-BE" smtClean="0">
                <a:solidFill>
                  <a:srgbClr val="00B0F0"/>
                </a:solidFill>
              </a:rPr>
              <a:t>opdracht-security-login</a:t>
            </a:r>
            <a:r>
              <a:rPr lang="nl-BE" dirty="0" smtClean="0"/>
              <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10470</TotalTime>
  <Words>6752</Words>
  <Application>Microsoft Office PowerPoint</Application>
  <PresentationFormat>Diavoorstelling (4:3)</PresentationFormat>
  <Paragraphs>2035</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329</cp:revision>
  <dcterms:created xsi:type="dcterms:W3CDTF">2012-11-26T16:16:16Z</dcterms:created>
  <dcterms:modified xsi:type="dcterms:W3CDTF">2014-11-13T14:22:48Z</dcterms:modified>
</cp:coreProperties>
</file>