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698" autoAdjust="0"/>
  </p:normalViewPr>
  <p:slideViewPr>
    <p:cSldViewPr>
      <p:cViewPr>
        <p:scale>
          <a:sx n="81" d="100"/>
          <a:sy n="81" d="100"/>
        </p:scale>
        <p:origin x="-1050" y="5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14/11/2014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14/11/2014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14/11/2014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14/11/2014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14/11/2014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14/11/2014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14/11/2014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14/11/2014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a:t>
            </a:r>
            <a:r>
              <a:rPr lang="nl-BE" sz="2900" dirty="0" smtClean="0">
                <a:solidFill>
                  <a:schemeClr val="tx1">
                    <a:lumMod val="95000"/>
                    <a:lumOff val="5000"/>
                  </a:schemeClr>
                </a:solidFill>
              </a:rPr>
              <a:t>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10487</TotalTime>
  <Words>6752</Words>
  <Application>Microsoft Office PowerPoint</Application>
  <PresentationFormat>Diavoorstelling (4:3)</PresentationFormat>
  <Paragraphs>2036</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333</cp:revision>
  <dcterms:created xsi:type="dcterms:W3CDTF">2012-11-26T16:16:16Z</dcterms:created>
  <dcterms:modified xsi:type="dcterms:W3CDTF">2014-11-14T12:10:12Z</dcterms:modified>
</cp:coreProperties>
</file>