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44" y="360"/>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13/08/2015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13/08/2015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13/08/2015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13/08/2015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13/08/2015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13/08/2015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13/08/2015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13/08/2015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13/08/2015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de browser is 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a:t>
                      </a:r>
                      <a:r>
                        <a:rPr lang="nl-BE" sz="1400" baseline="0" smtClean="0"/>
                        <a:t>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10743</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390</cp:revision>
  <dcterms:created xsi:type="dcterms:W3CDTF">2012-11-26T16:16:16Z</dcterms:created>
  <dcterms:modified xsi:type="dcterms:W3CDTF">2015-08-13T07:14:17Z</dcterms:modified>
</cp:coreProperties>
</file>