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86" y="5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19/11/2014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19/11/2014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19/11/2014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19/11/2014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19/11/2014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19/11/2014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19/11/2014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19/11/2014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19/11/2014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19/11/2014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19/11/2014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19/11/2014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19/11/2014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85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smtClean="0">
                <a:solidFill>
                  <a:srgbClr val="00B0F0"/>
                </a:solidFill>
              </a:rPr>
              <a:t>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smtClean="0">
                <a:solidFill>
                  <a:srgbClr val="00B0F0"/>
                </a:solidFill>
              </a:rPr>
              <a:t>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smtClean="0">
                <a:solidFill>
                  <a:srgbClr val="00B0F0"/>
                </a:solidFill>
              </a:rPr>
              <a:t>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10533</TotalTime>
  <Words>6762</Words>
  <Application>Microsoft Office PowerPoint</Application>
  <PresentationFormat>Diavoorstelling (4:3)</PresentationFormat>
  <Paragraphs>2038</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339</cp:revision>
  <dcterms:created xsi:type="dcterms:W3CDTF">2012-11-26T16:16:16Z</dcterms:created>
  <dcterms:modified xsi:type="dcterms:W3CDTF">2014-11-19T13:59:47Z</dcterms:modified>
</cp:coreProperties>
</file>