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60213" autoAdjust="0"/>
  </p:normalViewPr>
  <p:slideViewPr>
    <p:cSldViewPr>
      <p:cViewPr>
        <p:scale>
          <a:sx n="81" d="100"/>
          <a:sy n="81" d="100"/>
        </p:scale>
        <p:origin x="-174" y="2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26/11/2014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Tx/>
              <a:buChar char="-"/>
            </a:pPr>
            <a:r>
              <a:rPr lang="nl-BE" dirty="0" smtClean="0"/>
              <a:t>For-loops: geneste loops </a:t>
            </a:r>
            <a:r>
              <a:rPr lang="nl-BE" smtClean="0"/>
              <a:t>voorbeeld/theorie uitwerken				(22/11/2014)</a:t>
            </a:r>
            <a:endParaRPr lang="nl-BE" dirty="0" smtClean="0"/>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26/11/2014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26/11/2014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26/11/2014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26/11/2014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26/11/2014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26/11/2014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26/11/2014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26/11/2014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a:t>
            </a:r>
            <a:r>
              <a:rPr lang="nl-BE" dirty="0" smtClean="0"/>
              <a: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10571</TotalTime>
  <Words>6762</Words>
  <Application>Microsoft Office PowerPoint</Application>
  <PresentationFormat>Diavoorstelling (4:3)</PresentationFormat>
  <Paragraphs>2040</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346</cp:revision>
  <dcterms:created xsi:type="dcterms:W3CDTF">2012-11-26T16:16:16Z</dcterms:created>
  <dcterms:modified xsi:type="dcterms:W3CDTF">2014-11-26T12:42:03Z</dcterms:modified>
</cp:coreProperties>
</file>