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handoutMasterIdLst>
    <p:handoutMasterId r:id="rId93"/>
  </p:handoutMasterIdLst>
  <p:sldIdLst>
    <p:sldId id="257" r:id="rId2"/>
    <p:sldId id="258" r:id="rId3"/>
    <p:sldId id="259" r:id="rId4"/>
    <p:sldId id="260" r:id="rId5"/>
    <p:sldId id="261" r:id="rId6"/>
    <p:sldId id="267" r:id="rId7"/>
    <p:sldId id="280" r:id="rId8"/>
    <p:sldId id="279" r:id="rId9"/>
    <p:sldId id="278" r:id="rId10"/>
    <p:sldId id="343" r:id="rId11"/>
    <p:sldId id="277" r:id="rId12"/>
    <p:sldId id="276" r:id="rId13"/>
    <p:sldId id="275" r:id="rId14"/>
    <p:sldId id="274" r:id="rId15"/>
    <p:sldId id="273" r:id="rId16"/>
    <p:sldId id="272" r:id="rId17"/>
    <p:sldId id="271" r:id="rId18"/>
    <p:sldId id="270" r:id="rId19"/>
    <p:sldId id="269" r:id="rId20"/>
    <p:sldId id="268" r:id="rId21"/>
    <p:sldId id="266" r:id="rId22"/>
    <p:sldId id="304" r:id="rId23"/>
    <p:sldId id="303" r:id="rId24"/>
    <p:sldId id="302" r:id="rId25"/>
    <p:sldId id="346" r:id="rId26"/>
    <p:sldId id="348" r:id="rId27"/>
    <p:sldId id="347" r:id="rId28"/>
    <p:sldId id="301" r:id="rId29"/>
    <p:sldId id="300" r:id="rId30"/>
    <p:sldId id="299" r:id="rId31"/>
    <p:sldId id="298" r:id="rId32"/>
    <p:sldId id="297" r:id="rId33"/>
    <p:sldId id="296" r:id="rId34"/>
    <p:sldId id="305" r:id="rId35"/>
    <p:sldId id="295" r:id="rId36"/>
    <p:sldId id="294" r:id="rId37"/>
    <p:sldId id="293" r:id="rId38"/>
    <p:sldId id="292" r:id="rId39"/>
    <p:sldId id="291" r:id="rId40"/>
    <p:sldId id="290" r:id="rId41"/>
    <p:sldId id="289" r:id="rId42"/>
    <p:sldId id="288" r:id="rId43"/>
    <p:sldId id="287" r:id="rId44"/>
    <p:sldId id="286" r:id="rId45"/>
    <p:sldId id="285" r:id="rId46"/>
    <p:sldId id="284" r:id="rId47"/>
    <p:sldId id="344" r:id="rId48"/>
    <p:sldId id="283" r:id="rId49"/>
    <p:sldId id="282" r:id="rId50"/>
    <p:sldId id="281" r:id="rId51"/>
    <p:sldId id="262" r:id="rId52"/>
    <p:sldId id="265" r:id="rId53"/>
    <p:sldId id="263" r:id="rId54"/>
    <p:sldId id="264" r:id="rId55"/>
    <p:sldId id="324" r:id="rId56"/>
    <p:sldId id="323" r:id="rId57"/>
    <p:sldId id="322" r:id="rId58"/>
    <p:sldId id="321" r:id="rId59"/>
    <p:sldId id="320" r:id="rId60"/>
    <p:sldId id="319" r:id="rId61"/>
    <p:sldId id="318" r:id="rId62"/>
    <p:sldId id="317" r:id="rId63"/>
    <p:sldId id="316" r:id="rId64"/>
    <p:sldId id="315" r:id="rId65"/>
    <p:sldId id="314" r:id="rId66"/>
    <p:sldId id="313" r:id="rId67"/>
    <p:sldId id="312" r:id="rId68"/>
    <p:sldId id="311" r:id="rId69"/>
    <p:sldId id="349" r:id="rId70"/>
    <p:sldId id="350" r:id="rId71"/>
    <p:sldId id="310" r:id="rId72"/>
    <p:sldId id="309" r:id="rId73"/>
    <p:sldId id="308" r:id="rId74"/>
    <p:sldId id="307" r:id="rId75"/>
    <p:sldId id="342" r:id="rId76"/>
    <p:sldId id="341" r:id="rId77"/>
    <p:sldId id="340" r:id="rId78"/>
    <p:sldId id="339" r:id="rId79"/>
    <p:sldId id="338" r:id="rId80"/>
    <p:sldId id="345" r:id="rId81"/>
    <p:sldId id="337" r:id="rId82"/>
    <p:sldId id="336" r:id="rId83"/>
    <p:sldId id="335" r:id="rId84"/>
    <p:sldId id="334" r:id="rId85"/>
    <p:sldId id="333" r:id="rId86"/>
    <p:sldId id="332" r:id="rId87"/>
    <p:sldId id="331" r:id="rId88"/>
    <p:sldId id="330" r:id="rId89"/>
    <p:sldId id="329" r:id="rId90"/>
    <p:sldId id="328" r:id="rId91"/>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680" autoAdjust="0"/>
  </p:normalViewPr>
  <p:slideViewPr>
    <p:cSldViewPr>
      <p:cViewPr>
        <p:scale>
          <a:sx n="75" d="100"/>
          <a:sy n="75" d="100"/>
        </p:scale>
        <p:origin x="-1224" y="936"/>
      </p:cViewPr>
      <p:guideLst>
        <p:guide orient="horz" pos="2160"/>
        <p:guide pos="2880"/>
      </p:guideLst>
    </p:cSldViewPr>
  </p:slideViewPr>
  <p:notesTextViewPr>
    <p:cViewPr>
      <p:scale>
        <a:sx n="1" d="1"/>
        <a:sy n="1" d="1"/>
      </p:scale>
      <p:origin x="0" y="0"/>
    </p:cViewPr>
  </p:notesTextViewPr>
  <p:notesViewPr>
    <p:cSldViewPr>
      <p:cViewPr varScale="1">
        <p:scale>
          <a:sx n="55" d="100"/>
          <a:sy n="55" d="100"/>
        </p:scale>
        <p:origin x="-187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smtClean="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1509630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F647BE-71A6-4ED4-8BB7-01FED98A37D4}" type="datetimeFigureOut">
              <a:rPr lang="nl-BE" smtClean="0"/>
              <a:t>13/08/2014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19EE8D-33DB-4863-B569-B1AE7D7BCAB0}" type="slidenum">
              <a:rPr lang="nl-BE" smtClean="0"/>
              <a:t>‹nr.›</a:t>
            </a:fld>
            <a:endParaRPr lang="nl-BE"/>
          </a:p>
        </p:txBody>
      </p:sp>
    </p:spTree>
    <p:extLst>
      <p:ext uri="{BB962C8B-B14F-4D97-AF65-F5344CB8AC3E}">
        <p14:creationId xmlns:p14="http://schemas.microsoft.com/office/powerpoint/2010/main" val="3058061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Tx/>
              <a:buChar char="-"/>
            </a:pPr>
            <a:r>
              <a:rPr lang="nl-BE" dirty="0" smtClean="0"/>
              <a:t>string/array functions beter uitwerken? 17/11/2013 -&gt; zie vb 034</a:t>
            </a:r>
            <a:r>
              <a:rPr lang="nl-BE" baseline="0" dirty="0" smtClean="0"/>
              <a:t> bij uitbreiding</a:t>
            </a:r>
            <a:endParaRPr lang="nl-BE" dirty="0" smtClean="0"/>
          </a:p>
          <a:p>
            <a:pPr marL="171450" indent="-171450">
              <a:buFontTx/>
              <a:buChar char="-"/>
            </a:pPr>
            <a:r>
              <a:rPr lang="nl-BE" baseline="0" dirty="0" smtClean="0"/>
              <a:t>Iets </a:t>
            </a:r>
            <a:r>
              <a:rPr lang="nl-BE" baseline="0" dirty="0" smtClean="0"/>
              <a:t>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a:t>
            </a:r>
            <a:r>
              <a:rPr lang="nl-BE" dirty="0" smtClean="0"/>
              <a:t>stackoverflow.com/questions/888/how-do-you-debug-php-scripts</a:t>
            </a:r>
            <a:br>
              <a:rPr lang="nl-BE" dirty="0" smtClean="0"/>
            </a:br>
            <a:endParaRPr lang="nl-BE"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a:t>
            </a:r>
            <a:r>
              <a:rPr lang="nl-BE" strike="noStrike" baseline="0" smtClean="0"/>
              <a:t>	(13/08/2014)</a:t>
            </a: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4</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34</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44</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80</a:t>
            </a:fld>
            <a:endParaRPr lang="nl-BE"/>
          </a:p>
        </p:txBody>
      </p:sp>
    </p:spTree>
    <p:extLst>
      <p:ext uri="{BB962C8B-B14F-4D97-AF65-F5344CB8AC3E}">
        <p14:creationId xmlns:p14="http://schemas.microsoft.com/office/powerpoint/2010/main" val="4104355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2C01550C-CE15-4B19-BADE-9E1ED8F159AC}" type="datetimeFigureOut">
              <a:rPr lang="nl-BE" smtClean="0"/>
              <a:t>13/08/2014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309841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2C01550C-CE15-4B19-BADE-9E1ED8F159AC}" type="datetimeFigureOut">
              <a:rPr lang="nl-BE" smtClean="0"/>
              <a:t>13/08/2014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289083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2C01550C-CE15-4B19-BADE-9E1ED8F159AC}" type="datetimeFigureOut">
              <a:rPr lang="nl-BE" smtClean="0"/>
              <a:t>13/08/2014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228593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2C01550C-CE15-4B19-BADE-9E1ED8F159AC}" type="datetimeFigureOut">
              <a:rPr lang="nl-BE" smtClean="0"/>
              <a:t>13/08/2014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314136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1550C-CE15-4B19-BADE-9E1ED8F159AC}" type="datetimeFigureOut">
              <a:rPr lang="nl-BE" smtClean="0"/>
              <a:t>13/08/2014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268598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2C01550C-CE15-4B19-BADE-9E1ED8F159AC}" type="datetimeFigureOut">
              <a:rPr lang="nl-BE" smtClean="0"/>
              <a:t>13/08/2014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359127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2C01550C-CE15-4B19-BADE-9E1ED8F159AC}" type="datetimeFigureOut">
              <a:rPr lang="nl-BE" smtClean="0"/>
              <a:t>13/08/2014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161748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2C01550C-CE15-4B19-BADE-9E1ED8F159AC}" type="datetimeFigureOut">
              <a:rPr lang="nl-BE" smtClean="0"/>
              <a:t>13/08/2014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14991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1550C-CE15-4B19-BADE-9E1ED8F159AC}" type="datetimeFigureOut">
              <a:rPr lang="nl-BE" smtClean="0"/>
              <a:t>13/08/2014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288447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1550C-CE15-4B19-BADE-9E1ED8F159AC}" type="datetimeFigureOut">
              <a:rPr lang="nl-BE" smtClean="0"/>
              <a:t>13/08/2014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2475154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1550C-CE15-4B19-BADE-9E1ED8F159AC}" type="datetimeFigureOut">
              <a:rPr lang="nl-BE" smtClean="0"/>
              <a:t>13/08/2014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140AD435-3B42-4562-B70D-DDFDE02744BB}" type="slidenum">
              <a:rPr lang="nl-BE" smtClean="0"/>
              <a:t>‹nr.›</a:t>
            </a:fld>
            <a:endParaRPr lang="nl-BE"/>
          </a:p>
        </p:txBody>
      </p:sp>
    </p:spTree>
    <p:extLst>
      <p:ext uri="{BB962C8B-B14F-4D97-AF65-F5344CB8AC3E}">
        <p14:creationId xmlns:p14="http://schemas.microsoft.com/office/powerpoint/2010/main" val="1538116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1550C-CE15-4B19-BADE-9E1ED8F159AC}" type="datetimeFigureOut">
              <a:rPr lang="nl-BE" smtClean="0"/>
              <a:t>13/08/2014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AD435-3B42-4562-B70D-DDFDE02744BB}" type="slidenum">
              <a:rPr lang="nl-BE" smtClean="0"/>
              <a:t>‹nr.›</a:t>
            </a:fld>
            <a:endParaRPr lang="nl-BE"/>
          </a:p>
        </p:txBody>
      </p:sp>
    </p:spTree>
    <p:extLst>
      <p:ext uri="{BB962C8B-B14F-4D97-AF65-F5344CB8AC3E}">
        <p14:creationId xmlns:p14="http://schemas.microsoft.com/office/powerpoint/2010/main" val="1291457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219129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4172811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endParaRPr lang="nl-BE" dirty="0" smtClean="0"/>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a:t>
            </a:r>
            <a:r>
              <a:rPr lang="nl-BE" sz="2400" dirty="0" smtClean="0">
                <a:latin typeface="Lucida Console" panose="020B0609040504020204" pitchFamily="49" charset="0"/>
              </a:rPr>
              <a:t>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3353491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3753724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06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674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3830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840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0885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6064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2615889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826569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536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083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551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3201717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243812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endParaRPr lang="nl-BE" dirty="0" smtClean="0"/>
          </a:p>
          <a:p>
            <a:endParaRPr lang="nl-BE" b="1" dirty="0"/>
          </a:p>
        </p:txBody>
      </p:sp>
    </p:spTree>
    <p:extLst>
      <p:ext uri="{BB962C8B-B14F-4D97-AF65-F5344CB8AC3E}">
        <p14:creationId xmlns:p14="http://schemas.microsoft.com/office/powerpoint/2010/main" val="1879256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333743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9462310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933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1788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p:txBody>
      </p:sp>
    </p:spTree>
    <p:extLst>
      <p:ext uri="{BB962C8B-B14F-4D97-AF65-F5344CB8AC3E}">
        <p14:creationId xmlns:p14="http://schemas.microsoft.com/office/powerpoint/2010/main" val="3859342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892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18068440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24651665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531591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32698487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22948355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endParaRPr lang="nl-BE" dirty="0" smtClean="0"/>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30830854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endParaRPr lang="nl-BE" dirty="0" smtClean="0"/>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endParaRPr lang="nl-BE" dirty="0" smtClean="0"/>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6315450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smtClean="0"/>
              <a:t>double: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24195001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1483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77866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3936635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380507853"/>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976497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858090714"/>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20195897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338459692"/>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6432278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3418024343"/>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13821317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39486296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0814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31565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r>
              <a:rPr lang="nl-BE" dirty="0" smtClean="0"/>
              <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2761644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endParaRPr lang="nl-BE" dirty="0" smtClean="0"/>
          </a:p>
          <a:p>
            <a:pPr lvl="1">
              <a:lnSpc>
                <a:spcPct val="120000"/>
              </a:lnSpc>
            </a:pPr>
            <a:r>
              <a:rPr lang="nl-BE" dirty="0" smtClean="0"/>
              <a:t>Opdracht: </a:t>
            </a:r>
            <a:r>
              <a:rPr lang="nl-BE" dirty="0">
                <a:solidFill>
                  <a:srgbClr val="00B0F0"/>
                </a:solidFill>
              </a:rPr>
              <a:t>opdracht-</a:t>
            </a:r>
            <a:r>
              <a:rPr lang="nl-BE" dirty="0" err="1">
                <a:solidFill>
                  <a:srgbClr val="00B0F0"/>
                </a:solidFill>
              </a:rPr>
              <a:t>if</a:t>
            </a:r>
            <a:r>
              <a:rPr lang="nl-BE" dirty="0">
                <a:solidFill>
                  <a:srgbClr val="00B0F0"/>
                </a:solidFill>
              </a:rPr>
              <a:t>-</a:t>
            </a:r>
            <a:r>
              <a:rPr lang="nl-BE" dirty="0" err="1">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570475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42713629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endParaRPr lang="nl-BE" dirty="0" smtClean="0"/>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588516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a:solidFill>
                  <a:srgbClr val="00B0F0"/>
                </a:solidFill>
              </a:rPr>
              <a:t>opdracht-switch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04764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2804901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600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22314808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7066995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13223301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2595683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45405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135608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9381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824778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051958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a:solidFill>
                  <a:srgbClr val="00B0F0"/>
                </a:solidFill>
              </a:rPr>
              <a:t>opdracht-array-functies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279851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445475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r>
              <a:rPr lang="nl-BE" sz="2400" dirty="0" smtClean="0"/>
              <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637376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5681164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r>
              <a:rPr lang="nl-BE" sz="2400" dirty="0" smtClean="0"/>
              <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141677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14809825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r>
              <a:rPr lang="nl-BE" sz="2400" dirty="0" smtClean="0"/>
              <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foreach</a:t>
            </a:r>
            <a:endParaRPr lang="nl-BE" dirty="0"/>
          </a:p>
        </p:txBody>
      </p:sp>
    </p:spTree>
    <p:extLst>
      <p:ext uri="{BB962C8B-B14F-4D97-AF65-F5344CB8AC3E}">
        <p14:creationId xmlns:p14="http://schemas.microsoft.com/office/powerpoint/2010/main" val="3736702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77407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42848358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17858082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26233987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695564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8800146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18400074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a:solidFill>
                  <a:srgbClr val="00B0F0"/>
                </a:solidFill>
              </a:rPr>
              <a:t>opdracht-functies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8494517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547338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12269261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9530708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a:solidFill>
                  <a:srgbClr val="00B0F0"/>
                </a:solidFill>
              </a:rPr>
              <a:t>opdracht-functies-gevorderd </a:t>
            </a:r>
            <a:endParaRPr lang="nl-BE" dirty="0" smtClean="0">
              <a:solidFill>
                <a:srgbClr val="00B0F0"/>
              </a:solidFill>
            </a:endParaRPr>
          </a:p>
          <a:p>
            <a:endParaRPr lang="nl-BE" dirty="0"/>
          </a:p>
        </p:txBody>
      </p:sp>
    </p:spTree>
    <p:extLst>
      <p:ext uri="{BB962C8B-B14F-4D97-AF65-F5344CB8AC3E}">
        <p14:creationId xmlns:p14="http://schemas.microsoft.com/office/powerpoint/2010/main" val="66581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29879872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7206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-simpel </a:t>
            </a:r>
            <a:r>
              <a:rPr lang="nl-BE" dirty="0" smtClean="0"/>
              <a:t>)</a:t>
            </a: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-uitgebreid </a:t>
            </a:r>
            <a:r>
              <a:rPr lang="nl-BE" dirty="0" smtClean="0"/>
              <a:t>)</a:t>
            </a:r>
            <a:endParaRPr lang="nl-BE" dirty="0" smtClean="0"/>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a:t>
            </a:r>
            <a:r>
              <a:rPr lang="nl-BE" dirty="0">
                <a:solidFill>
                  <a:srgbClr val="00B0F0"/>
                </a:solidFill>
              </a:rPr>
              <a:t>opdracht-</a:t>
            </a:r>
            <a:r>
              <a:rPr lang="nl-BE" dirty="0" err="1">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9984615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9119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829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endParaRPr lang="nl-BE" dirty="0" smtClean="0"/>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13799945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85523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endParaRPr lang="nl-BE" dirty="0" smtClean="0"/>
          </a:p>
        </p:txBody>
      </p:sp>
    </p:spTree>
    <p:extLst>
      <p:ext uri="{BB962C8B-B14F-4D97-AF65-F5344CB8AC3E}">
        <p14:creationId xmlns:p14="http://schemas.microsoft.com/office/powerpoint/2010/main" val="31302845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954197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r>
              <a:rPr lang="nl-BE" dirty="0" smtClean="0"/>
              <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1984505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28838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endParaRPr lang="nl-BE" dirty="0" smtClean="0"/>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endParaRPr lang="nl-BE" dirty="0" smtClean="0"/>
          </a:p>
        </p:txBody>
      </p:sp>
    </p:spTree>
    <p:extLst>
      <p:ext uri="{BB962C8B-B14F-4D97-AF65-F5344CB8AC3E}">
        <p14:creationId xmlns:p14="http://schemas.microsoft.com/office/powerpoint/2010/main" val="6537466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245441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2049</TotalTime>
  <Words>2526</Words>
  <Application>Microsoft Office PowerPoint</Application>
  <PresentationFormat>Diavoorstelling (4:3)</PresentationFormat>
  <Paragraphs>738</Paragraphs>
  <Slides>90</Slides>
  <Notes>5</Notes>
  <HiddenSlides>0</HiddenSlides>
  <MMClips>0</MMClips>
  <ScaleCrop>false</ScaleCrop>
  <HeadingPairs>
    <vt:vector size="4" baseType="variant">
      <vt:variant>
        <vt:lpstr>Thema</vt:lpstr>
      </vt:variant>
      <vt:variant>
        <vt:i4>1</vt:i4>
      </vt:variant>
      <vt:variant>
        <vt:lpstr>Diatitels</vt:lpstr>
      </vt:variant>
      <vt:variant>
        <vt:i4>90</vt:i4>
      </vt:variant>
    </vt:vector>
  </HeadingPairs>
  <TitlesOfParts>
    <vt:vector size="91" baseType="lpstr">
      <vt:lpstr>Office Theme</vt:lpstr>
      <vt:lpstr>Web Backend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Pascal</dc:creator>
  <cp:lastModifiedBy>Nosenzo Pascal</cp:lastModifiedBy>
  <cp:revision>106</cp:revision>
  <dcterms:created xsi:type="dcterms:W3CDTF">2012-11-19T10:28:28Z</dcterms:created>
  <dcterms:modified xsi:type="dcterms:W3CDTF">2014-08-13T12:09:29Z</dcterms:modified>
</cp:coreProperties>
</file>