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0586" autoAdjust="0"/>
  </p:normalViewPr>
  <p:slideViewPr>
    <p:cSldViewPr>
      <p:cViewPr>
        <p:scale>
          <a:sx n="81" d="100"/>
          <a:sy n="81" d="100"/>
        </p:scale>
        <p:origin x="-1050" y="216"/>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24/08/2015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24/08/2015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24/08/2015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24/08/2015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24/08/2015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24/08/2015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24/08/2015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24/08/2015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24/08/2015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24/08/2015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24/08/2015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24/08/2015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24/08/2015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a:t>
            </a:r>
            <a:r>
              <a:rPr lang="nl-BE" dirty="0" err="1" smtClean="0"/>
              <a:t>properties</a:t>
            </a:r>
            <a:r>
              <a:rPr lang="nl-BE" dirty="0" smtClean="0"/>
              <a:t> is </a:t>
            </a:r>
            <a:r>
              <a:rPr lang="nl-BE" dirty="0"/>
              <a:t>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parent</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r>
              <a:rPr lang="nl-BE" dirty="0">
                <a:solidFill>
                  <a:srgbClr val="00B0F0"/>
                </a:solidFill>
              </a:rPr>
              <a:t> </a:t>
            </a:r>
            <a:r>
              <a:rPr lang="nl-BE" dirty="0" smtClean="0"/>
              <a:t>&amp;&amp; </a:t>
            </a:r>
            <a:r>
              <a:rPr lang="nl-BE" dirty="0" err="1" smtClean="0">
                <a:solidFill>
                  <a:srgbClr val="00B0F0"/>
                </a:solidFill>
              </a:rPr>
              <a:t>opracht</a:t>
            </a:r>
            <a:r>
              <a:rPr lang="nl-BE" dirty="0" smtClean="0">
                <a:solidFill>
                  <a:srgbClr val="00B0F0"/>
                </a:solidFill>
              </a:rPr>
              <a:t>-classes-portfolio</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smtClean="0">
                <a:solidFill>
                  <a:srgbClr val="002060"/>
                </a:solidFill>
              </a:rPr>
              <a:t>		</a:t>
            </a:r>
            <a:r>
              <a:rPr lang="nl-BE" smtClean="0"/>
              <a:t>// </a:t>
            </a:r>
            <a:r>
              <a:rPr lang="nl-BE" dirty="0" smtClean="0"/>
              <a:t>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smtClean="0">
                <a:solidFill>
                  <a:schemeClr val="tx2"/>
                </a:solidFill>
              </a:rPr>
              <a:t>$</a:t>
            </a:r>
            <a:r>
              <a:rPr lang="nl-BE" sz="1400" dirty="0" err="1" smtClean="0">
                <a:solidFill>
                  <a:schemeClr val="tx2"/>
                </a:solidFill>
              </a:rPr>
              <a:t>db</a:t>
            </a:r>
            <a:r>
              <a:rPr lang="nl-BE" sz="1400" dirty="0" smtClean="0">
                <a:solidFill>
                  <a:schemeClr val="tx2"/>
                </a:solidFill>
              </a:rPr>
              <a:t>-&gt;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smtClean="0">
                <a:solidFill>
                  <a:schemeClr val="tx2"/>
                </a:solidFill>
              </a:rPr>
              <a:t>$</a:t>
            </a:r>
            <a:r>
              <a:rPr lang="nl-BE" dirty="0" err="1" smtClean="0">
                <a:solidFill>
                  <a:schemeClr val="tx2"/>
                </a:solidFill>
              </a:rPr>
              <a:t>db</a:t>
            </a:r>
            <a:r>
              <a:rPr lang="nl-BE" dirty="0" smtClean="0">
                <a:solidFill>
                  <a:schemeClr val="tx2"/>
                </a:solidFill>
              </a:rPr>
              <a:t>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a:t>
            </a:r>
            <a:r>
              <a:rPr lang="nl-BE" sz="2000" dirty="0" err="1" smtClean="0">
                <a:solidFill>
                  <a:schemeClr val="tx2"/>
                </a:solidFill>
              </a:rPr>
              <a:t>db</a:t>
            </a:r>
            <a:r>
              <a:rPr lang="nl-BE" sz="2000" dirty="0" smtClean="0">
                <a:solidFill>
                  <a:schemeClr val="tx2"/>
                </a:solidFill>
              </a:rPr>
              <a:t>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smtClean="0">
                <a:solidFill>
                  <a:srgbClr val="002060"/>
                </a:solidFill>
              </a:rPr>
              <a:t>PDO-klasse</a:t>
            </a:r>
            <a:r>
              <a:rPr lang="nl-BE" sz="1600" dirty="0" smtClean="0">
                <a:solidFill>
                  <a:srgbClr val="002060"/>
                </a:solidFill>
              </a:rPr>
              <a:t>)</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10923</TotalTime>
  <Words>7135</Words>
  <Application>Microsoft Office PowerPoint</Application>
  <PresentationFormat>Diavoorstelling (4:3)</PresentationFormat>
  <Paragraphs>2129</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397</cp:revision>
  <dcterms:created xsi:type="dcterms:W3CDTF">2012-11-26T16:16:16Z</dcterms:created>
  <dcterms:modified xsi:type="dcterms:W3CDTF">2015-08-24T09:07:50Z</dcterms:modified>
</cp:coreProperties>
</file>