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764" autoAdjust="0"/>
  </p:normalViewPr>
  <p:slideViewPr>
    <p:cSldViewPr>
      <p:cViewPr>
        <p:scale>
          <a:sx n="81" d="100"/>
          <a:sy n="81" d="100"/>
        </p:scale>
        <p:origin x="-1050" y="2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13/11/2014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endParaRPr lang="nl-BE" dirty="0" smtClean="0"/>
          </a:p>
          <a:p>
            <a:pPr marL="171450" indent="-171450">
              <a:buFont typeface="Arial" panose="020B0604020202020204" pitchFamily="34" charset="0"/>
              <a:buChar char="•"/>
            </a:pPr>
            <a:r>
              <a:rPr lang="nl-BE" dirty="0" smtClean="0"/>
              <a:t>string/array </a:t>
            </a:r>
            <a:r>
              <a:rPr lang="nl-BE" dirty="0" smtClean="0"/>
              <a:t>functions beter uitwerken? 17/11/2013 -&gt; zie vb 034</a:t>
            </a:r>
            <a:r>
              <a:rPr lang="nl-BE" baseline="0" dirty="0" smtClean="0"/>
              <a:t> bij </a:t>
            </a:r>
            <a:r>
              <a:rPr lang="nl-BE" baseline="0" dirty="0" smtClean="0"/>
              <a:t>uitbreiding</a:t>
            </a:r>
          </a:p>
          <a:p>
            <a:pPr marL="171450" indent="-171450">
              <a:buFont typeface="Arial" panose="020B0604020202020204" pitchFamily="34" charset="0"/>
              <a:buChar char="•"/>
            </a:pPr>
            <a:r>
              <a:rPr lang="nl-BE" baseline="0" dirty="0" smtClean="0"/>
              <a:t>Iets </a:t>
            </a:r>
            <a:r>
              <a:rPr lang="nl-BE" baseline="0" dirty="0" smtClean="0"/>
              <a:t>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a:t>
            </a:r>
            <a:r>
              <a:rPr lang="nl-BE" dirty="0" smtClean="0"/>
              <a:t>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628650" marR="0" lvl="2"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Alternatief zoeken voor pdf-oefeningen					(26/08/2013)</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r>
              <a:rPr lang="nl-BE" strike="noStrike" baseline="0" dirty="0" smtClean="0"/>
              <a:t>)</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13/11/2014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13/11/2014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13/11/2014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13/11/2014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13/11/2014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instance werk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342900" lvl="1" indent="-342900">
              <a:lnSpc>
                <a:spcPct val="120000"/>
              </a:lnSpc>
              <a:buFont typeface="Arial" pitchFamily="34" charset="0"/>
              <a:buChar char="•"/>
            </a:pPr>
            <a:r>
              <a:rPr lang="nl-BE" dirty="0" smtClean="0"/>
              <a:t>Synthese-opdracht: </a:t>
            </a:r>
            <a:r>
              <a:rPr lang="nl-BE" sz="2900" dirty="0">
                <a:solidFill>
                  <a:srgbClr val="00B0F0"/>
                </a:solidFill>
              </a:rPr>
              <a:t>opdracht-CRUD-CMS</a:t>
            </a:r>
            <a:endParaRPr lang="nl-BE" sz="2900" dirty="0">
              <a:solidFill>
                <a:srgbClr val="00B0F0"/>
              </a:solidFill>
            </a:endParaRPr>
          </a:p>
          <a:p>
            <a:pPr>
              <a:lnSpc>
                <a:spcPct val="120000"/>
              </a:lnSpc>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a:t>
            </a:r>
            <a:r>
              <a:rPr lang="nl-BE"/>
              <a:t>: </a:t>
            </a:r>
            <a:r>
              <a:rPr lang="nl-BE" smtClean="0">
                <a:solidFill>
                  <a:srgbClr val="00B0F0"/>
                </a:solidFill>
              </a:rPr>
              <a:t>opdracht-security-login</a:t>
            </a:r>
            <a:r>
              <a:rPr lang="nl-BE" dirty="0" smtClean="0"/>
              <a:t/>
            </a:r>
            <a:br>
              <a:rPr lang="nl-BE" dirty="0" smtClean="0"/>
            </a:b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a:t>
            </a:r>
            <a:r>
              <a:rPr lang="nl-NL" dirty="0" smtClean="0"/>
              <a:t>POST</a:t>
            </a:r>
          </a:p>
          <a:p>
            <a:r>
              <a:rPr lang="nl-NL" dirty="0" smtClean="0"/>
              <a:t>Herhalingsopdracht</a:t>
            </a:r>
            <a:endParaRPr lang="nl-NL" dirty="0" smtClean="0"/>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10470</TotalTime>
  <Words>6752</Words>
  <Application>Microsoft Office PowerPoint</Application>
  <PresentationFormat>Diavoorstelling (4:3)</PresentationFormat>
  <Paragraphs>2035</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328</cp:revision>
  <dcterms:created xsi:type="dcterms:W3CDTF">2012-11-26T16:16:16Z</dcterms:created>
  <dcterms:modified xsi:type="dcterms:W3CDTF">2014-11-13T14:15:55Z</dcterms:modified>
</cp:coreProperties>
</file>