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050" y="2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14/11/2014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14/11/2014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14/11/2014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14/11/2014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14/11/2014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14/11/2014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14/11/2014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Gebruikt methodes om informatie uit de buitenwereld op te vragen </a:t>
            </a:r>
            <a:r>
              <a:rPr lang="nl-BE" smtClean="0">
                <a:solidFill>
                  <a:schemeClr val="tx1">
                    <a:lumMod val="95000"/>
                    <a:lumOff val="5000"/>
                  </a:schemeClr>
                </a:solidFill>
              </a:rPr>
              <a:t>(= </a:t>
            </a:r>
            <a:r>
              <a:rPr lang="nl-BE" b="1" dirty="0">
                <a:solidFill>
                  <a:schemeClr val="tx1">
                    <a:lumMod val="95000"/>
                    <a:lumOff val="5000"/>
                  </a:schemeClr>
                </a:solidFill>
              </a:rPr>
              <a:t>s</a:t>
            </a:r>
            <a:r>
              <a:rPr lang="nl-BE" b="1" smtClean="0">
                <a:solidFill>
                  <a:schemeClr val="tx1">
                    <a:lumMod val="95000"/>
                    <a:lumOff val="5000"/>
                  </a:schemeClr>
                </a:solidFill>
              </a:rPr>
              <a:t>etters</a:t>
            </a:r>
            <a:r>
              <a:rPr lang="nl-BE" dirty="0" smtClean="0">
                <a:solidFill>
                  <a:schemeClr val="tx1">
                    <a:lumMod val="95000"/>
                    <a:lumOff val="5000"/>
                  </a:schemeClr>
                </a:solidFill>
              </a:rPr>
              <a:t>)</a:t>
            </a:r>
          </a:p>
          <a:p>
            <a:pPr lvl="3">
              <a:lnSpc>
                <a:spcPct val="120000"/>
              </a:lnSpc>
              <a:buFontTx/>
              <a:buChar char="-"/>
            </a:pPr>
            <a:r>
              <a:rPr lang="nl-BE" dirty="0">
                <a:solidFill>
                  <a:schemeClr val="tx1">
                    <a:lumMod val="95000"/>
                    <a:lumOff val="5000"/>
                  </a:schemeClr>
                </a:solidFill>
              </a:rPr>
              <a:t>Gebruikt </a:t>
            </a:r>
            <a:r>
              <a:rPr lang="nl-BE" dirty="0" smtClean="0">
                <a:solidFill>
                  <a:schemeClr val="tx1">
                    <a:lumMod val="95000"/>
                    <a:lumOff val="5000"/>
                  </a:schemeClr>
                </a:solidFill>
              </a:rPr>
              <a:t>methodes om informatie naar de buitenwereld te sturen (= </a:t>
            </a:r>
            <a:r>
              <a:rPr lang="nl-BE" b="1" dirty="0" err="1">
                <a:solidFill>
                  <a:schemeClr val="tx1">
                    <a:lumMod val="95000"/>
                    <a:lumOff val="5000"/>
                  </a:schemeClr>
                </a:solidFill>
              </a:rPr>
              <a:t>g</a:t>
            </a:r>
            <a:r>
              <a:rPr lang="nl-BE" b="1" dirty="0" err="1" smtClean="0">
                <a:solidFill>
                  <a:schemeClr val="tx1">
                    <a:lumMod val="95000"/>
                    <a:lumOff val="5000"/>
                  </a:schemeClr>
                </a:solidFill>
              </a:rPr>
              <a:t>etters</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heten </a:t>
            </a:r>
            <a:r>
              <a:rPr lang="nl-BE" sz="2900" b="1" dirty="0">
                <a:solidFill>
                  <a:srgbClr val="002060"/>
                </a:solidFill>
              </a:rPr>
              <a:t>$variableName </a:t>
            </a:r>
            <a:r>
              <a:rPr lang="nl-BE" sz="2900" dirty="0">
                <a:solidFill>
                  <a:schemeClr val="tx1">
                    <a:lumMod val="95000"/>
                    <a:lumOff val="5000"/>
                  </a:schemeClr>
                </a:solidFill>
              </a:rPr>
              <a:t>en </a:t>
            </a:r>
            <a:r>
              <a:rPr lang="nl-BE" sz="2900" b="1" dirty="0">
                <a:solidFill>
                  <a:srgbClr val="002060"/>
                </a:solidFill>
              </a:rPr>
              <a:t>functionName</a:t>
            </a:r>
            <a:r>
              <a:rPr lang="nl-BE" sz="2900" b="1" dirty="0">
                <a:solidFill>
                  <a:srgbClr val="7030A0"/>
                </a:solidFill>
              </a:rPr>
              <a:t>()</a:t>
            </a:r>
            <a:r>
              <a:rPr lang="nl-BE" sz="2900" b="1" dirty="0">
                <a:solidFill>
                  <a:srgbClr val="002060"/>
                </a:solidFill>
              </a:rPr>
              <a:t> </a:t>
            </a:r>
            <a:r>
              <a:rPr lang="nl-BE" sz="2900" b="1" dirty="0">
                <a:solidFill>
                  <a:schemeClr val="tx1">
                    <a:lumMod val="95000"/>
                    <a:lumOff val="5000"/>
                  </a:schemeClr>
                </a:solidFill>
              </a:rPr>
              <a:t>properties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een 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smtClean="0"/>
              <a:t> </a:t>
            </a:r>
            <a:r>
              <a:rPr lang="nl-BE" smtClean="0"/>
              <a:t>werd aangemaakt</a:t>
            </a:r>
            <a:r>
              <a:rPr lang="nl-BE" dirty="0" smtClean="0"/>
              <a: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a:solidFill>
                  <a:srgbClr val="00B0F0"/>
                </a:solidFill>
              </a:rPr>
              <a:t>phpoefening036.pdf</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(resizen)</a:t>
            </a:r>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10479</TotalTime>
  <Words>6752</Words>
  <Application>Microsoft Office PowerPoint</Application>
  <PresentationFormat>Diavoorstelling (4:3)</PresentationFormat>
  <Paragraphs>2036</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332</cp:revision>
  <dcterms:created xsi:type="dcterms:W3CDTF">2012-11-26T16:16:16Z</dcterms:created>
  <dcterms:modified xsi:type="dcterms:W3CDTF">2014-11-14T11:58:44Z</dcterms:modified>
</cp:coreProperties>
</file>