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61" r:id="rId3"/>
    <p:sldId id="262" r:id="rId4"/>
    <p:sldId id="257" r:id="rId5"/>
    <p:sldId id="258" r:id="rId6"/>
    <p:sldId id="260" r:id="rId7"/>
    <p:sldId id="259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57" autoAdjust="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B3C2BC-8CC6-4996-BE2D-87A32F2AA832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AA7BAD7-7393-4A83-909B-F608D9222C8F}">
      <dgm:prSet phldrT="[Текст]"/>
      <dgm:spPr/>
      <dgm:t>
        <a:bodyPr/>
        <a:lstStyle/>
        <a:p>
          <a:r>
            <a:rPr lang="ru-RU" dirty="0" smtClean="0"/>
            <a:t>Интеграция с социальными сетями</a:t>
          </a:r>
          <a:endParaRPr lang="ru-RU" dirty="0"/>
        </a:p>
      </dgm:t>
    </dgm:pt>
    <dgm:pt modelId="{941BF093-90B5-44D9-A102-B819A430EADC}" type="parTrans" cxnId="{52EDF0C9-E46A-4B1E-8F59-BC9B164DBED2}">
      <dgm:prSet/>
      <dgm:spPr/>
      <dgm:t>
        <a:bodyPr/>
        <a:lstStyle/>
        <a:p>
          <a:endParaRPr lang="ru-RU"/>
        </a:p>
      </dgm:t>
    </dgm:pt>
    <dgm:pt modelId="{4716DA05-C394-40F8-ABDD-DBCD2E02F0ED}" type="sibTrans" cxnId="{52EDF0C9-E46A-4B1E-8F59-BC9B164DBED2}">
      <dgm:prSet/>
      <dgm:spPr/>
      <dgm:t>
        <a:bodyPr/>
        <a:lstStyle/>
        <a:p>
          <a:endParaRPr lang="ru-RU"/>
        </a:p>
      </dgm:t>
    </dgm:pt>
    <dgm:pt modelId="{14B94011-E852-4007-952F-EB5543D0D339}">
      <dgm:prSet/>
      <dgm:spPr/>
      <dgm:t>
        <a:bodyPr/>
        <a:lstStyle/>
        <a:p>
          <a:r>
            <a:rPr lang="ru-RU" dirty="0" smtClean="0"/>
            <a:t>Расширение списка игр</a:t>
          </a:r>
          <a:endParaRPr lang="ru-RU" dirty="0" smtClean="0"/>
        </a:p>
      </dgm:t>
    </dgm:pt>
    <dgm:pt modelId="{44226EE8-BDBC-4C45-8452-B1567123165C}" type="parTrans" cxnId="{F80A08EE-E119-4174-AFC6-0DCF66E8D039}">
      <dgm:prSet/>
      <dgm:spPr/>
      <dgm:t>
        <a:bodyPr/>
        <a:lstStyle/>
        <a:p>
          <a:endParaRPr lang="ru-RU"/>
        </a:p>
      </dgm:t>
    </dgm:pt>
    <dgm:pt modelId="{61A9ABC9-56D5-41F1-8058-15ED74262593}" type="sibTrans" cxnId="{F80A08EE-E119-4174-AFC6-0DCF66E8D039}">
      <dgm:prSet/>
      <dgm:spPr/>
      <dgm:t>
        <a:bodyPr/>
        <a:lstStyle/>
        <a:p>
          <a:endParaRPr lang="ru-RU"/>
        </a:p>
      </dgm:t>
    </dgm:pt>
    <dgm:pt modelId="{D3AEBA28-901D-4585-9E74-00BE33F59D2B}">
      <dgm:prSet/>
      <dgm:spPr/>
      <dgm:t>
        <a:bodyPr/>
        <a:lstStyle/>
        <a:p>
          <a:r>
            <a:rPr lang="ru-RU" dirty="0" smtClean="0"/>
            <a:t>Переход с </a:t>
          </a:r>
          <a:r>
            <a:rPr lang="en-US" dirty="0" err="1" smtClean="0"/>
            <a:t>PubNub</a:t>
          </a:r>
          <a:r>
            <a:rPr lang="en-US" dirty="0" smtClean="0"/>
            <a:t> </a:t>
          </a:r>
          <a:r>
            <a:rPr lang="ru-RU" dirty="0" smtClean="0"/>
            <a:t>на свой </a:t>
          </a:r>
          <a:r>
            <a:rPr lang="en-US" dirty="0" smtClean="0"/>
            <a:t>back-end</a:t>
          </a:r>
          <a:endParaRPr lang="ru-RU" dirty="0"/>
        </a:p>
      </dgm:t>
    </dgm:pt>
    <dgm:pt modelId="{263F5662-A23A-4C11-9C04-B4015602C96E}" type="parTrans" cxnId="{AB64686C-9FC5-4A63-9961-E89D3CAACF0B}">
      <dgm:prSet/>
      <dgm:spPr/>
      <dgm:t>
        <a:bodyPr/>
        <a:lstStyle/>
        <a:p>
          <a:endParaRPr lang="ru-RU"/>
        </a:p>
      </dgm:t>
    </dgm:pt>
    <dgm:pt modelId="{13C6B9C3-9AC0-4122-A8CE-3AE235E49EAD}" type="sibTrans" cxnId="{AB64686C-9FC5-4A63-9961-E89D3CAACF0B}">
      <dgm:prSet/>
      <dgm:spPr/>
      <dgm:t>
        <a:bodyPr/>
        <a:lstStyle/>
        <a:p>
          <a:endParaRPr lang="ru-RU"/>
        </a:p>
      </dgm:t>
    </dgm:pt>
    <dgm:pt modelId="{474E0B66-9FCB-40DA-8CF7-257CDDDA5C22}" type="pres">
      <dgm:prSet presAssocID="{10B3C2BC-8CC6-4996-BE2D-87A32F2AA832}" presName="vert0" presStyleCnt="0">
        <dgm:presLayoutVars>
          <dgm:dir/>
          <dgm:animOne val="branch"/>
          <dgm:animLvl val="lvl"/>
        </dgm:presLayoutVars>
      </dgm:prSet>
      <dgm:spPr/>
    </dgm:pt>
    <dgm:pt modelId="{5C08A9A6-B769-4261-A38E-D605DB8614A6}" type="pres">
      <dgm:prSet presAssocID="{6AA7BAD7-7393-4A83-909B-F608D9222C8F}" presName="thickLine" presStyleLbl="alignNode1" presStyleIdx="0" presStyleCnt="3"/>
      <dgm:spPr/>
    </dgm:pt>
    <dgm:pt modelId="{1FB6F32C-DD6B-48F5-9C35-508F5828046A}" type="pres">
      <dgm:prSet presAssocID="{6AA7BAD7-7393-4A83-909B-F608D9222C8F}" presName="horz1" presStyleCnt="0"/>
      <dgm:spPr/>
    </dgm:pt>
    <dgm:pt modelId="{A5E6D5E5-863A-48A4-9AA3-DF1881CFB68A}" type="pres">
      <dgm:prSet presAssocID="{6AA7BAD7-7393-4A83-909B-F608D9222C8F}" presName="tx1" presStyleLbl="revTx" presStyleIdx="0" presStyleCnt="3"/>
      <dgm:spPr/>
      <dgm:t>
        <a:bodyPr/>
        <a:lstStyle/>
        <a:p>
          <a:endParaRPr lang="ru-RU"/>
        </a:p>
      </dgm:t>
    </dgm:pt>
    <dgm:pt modelId="{E6DB190B-8143-48AA-BECF-903206FD9D8A}" type="pres">
      <dgm:prSet presAssocID="{6AA7BAD7-7393-4A83-909B-F608D9222C8F}" presName="vert1" presStyleCnt="0"/>
      <dgm:spPr/>
    </dgm:pt>
    <dgm:pt modelId="{AEEA5DFF-21DE-4DCD-8C6C-1FF2D6C3A496}" type="pres">
      <dgm:prSet presAssocID="{14B94011-E852-4007-952F-EB5543D0D339}" presName="thickLine" presStyleLbl="alignNode1" presStyleIdx="1" presStyleCnt="3"/>
      <dgm:spPr/>
    </dgm:pt>
    <dgm:pt modelId="{64860ACF-580A-4047-ABA6-02EEFCC021F3}" type="pres">
      <dgm:prSet presAssocID="{14B94011-E852-4007-952F-EB5543D0D339}" presName="horz1" presStyleCnt="0"/>
      <dgm:spPr/>
    </dgm:pt>
    <dgm:pt modelId="{0FA44708-AD51-427E-B38E-F849F9771A52}" type="pres">
      <dgm:prSet presAssocID="{14B94011-E852-4007-952F-EB5543D0D339}" presName="tx1" presStyleLbl="revTx" presStyleIdx="1" presStyleCnt="3"/>
      <dgm:spPr/>
    </dgm:pt>
    <dgm:pt modelId="{C3D90584-06F0-412B-BCB8-642D0224E59B}" type="pres">
      <dgm:prSet presAssocID="{14B94011-E852-4007-952F-EB5543D0D339}" presName="vert1" presStyleCnt="0"/>
      <dgm:spPr/>
    </dgm:pt>
    <dgm:pt modelId="{269C375A-E7A2-4326-9788-73F8CACAE9BD}" type="pres">
      <dgm:prSet presAssocID="{D3AEBA28-901D-4585-9E74-00BE33F59D2B}" presName="thickLine" presStyleLbl="alignNode1" presStyleIdx="2" presStyleCnt="3"/>
      <dgm:spPr/>
    </dgm:pt>
    <dgm:pt modelId="{4F692BC8-13B8-4411-832E-56DFD19911FF}" type="pres">
      <dgm:prSet presAssocID="{D3AEBA28-901D-4585-9E74-00BE33F59D2B}" presName="horz1" presStyleCnt="0"/>
      <dgm:spPr/>
    </dgm:pt>
    <dgm:pt modelId="{290543DC-7CC1-494B-AA22-4A53E77E4DC1}" type="pres">
      <dgm:prSet presAssocID="{D3AEBA28-901D-4585-9E74-00BE33F59D2B}" presName="tx1" presStyleLbl="revTx" presStyleIdx="2" presStyleCnt="3"/>
      <dgm:spPr/>
    </dgm:pt>
    <dgm:pt modelId="{53631FD5-E532-4A31-A76D-DA8C7CB2A830}" type="pres">
      <dgm:prSet presAssocID="{D3AEBA28-901D-4585-9E74-00BE33F59D2B}" presName="vert1" presStyleCnt="0"/>
      <dgm:spPr/>
    </dgm:pt>
  </dgm:ptLst>
  <dgm:cxnLst>
    <dgm:cxn modelId="{AB64686C-9FC5-4A63-9961-E89D3CAACF0B}" srcId="{10B3C2BC-8CC6-4996-BE2D-87A32F2AA832}" destId="{D3AEBA28-901D-4585-9E74-00BE33F59D2B}" srcOrd="2" destOrd="0" parTransId="{263F5662-A23A-4C11-9C04-B4015602C96E}" sibTransId="{13C6B9C3-9AC0-4122-A8CE-3AE235E49EAD}"/>
    <dgm:cxn modelId="{2224882F-9A9D-4B66-8FFC-4BE63486F9B6}" type="presOf" srcId="{6AA7BAD7-7393-4A83-909B-F608D9222C8F}" destId="{A5E6D5E5-863A-48A4-9AA3-DF1881CFB68A}" srcOrd="0" destOrd="0" presId="urn:microsoft.com/office/officeart/2008/layout/LinedList"/>
    <dgm:cxn modelId="{F80A08EE-E119-4174-AFC6-0DCF66E8D039}" srcId="{10B3C2BC-8CC6-4996-BE2D-87A32F2AA832}" destId="{14B94011-E852-4007-952F-EB5543D0D339}" srcOrd="1" destOrd="0" parTransId="{44226EE8-BDBC-4C45-8452-B1567123165C}" sibTransId="{61A9ABC9-56D5-41F1-8058-15ED74262593}"/>
    <dgm:cxn modelId="{B5BE4ED6-9DB1-4430-A06D-C7619DFC072A}" type="presOf" srcId="{D3AEBA28-901D-4585-9E74-00BE33F59D2B}" destId="{290543DC-7CC1-494B-AA22-4A53E77E4DC1}" srcOrd="0" destOrd="0" presId="urn:microsoft.com/office/officeart/2008/layout/LinedList"/>
    <dgm:cxn modelId="{52EDF0C9-E46A-4B1E-8F59-BC9B164DBED2}" srcId="{10B3C2BC-8CC6-4996-BE2D-87A32F2AA832}" destId="{6AA7BAD7-7393-4A83-909B-F608D9222C8F}" srcOrd="0" destOrd="0" parTransId="{941BF093-90B5-44D9-A102-B819A430EADC}" sibTransId="{4716DA05-C394-40F8-ABDD-DBCD2E02F0ED}"/>
    <dgm:cxn modelId="{1AE82CB9-2C65-4AD1-8EFE-41543EA85933}" type="presOf" srcId="{14B94011-E852-4007-952F-EB5543D0D339}" destId="{0FA44708-AD51-427E-B38E-F849F9771A52}" srcOrd="0" destOrd="0" presId="urn:microsoft.com/office/officeart/2008/layout/LinedList"/>
    <dgm:cxn modelId="{6ADE4625-949A-4EC1-BC75-D553F8A467C4}" type="presOf" srcId="{10B3C2BC-8CC6-4996-BE2D-87A32F2AA832}" destId="{474E0B66-9FCB-40DA-8CF7-257CDDDA5C22}" srcOrd="0" destOrd="0" presId="urn:microsoft.com/office/officeart/2008/layout/LinedList"/>
    <dgm:cxn modelId="{315FFD18-486B-4838-942D-502469A4CA85}" type="presParOf" srcId="{474E0B66-9FCB-40DA-8CF7-257CDDDA5C22}" destId="{5C08A9A6-B769-4261-A38E-D605DB8614A6}" srcOrd="0" destOrd="0" presId="urn:microsoft.com/office/officeart/2008/layout/LinedList"/>
    <dgm:cxn modelId="{FB156EDA-EA41-413E-BC1F-BE48C1687BB0}" type="presParOf" srcId="{474E0B66-9FCB-40DA-8CF7-257CDDDA5C22}" destId="{1FB6F32C-DD6B-48F5-9C35-508F5828046A}" srcOrd="1" destOrd="0" presId="urn:microsoft.com/office/officeart/2008/layout/LinedList"/>
    <dgm:cxn modelId="{6C76EB92-F7EF-483F-B062-38369DB2A855}" type="presParOf" srcId="{1FB6F32C-DD6B-48F5-9C35-508F5828046A}" destId="{A5E6D5E5-863A-48A4-9AA3-DF1881CFB68A}" srcOrd="0" destOrd="0" presId="urn:microsoft.com/office/officeart/2008/layout/LinedList"/>
    <dgm:cxn modelId="{7744C9E1-98AD-4D66-AACD-566E811AB6CE}" type="presParOf" srcId="{1FB6F32C-DD6B-48F5-9C35-508F5828046A}" destId="{E6DB190B-8143-48AA-BECF-903206FD9D8A}" srcOrd="1" destOrd="0" presId="urn:microsoft.com/office/officeart/2008/layout/LinedList"/>
    <dgm:cxn modelId="{C0564E45-B216-4DE2-8C47-94B005E1331E}" type="presParOf" srcId="{474E0B66-9FCB-40DA-8CF7-257CDDDA5C22}" destId="{AEEA5DFF-21DE-4DCD-8C6C-1FF2D6C3A496}" srcOrd="2" destOrd="0" presId="urn:microsoft.com/office/officeart/2008/layout/LinedList"/>
    <dgm:cxn modelId="{AD017E92-66DE-40E0-A3DD-9D7D7C5625D1}" type="presParOf" srcId="{474E0B66-9FCB-40DA-8CF7-257CDDDA5C22}" destId="{64860ACF-580A-4047-ABA6-02EEFCC021F3}" srcOrd="3" destOrd="0" presId="urn:microsoft.com/office/officeart/2008/layout/LinedList"/>
    <dgm:cxn modelId="{2C5BAA50-6902-4B37-B842-7CED84DF9E5D}" type="presParOf" srcId="{64860ACF-580A-4047-ABA6-02EEFCC021F3}" destId="{0FA44708-AD51-427E-B38E-F849F9771A52}" srcOrd="0" destOrd="0" presId="urn:microsoft.com/office/officeart/2008/layout/LinedList"/>
    <dgm:cxn modelId="{895F3FDC-94DB-4002-B1C5-5E97C67E2ABE}" type="presParOf" srcId="{64860ACF-580A-4047-ABA6-02EEFCC021F3}" destId="{C3D90584-06F0-412B-BCB8-642D0224E59B}" srcOrd="1" destOrd="0" presId="urn:microsoft.com/office/officeart/2008/layout/LinedList"/>
    <dgm:cxn modelId="{F08A018A-970C-47A5-924E-DC0E9FCAB222}" type="presParOf" srcId="{474E0B66-9FCB-40DA-8CF7-257CDDDA5C22}" destId="{269C375A-E7A2-4326-9788-73F8CACAE9BD}" srcOrd="4" destOrd="0" presId="urn:microsoft.com/office/officeart/2008/layout/LinedList"/>
    <dgm:cxn modelId="{44F5615F-3CD3-410E-8FF1-0F1D44E06EA8}" type="presParOf" srcId="{474E0B66-9FCB-40DA-8CF7-257CDDDA5C22}" destId="{4F692BC8-13B8-4411-832E-56DFD19911FF}" srcOrd="5" destOrd="0" presId="urn:microsoft.com/office/officeart/2008/layout/LinedList"/>
    <dgm:cxn modelId="{DF28BECA-F326-4DE9-94AE-D26DF04C430C}" type="presParOf" srcId="{4F692BC8-13B8-4411-832E-56DFD19911FF}" destId="{290543DC-7CC1-494B-AA22-4A53E77E4DC1}" srcOrd="0" destOrd="0" presId="urn:microsoft.com/office/officeart/2008/layout/LinedList"/>
    <dgm:cxn modelId="{1CFD35B8-5726-46B6-9629-A6A3BFAAD2D9}" type="presParOf" srcId="{4F692BC8-13B8-4411-832E-56DFD19911FF}" destId="{53631FD5-E532-4A31-A76D-DA8C7CB2A8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8A9A6-B769-4261-A38E-D605DB8614A6}">
      <dsp:nvSpPr>
        <dsp:cNvPr id="0" name=""/>
        <dsp:cNvSpPr/>
      </dsp:nvSpPr>
      <dsp:spPr>
        <a:xfrm>
          <a:off x="0" y="2135"/>
          <a:ext cx="7620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9050" algn="bl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l"/>
        </a:scene3d>
        <a:sp3d prstMaterial="plastic">
          <a:bevelT w="381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E6D5E5-863A-48A4-9AA3-DF1881CFB68A}">
      <dsp:nvSpPr>
        <dsp:cNvPr id="0" name=""/>
        <dsp:cNvSpPr/>
      </dsp:nvSpPr>
      <dsp:spPr>
        <a:xfrm>
          <a:off x="0" y="2135"/>
          <a:ext cx="7620000" cy="1456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200" kern="1200" dirty="0" smtClean="0"/>
            <a:t>Интеграция с социальными сетями</a:t>
          </a:r>
          <a:endParaRPr lang="ru-RU" sz="4200" kern="1200" dirty="0"/>
        </a:p>
      </dsp:txBody>
      <dsp:txXfrm>
        <a:off x="0" y="2135"/>
        <a:ext cx="7620000" cy="1456430"/>
      </dsp:txXfrm>
    </dsp:sp>
    <dsp:sp modelId="{AEEA5DFF-21DE-4DCD-8C6C-1FF2D6C3A496}">
      <dsp:nvSpPr>
        <dsp:cNvPr id="0" name=""/>
        <dsp:cNvSpPr/>
      </dsp:nvSpPr>
      <dsp:spPr>
        <a:xfrm>
          <a:off x="0" y="1458566"/>
          <a:ext cx="7620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9050" algn="bl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l"/>
        </a:scene3d>
        <a:sp3d prstMaterial="plastic">
          <a:bevelT w="381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FA44708-AD51-427E-B38E-F849F9771A52}">
      <dsp:nvSpPr>
        <dsp:cNvPr id="0" name=""/>
        <dsp:cNvSpPr/>
      </dsp:nvSpPr>
      <dsp:spPr>
        <a:xfrm>
          <a:off x="0" y="1458566"/>
          <a:ext cx="7620000" cy="1456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200" kern="1200" dirty="0" smtClean="0"/>
            <a:t>Расширение списка игр</a:t>
          </a:r>
          <a:endParaRPr lang="ru-RU" sz="4200" kern="1200" dirty="0" smtClean="0"/>
        </a:p>
      </dsp:txBody>
      <dsp:txXfrm>
        <a:off x="0" y="1458566"/>
        <a:ext cx="7620000" cy="1456430"/>
      </dsp:txXfrm>
    </dsp:sp>
    <dsp:sp modelId="{269C375A-E7A2-4326-9788-73F8CACAE9BD}">
      <dsp:nvSpPr>
        <dsp:cNvPr id="0" name=""/>
        <dsp:cNvSpPr/>
      </dsp:nvSpPr>
      <dsp:spPr>
        <a:xfrm>
          <a:off x="0" y="2914996"/>
          <a:ext cx="7620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9050" algn="bl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l"/>
        </a:scene3d>
        <a:sp3d prstMaterial="plastic">
          <a:bevelT w="381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0543DC-7CC1-494B-AA22-4A53E77E4DC1}">
      <dsp:nvSpPr>
        <dsp:cNvPr id="0" name=""/>
        <dsp:cNvSpPr/>
      </dsp:nvSpPr>
      <dsp:spPr>
        <a:xfrm>
          <a:off x="0" y="2914996"/>
          <a:ext cx="7620000" cy="1456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200" kern="1200" dirty="0" smtClean="0"/>
            <a:t>Переход с </a:t>
          </a:r>
          <a:r>
            <a:rPr lang="en-US" sz="4200" kern="1200" dirty="0" err="1" smtClean="0"/>
            <a:t>PubNub</a:t>
          </a:r>
          <a:r>
            <a:rPr lang="en-US" sz="4200" kern="1200" dirty="0" smtClean="0"/>
            <a:t> </a:t>
          </a:r>
          <a:r>
            <a:rPr lang="ru-RU" sz="4200" kern="1200" dirty="0" smtClean="0"/>
            <a:t>на свой </a:t>
          </a:r>
          <a:r>
            <a:rPr lang="en-US" sz="4200" kern="1200" dirty="0" smtClean="0"/>
            <a:t>back-end</a:t>
          </a:r>
          <a:endParaRPr lang="ru-RU" sz="4200" kern="1200" dirty="0"/>
        </a:p>
      </dsp:txBody>
      <dsp:txXfrm>
        <a:off x="0" y="2914996"/>
        <a:ext cx="7620000" cy="1456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85D61-5B8D-4F00-A69E-F5BDF024F9C6}" type="datetimeFigureOut">
              <a:rPr lang="ru-RU" smtClean="0"/>
              <a:t>16.11.2014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8AD2E-BA01-4861-9C55-2705BFA6B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23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AD2E-BA01-4861-9C55-2705BFA6B13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66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500306"/>
            <a:ext cx="7772400" cy="1470025"/>
          </a:xfrm>
        </p:spPr>
        <p:txBody>
          <a:bodyPr>
            <a:noAutofit/>
          </a:bodyPr>
          <a:lstStyle/>
          <a:p>
            <a:r>
              <a:rPr lang="en-GB" dirty="0" smtClean="0"/>
              <a:t>Guess-it</a:t>
            </a:r>
            <a:r>
              <a:rPr lang="ru-RU" sz="8800" dirty="0" smtClean="0"/>
              <a:t> </a:t>
            </a:r>
            <a:r>
              <a:rPr lang="en-GB" sz="8800" dirty="0" smtClean="0"/>
              <a:t>2014</a:t>
            </a:r>
            <a:endParaRPr lang="ru-RU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8147248" cy="448056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Отсутствие возможности играть в крокодила в скайпе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Слабые аналоги с большой задержкой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Навязчивая реклама в приложениях подобного рода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70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1" indent="-342900"/>
            <a:r>
              <a:rPr lang="ru-RU" sz="2400" dirty="0" smtClean="0"/>
              <a:t>Приложение которое всегда под рукой</a:t>
            </a:r>
          </a:p>
          <a:p>
            <a:pPr marL="800100" lvl="1" indent="-342900"/>
            <a:r>
              <a:rPr lang="ru-RU" sz="2400" dirty="0" smtClean="0"/>
              <a:t>Кроссплатформенное приложение, </a:t>
            </a:r>
            <a:r>
              <a:rPr lang="ru-RU" sz="2400" smtClean="0"/>
              <a:t>доступное всем</a:t>
            </a:r>
          </a:p>
          <a:p>
            <a:pPr marL="800100" lvl="1" indent="-342900"/>
            <a:endParaRPr lang="ru-RU" sz="2400" dirty="0" smtClean="0"/>
          </a:p>
          <a:p>
            <a:pPr marL="800100" lvl="1" indent="-342900"/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11745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54098"/>
          </a:xfrm>
        </p:spPr>
        <p:txBody>
          <a:bodyPr/>
          <a:lstStyle/>
          <a:p>
            <a:r>
              <a:rPr lang="ru-RU" dirty="0" smtClean="0"/>
              <a:t>Что сделано</a:t>
            </a:r>
            <a:r>
              <a:rPr lang="en-GB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Для </a:t>
            </a:r>
            <a:r>
              <a:rPr lang="en-US" sz="2400" dirty="0"/>
              <a:t>Doodler:</a:t>
            </a:r>
          </a:p>
          <a:p>
            <a:pPr marL="800100" lvl="1" indent="-342900"/>
            <a:r>
              <a:rPr lang="ru-RU" sz="2400" dirty="0"/>
              <a:t>Хост с </a:t>
            </a:r>
            <a:r>
              <a:rPr lang="en-US" sz="2400" dirty="0"/>
              <a:t>real</a:t>
            </a:r>
            <a:r>
              <a:rPr lang="ru-RU" sz="2400" dirty="0"/>
              <a:t>-</a:t>
            </a:r>
            <a:r>
              <a:rPr lang="en-US" sz="2400" dirty="0"/>
              <a:t>time </a:t>
            </a:r>
            <a:r>
              <a:rPr lang="ru-RU" sz="2400" dirty="0" err="1"/>
              <a:t>отрисовкой</a:t>
            </a:r>
            <a:endParaRPr lang="ru-RU" sz="2400" dirty="0"/>
          </a:p>
          <a:p>
            <a:pPr marL="800100" lvl="1" indent="-342900"/>
            <a:r>
              <a:rPr lang="ru-RU" sz="2400" dirty="0"/>
              <a:t>Возможность выбора цвета и </a:t>
            </a:r>
            <a:r>
              <a:rPr lang="ru-RU" sz="2400" dirty="0" err="1"/>
              <a:t>отчиски</a:t>
            </a:r>
            <a:r>
              <a:rPr lang="ru-RU" sz="2400" dirty="0"/>
              <a:t> поля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Для Крокодила:</a:t>
            </a:r>
          </a:p>
          <a:p>
            <a:pPr marL="800100" lvl="1" indent="-342900"/>
            <a:r>
              <a:rPr lang="ru-RU" sz="2400" dirty="0"/>
              <a:t>Поддержка нескольких комнат</a:t>
            </a:r>
          </a:p>
          <a:p>
            <a:pPr marL="800100" lvl="1" indent="-342900"/>
            <a:r>
              <a:rPr lang="ru-RU" sz="2400" dirty="0"/>
              <a:t>Неограниченное число клиентов на комнату</a:t>
            </a:r>
          </a:p>
          <a:p>
            <a:pPr marL="800100" lvl="1" indent="-342900"/>
            <a:r>
              <a:rPr lang="ru-RU" sz="2400" dirty="0"/>
              <a:t>Качественное видео </a:t>
            </a:r>
            <a:r>
              <a:rPr lang="en-US" sz="2400" dirty="0"/>
              <a:t>HTML5</a:t>
            </a:r>
            <a:r>
              <a:rPr lang="ru-RU" sz="2400" dirty="0"/>
              <a:t> средствами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Crocodile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artem\Desktop\Hackathon-november-2014-master\crocodile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643943" cy="39290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Draw roll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C:\Users\artem\Desktop\Hackathon-november-2014-master\drawroll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8666268" cy="42894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 </a:t>
            </a:r>
            <a:r>
              <a:rPr lang="en-US" dirty="0" smtClean="0"/>
              <a:t>end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 smtClean="0"/>
              <a:t>PubNub</a:t>
            </a:r>
            <a:endParaRPr lang="ru-RU" b="0" dirty="0" smtClean="0"/>
          </a:p>
          <a:p>
            <a:r>
              <a:rPr lang="en-US" dirty="0" smtClean="0"/>
              <a:t>Front end:</a:t>
            </a:r>
          </a:p>
          <a:p>
            <a:pPr lvl="1"/>
            <a:r>
              <a:rPr lang="en-US" dirty="0" smtClean="0"/>
              <a:t>CSS3</a:t>
            </a:r>
          </a:p>
          <a:p>
            <a:pPr lvl="1"/>
            <a:r>
              <a:rPr lang="en-US" dirty="0" smtClean="0"/>
              <a:t>HTML5</a:t>
            </a:r>
          </a:p>
          <a:p>
            <a:pPr lvl="1"/>
            <a:r>
              <a:rPr lang="en-US" dirty="0" smtClean="0"/>
              <a:t>JavaScript </a:t>
            </a:r>
          </a:p>
          <a:p>
            <a:pPr lvl="1"/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smtClean="0"/>
              <a:t>TW Bootstrap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на будущее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107930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258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242</TotalTime>
  <Words>100</Words>
  <Application>Microsoft Office PowerPoint</Application>
  <PresentationFormat>Экран (4:3)</PresentationFormat>
  <Paragraphs>34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Главная</vt:lpstr>
      <vt:lpstr>Guess-it 2014</vt:lpstr>
      <vt:lpstr>Проблема</vt:lpstr>
      <vt:lpstr>Решение</vt:lpstr>
      <vt:lpstr>Что сделано:</vt:lpstr>
      <vt:lpstr>Crocodile</vt:lpstr>
      <vt:lpstr>Draw roll</vt:lpstr>
      <vt:lpstr>Технологии</vt:lpstr>
      <vt:lpstr>Планы на будущее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 November 2014</dc:title>
  <dc:creator>artem</dc:creator>
  <cp:lastModifiedBy>ASUS</cp:lastModifiedBy>
  <cp:revision>17</cp:revision>
  <dcterms:created xsi:type="dcterms:W3CDTF">2014-11-16T10:30:46Z</dcterms:created>
  <dcterms:modified xsi:type="dcterms:W3CDTF">2014-11-16T14:48:28Z</dcterms:modified>
</cp:coreProperties>
</file>