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C9972-5E71-8238-4831-314440A41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4BA5DE-2A89-3D2C-90DD-98FA899EC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15890F-0AA0-91BD-D9FF-D3BD5A76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126-888E-4A5B-B358-1001C60AF2D1}" type="datetimeFigureOut">
              <a:rPr lang="ru-RU" smtClean="0"/>
              <a:t>25.05.2024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EAA306-41DA-80DF-1527-4D9903AD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6379EF-EA53-4AFD-F97E-A6EC594A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1EE-37BD-4030-A664-8D2AE72888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0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2E6A2-8996-D001-CDD5-24096B8C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6ACF93-C97F-8965-B7EA-EF9BA8FCB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04C33A-4FC7-6F7F-8BDC-B1B29D85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126-888E-4A5B-B358-1001C60AF2D1}" type="datetimeFigureOut">
              <a:rPr lang="ru-RU" smtClean="0"/>
              <a:t>25.05.2024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6862C-747C-AED1-27C3-653DADE0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C65BC-52CB-AFD7-F0CA-7F984E5E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1EE-37BD-4030-A664-8D2AE72888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82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9E03E5-6B79-9716-806D-05137F977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DDBB9E-F16B-0A91-4C8C-6220BCE4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700F75-2D09-5D88-4D02-E8E16DDB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126-888E-4A5B-B358-1001C60AF2D1}" type="datetimeFigureOut">
              <a:rPr lang="ru-RU" smtClean="0"/>
              <a:t>25.05.2024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BC830-2A4B-8A20-7CD3-7EA79883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3139AB-CEAB-2148-B330-D47193F7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1EE-37BD-4030-A664-8D2AE72888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36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E4A51-119B-6C8F-2D5C-BE707831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E61BC-19BC-A603-C45F-A1E6147E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7A4EB-6BCD-470E-815A-CEA36D3D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126-888E-4A5B-B358-1001C60AF2D1}" type="datetimeFigureOut">
              <a:rPr lang="ru-RU" smtClean="0"/>
              <a:t>25.05.2024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08A9F-A0E9-68E0-295E-53FFBA82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DFE46-8E9B-1538-D74E-9B2E525A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1EE-37BD-4030-A664-8D2AE72888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260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82F0E-7686-71D9-DFA2-D91B7D6B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0F7DA2-5330-8BAA-96BE-56656DDD0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1E7837-AD63-3371-E82D-877073CB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126-888E-4A5B-B358-1001C60AF2D1}" type="datetimeFigureOut">
              <a:rPr lang="ru-RU" smtClean="0"/>
              <a:t>25.05.2024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C18AF9-AA2C-D662-AB0D-89AC66CE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A5BFEC-A4FE-FB60-96EA-E7FD6D36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1EE-37BD-4030-A664-8D2AE72888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72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9F88F-C523-FABF-9229-84CA351F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68C7A-B3C4-4066-E319-D2EB8015C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E874E8-9BC2-84B5-2D3E-BA20046A8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346B59-1101-C1C8-9ED4-19BECF52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126-888E-4A5B-B358-1001C60AF2D1}" type="datetimeFigureOut">
              <a:rPr lang="ru-RU" smtClean="0"/>
              <a:t>25.05.2024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690955-4D91-04CA-7BEE-1A180F8B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CA24C-9840-EAB6-B422-E296BEAE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1EE-37BD-4030-A664-8D2AE72888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678AC-3F13-828E-F738-0499F64B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ACCCEF-56F8-BADF-B99C-FADAFCE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E074E-488A-D70E-5E01-E542F7D6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E942CB-3858-0D07-0822-26E1FCBEF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503D62-52A6-5A11-0051-7A9312DEF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308EAC-FA12-3FAD-1235-A18E704B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126-888E-4A5B-B358-1001C60AF2D1}" type="datetimeFigureOut">
              <a:rPr lang="ru-RU" smtClean="0"/>
              <a:t>25.05.2024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DFA8DA-99A0-5004-5493-998E1F29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DD9D2D-C4DC-7358-A9C4-40E36579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1EE-37BD-4030-A664-8D2AE72888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84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C6C6C-FA44-A575-1106-EFE25327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35A633-4219-1F6C-2D7C-E1F0EC89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126-888E-4A5B-B358-1001C60AF2D1}" type="datetimeFigureOut">
              <a:rPr lang="ru-RU" smtClean="0"/>
              <a:t>25.05.2024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895765-DA29-0DBF-7FB3-D199399B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2E0C71-1B55-4260-499B-1A7596B9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1EE-37BD-4030-A664-8D2AE72888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46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3408DE-6F6E-787F-728D-9FEBE64B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126-888E-4A5B-B358-1001C60AF2D1}" type="datetimeFigureOut">
              <a:rPr lang="ru-RU" smtClean="0"/>
              <a:t>25.05.2024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E400F3-1020-D91B-52BA-4CE7ACB2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DA02AB-3671-042E-83A7-921C61BD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1EE-37BD-4030-A664-8D2AE72888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96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1EEF9-9793-0693-AF7F-CA4B22C0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F5BC4-0A9E-04DD-2106-918577281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248FF6-CAA2-BEAD-1152-28349B69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301856-7659-C753-1380-117221CA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126-888E-4A5B-B358-1001C60AF2D1}" type="datetimeFigureOut">
              <a:rPr lang="ru-RU" smtClean="0"/>
              <a:t>25.05.2024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6FC47-83B1-19DC-0A18-8EA5066C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7BAD93-48F9-AB41-45FF-445E426E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1EE-37BD-4030-A664-8D2AE72888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54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957E8-27A4-99B8-E745-BE244908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D01424-3335-DD4E-37CA-F2A88CD4A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C3028F-8A44-ACCF-19E1-4C04ED611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AC8B76-27E6-F869-9ACC-6229A23C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126-888E-4A5B-B358-1001C60AF2D1}" type="datetimeFigureOut">
              <a:rPr lang="ru-RU" smtClean="0"/>
              <a:t>25.05.2024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A1A2AE-35EE-2CC4-4C65-75846695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FB3498-5A2A-0613-30B7-62DF79F2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1EE-37BD-4030-A664-8D2AE72888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12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207CF-867A-44AA-3C82-D0E65FAD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E28BC1-1324-7EBF-AC01-CF69C87D8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77264-1FE9-F91D-C144-349430140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36126-888E-4A5B-B358-1001C60AF2D1}" type="datetimeFigureOut">
              <a:rPr lang="ru-RU" smtClean="0"/>
              <a:t>25.05.2024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03AF17-0310-105F-45AC-233F9515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861B00-95D5-B794-85F1-079C53511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A51EE-37BD-4030-A664-8D2AE72888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74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7D168C-9130-0C3D-D1C4-23359172D32D}"/>
              </a:ext>
            </a:extLst>
          </p:cNvPr>
          <p:cNvSpPr txBox="1"/>
          <p:nvPr/>
        </p:nvSpPr>
        <p:spPr>
          <a:xfrm>
            <a:off x="3724679" y="283464"/>
            <a:ext cx="4065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4FA7FF"/>
                </a:solidFill>
              </a:rPr>
              <a:t>S.Naming</a:t>
            </a:r>
            <a:endParaRPr lang="ru-RU" sz="7200" dirty="0">
              <a:solidFill>
                <a:srgbClr val="4FA7FF"/>
              </a:solidFill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1D5A045-CEC5-2976-7E1B-032CAFEA0E96}"/>
              </a:ext>
            </a:extLst>
          </p:cNvPr>
          <p:cNvSpPr/>
          <p:nvPr/>
        </p:nvSpPr>
        <p:spPr>
          <a:xfrm>
            <a:off x="822960" y="1911096"/>
            <a:ext cx="6281928" cy="585216"/>
          </a:xfrm>
          <a:prstGeom prst="roundRect">
            <a:avLst/>
          </a:prstGeom>
          <a:solidFill>
            <a:srgbClr val="4FA7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Anton Shchurov</a:t>
            </a:r>
            <a:endParaRPr lang="ru-RU" sz="2800" b="1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CE9764F-A783-0DE0-4D67-DA6CA14007F4}"/>
              </a:ext>
            </a:extLst>
          </p:cNvPr>
          <p:cNvSpPr/>
          <p:nvPr/>
        </p:nvSpPr>
        <p:spPr>
          <a:xfrm>
            <a:off x="822960" y="2843784"/>
            <a:ext cx="6281928" cy="585216"/>
          </a:xfrm>
          <a:prstGeom prst="roundRect">
            <a:avLst/>
          </a:prstGeom>
          <a:solidFill>
            <a:srgbClr val="4FA7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GitHub: Anton-Shchurov</a:t>
            </a:r>
            <a:endParaRPr lang="ru-RU" sz="2800" b="1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2C666D0-8CF0-FE92-E095-A1F72573168B}"/>
              </a:ext>
            </a:extLst>
          </p:cNvPr>
          <p:cNvSpPr/>
          <p:nvPr/>
        </p:nvSpPr>
        <p:spPr>
          <a:xfrm>
            <a:off x="822960" y="3776472"/>
            <a:ext cx="6281928" cy="585216"/>
          </a:xfrm>
          <a:prstGeom prst="roundRect">
            <a:avLst/>
          </a:prstGeom>
          <a:solidFill>
            <a:srgbClr val="4FA7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Russia, Magnitogorsk</a:t>
            </a:r>
            <a:endParaRPr lang="ru-RU" sz="2800" b="1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5C8183C7-63E0-35DA-03FD-9B6FBE874C77}"/>
              </a:ext>
            </a:extLst>
          </p:cNvPr>
          <p:cNvSpPr/>
          <p:nvPr/>
        </p:nvSpPr>
        <p:spPr>
          <a:xfrm>
            <a:off x="822960" y="4709160"/>
            <a:ext cx="6281928" cy="585216"/>
          </a:xfrm>
          <a:prstGeom prst="roundRect">
            <a:avLst/>
          </a:prstGeom>
          <a:solidFill>
            <a:srgbClr val="4FA7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Date: 25 May 2024</a:t>
            </a:r>
            <a:endParaRPr lang="ru-RU" sz="2800" b="1" dirty="0"/>
          </a:p>
        </p:txBody>
      </p:sp>
      <p:pic>
        <p:nvPicPr>
          <p:cNvPr id="18" name="Рисунок 17" descr="Изображение выглядит как графическая вставка, Мультфильм, мультфильм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4CB7ABF9-E266-60D0-9CB2-29044744A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67" y="1664208"/>
            <a:ext cx="3177637" cy="375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72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53</TotalTime>
  <Words>16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Щуров Антон Олегович</dc:creator>
  <cp:lastModifiedBy>a.shchurov@glassfordglobal.rs</cp:lastModifiedBy>
  <cp:revision>1</cp:revision>
  <dcterms:created xsi:type="dcterms:W3CDTF">2024-05-25T07:40:32Z</dcterms:created>
  <dcterms:modified xsi:type="dcterms:W3CDTF">2024-05-25T08:34:31Z</dcterms:modified>
</cp:coreProperties>
</file>