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F3F9C-C970-4B86-AA50-E2180D3AA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ECA9A3-7C30-4BFE-B55A-BD8BEA4DB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A1FA06-021A-4B2C-B275-341036FC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BC155B-9460-48CD-B201-20FE83F9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EA894-4EE3-42C2-A20B-F4D5CDAE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78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66E24-3924-4C1D-88FE-78A3DB6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60262F-A481-43E7-860C-61B3B2F9B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ED767D-F040-4DF0-AFDD-4899599B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A26277-5277-41AB-9B42-60FA5D6A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DD0CDF-095E-42B9-A409-DEDFC626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25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F1B16C-D9BD-4D0B-BEFE-04FD4E4D4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65FBB4-E5F3-4AE0-8F0E-094A2DCDD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4BEA2A-A79C-41C3-A38D-AEE52B7F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B86BC-5902-4C1D-A371-488182C6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BF7C9-6E98-47A7-BCC1-7205E66B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2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0EFA2-1D7E-41CB-9882-324B67F7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46658D-A9A5-4FA9-B8D2-C2FFF8D2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A5AAD-FD7B-4C5B-A720-72ADE372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70C037-AD12-4C90-950D-4D53DCC3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819832-041A-4F01-8841-8B439EFF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15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538C3-2B4E-474F-A801-6E116FBA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EC7BD-7040-42AC-A794-1D57E64C5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BF3149-AAF3-4D29-9F22-6E27E29C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E60E0-8607-4D5B-9857-FB350689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E19A8-F620-4647-91D7-44CD13BB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98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8E355-ED71-4411-9928-B8B9460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A8EB5-EE1C-45E4-A330-EFED80D25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07B47F-B538-4FA3-9E96-C8FD8101D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123307-6837-4C0D-B6DB-FC0F6E38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5A83A5-7AB8-4624-88CA-13FDE6D5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6F7480-2818-4746-97D1-5DB4FEED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60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9A878-C656-40DA-A0FD-C1C25AAC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58DEE9-D6F3-4529-80C7-B17593358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4AE96C-EE8C-42A0-B081-6D9E28501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54CAAD-2F98-4AFD-BC94-C83BBBA76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CABDA9-5464-4DD5-A17F-40E709C9A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B97063-31C6-4D42-BD16-78E00EC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7DC77B-6348-493D-A988-2215B74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88E1D9-6F47-4902-A181-6F668359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57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8FF35-DCEF-495A-A0CF-73659FD1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192C6-003C-43CA-BA6F-40101A49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5DE3E0-38F8-47DB-B626-770842BA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42DFEB-3A51-4B15-ABE2-5C1999FA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6CACB3-3233-4C18-9F1A-B62008F0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77B2ED-94BD-40CF-B108-6029301C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E7D810-207B-42FE-B07C-0B81C0A6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59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ABE68-A899-47A7-B9B4-416C7EAF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54A7F-3ECD-46D1-B79E-E4975F85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335379-7F18-4DF1-8EC2-E87CAABB3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CD4BE-CE62-49B8-9EF1-212026BC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348C57-E105-4726-9BD4-39E35906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0C2362-A0DB-4007-B6CA-5043DE61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2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26AB1-3247-4D0E-AABD-3C9C0FB6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E6E445-787B-4FF5-A366-D44D60ECF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BB7F5A-965C-4377-93D2-3A2C2DAF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ACB682-8898-4EA9-8153-270AEA29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32EB9F-828D-41C1-BA81-5C0D315F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6A2139-8D66-49CC-BB9A-531D2BC7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A9D0A-BD5F-4215-80D9-108B3DED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B12588-DE6B-465C-93A8-9D84F768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B5E727-9DF0-47CF-BAF7-2CF858051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64D1-98C7-4B77-84F9-DF3C412D121F}" type="datetimeFigureOut">
              <a:rPr lang="ru-RU" smtClean="0"/>
              <a:t>23.01.2020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B79780-294A-44B0-B1AD-764D8A7E2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7E5DC-B263-42B4-B810-6666115FE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A3DD-C0FE-4CE7-A5CB-F2B4466BB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08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2;&#1077;&#1090;&#1086;&#1076;_&#1086;&#1073;&#1088;&#1072;&#1090;&#1085;&#1086;&#1075;&#1086;_&#1088;&#1072;&#1089;&#1087;&#1088;&#1086;&#1089;&#1090;&#1088;&#1072;&#1085;&#1077;&#1085;&#1080;&#1103;_&#1086;&#1096;&#1080;&#1073;&#1082;&#1080;" TargetMode="External"/><Relationship Id="rId2" Type="http://schemas.openxmlformats.org/officeDocument/2006/relationships/hyperlink" Target="https://ru.wikipedia.org/wiki/&#1043;&#1088;&#1072;&#1076;&#1080;&#1077;&#1085;&#1090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ton-Vasyaev/mlstart.lesson.backpro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F59A0-3649-4B0C-94EE-351136E35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Обучение нейронной сети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8FC966-7E40-43E6-B942-EDAFC85CB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Алгоритм обратного распространения ошибки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F7CB604-212B-4372-8A3B-6E5CEFD957E1}"/>
              </a:ext>
            </a:extLst>
          </p:cNvPr>
          <p:cNvSpPr txBox="1">
            <a:spLocks/>
          </p:cNvSpPr>
          <p:nvPr/>
        </p:nvSpPr>
        <p:spPr>
          <a:xfrm>
            <a:off x="2972540" y="20240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b="1" dirty="0">
                <a:latin typeface="Century Gothic" panose="020B0502020202020204" pitchFamily="34" charset="0"/>
              </a:rPr>
              <a:t>Васяев А. А. </a:t>
            </a:r>
            <a:r>
              <a:rPr lang="en-US" b="1" dirty="0">
                <a:latin typeface="Century Gothic" panose="020B0502020202020204" pitchFamily="34" charset="0"/>
              </a:rPr>
              <a:t>“</a:t>
            </a:r>
            <a:r>
              <a:rPr lang="ru-RU" b="1" dirty="0">
                <a:latin typeface="Century Gothic" panose="020B0502020202020204" pitchFamily="34" charset="0"/>
              </a:rPr>
              <a:t>Малленом Системс</a:t>
            </a:r>
            <a:r>
              <a:rPr lang="en-US" b="1" dirty="0">
                <a:latin typeface="Century Gothic" panose="020B0502020202020204" pitchFamily="34" charset="0"/>
              </a:rPr>
              <a:t>”</a:t>
            </a:r>
            <a:endParaRPr lang="ru-RU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9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A243DF-7F7D-44E8-8807-E75D958F1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459" y="2453460"/>
            <a:ext cx="8531081" cy="24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4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306631-389B-4BB9-84CE-0FF82216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52" y="2122415"/>
            <a:ext cx="10632895" cy="261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5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6AE0EB-0B57-4B1B-9B17-CCDF3F15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07" y="1936173"/>
            <a:ext cx="8663186" cy="382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2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Алгоритм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35067-B620-4671-A5FA-9D95AD1B9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13" y="1471564"/>
            <a:ext cx="6025573" cy="502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Ссылки на литературу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F3D30-4D19-4F03-B8A6-452A25A426E7}"/>
              </a:ext>
            </a:extLst>
          </p:cNvPr>
          <p:cNvSpPr txBox="1"/>
          <p:nvPr/>
        </p:nvSpPr>
        <p:spPr>
          <a:xfrm>
            <a:off x="838200" y="1949249"/>
            <a:ext cx="94026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1. С. Николенко, Глубокое Обучение. Погружение в мир нейронных сетей</a:t>
            </a:r>
            <a:br>
              <a:rPr lang="ru-RU" sz="2000" dirty="0"/>
            </a:br>
            <a:r>
              <a:rPr lang="ru-RU" sz="2000" dirty="0"/>
              <a:t>2. Гудфеллоу </a:t>
            </a:r>
            <a:r>
              <a:rPr lang="ru-RU" sz="2000" dirty="0" err="1"/>
              <a:t>Бенджио</a:t>
            </a:r>
            <a:r>
              <a:rPr lang="ru-RU" sz="2000" dirty="0"/>
              <a:t> </a:t>
            </a:r>
            <a:r>
              <a:rPr lang="ru-RU" sz="2000" dirty="0" err="1"/>
              <a:t>Курвилль</a:t>
            </a:r>
            <a:r>
              <a:rPr lang="ru-RU" sz="2000" dirty="0"/>
              <a:t> - Глубокое обучение </a:t>
            </a:r>
          </a:p>
          <a:p>
            <a:r>
              <a:rPr lang="ru-RU" sz="2000" dirty="0"/>
              <a:t>3.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https://ru.wikipedia.org/wiki/</a:t>
            </a:r>
            <a:r>
              <a:rPr lang="ru-RU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Градиент</a:t>
            </a:r>
            <a:endParaRPr lang="ru-RU" sz="2000" dirty="0"/>
          </a:p>
          <a:p>
            <a:r>
              <a:rPr lang="ru-RU" sz="2000" dirty="0"/>
              <a:t>4. </a:t>
            </a:r>
            <a:r>
              <a:rPr lang="en-US" sz="2000" u="sng" dirty="0">
                <a:hlinkClick r:id="rId3"/>
              </a:rPr>
              <a:t>https://ru.wikipedia.org/wiki/</a:t>
            </a:r>
            <a:r>
              <a:rPr lang="ru-RU" sz="2000" u="sng" dirty="0" err="1">
                <a:hlinkClick r:id="rId3"/>
              </a:rPr>
              <a:t>Метод_обратного_распространения_ошибки</a:t>
            </a:r>
            <a:br>
              <a:rPr lang="ru-RU" sz="2000" u="sng" dirty="0"/>
            </a:br>
            <a:endParaRPr lang="ru-RU" sz="2000" u="sng" dirty="0"/>
          </a:p>
          <a:p>
            <a:r>
              <a:rPr lang="ru-RU" sz="2000" dirty="0"/>
              <a:t>1.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https://github.com/Anton-Vasyaev/mlstart.lesson.backprop</a:t>
            </a:r>
            <a:r>
              <a:rPr lang="en-US" sz="2000" dirty="0"/>
              <a:t> - </a:t>
            </a:r>
            <a:r>
              <a:rPr lang="ru-RU" sz="2000" dirty="0"/>
              <a:t>ссылка на репозиторий</a:t>
            </a:r>
          </a:p>
          <a:p>
            <a:endParaRPr lang="ru-RU" sz="2000" u="sng" dirty="0"/>
          </a:p>
        </p:txBody>
      </p:sp>
    </p:spTree>
    <p:extLst>
      <p:ext uri="{BB962C8B-B14F-4D97-AF65-F5344CB8AC3E}">
        <p14:creationId xmlns:p14="http://schemas.microsoft.com/office/powerpoint/2010/main" val="33262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Домашнее задание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5FB9BB-5A76-4ECF-BDB8-B879F1EA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90688"/>
            <a:ext cx="10896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4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Современные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066D1-A583-4DE4-953C-FB19E27B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856" y="1941667"/>
            <a:ext cx="4687944" cy="32759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Century Gothic" panose="020B0502020202020204" pitchFamily="34" charset="0"/>
              </a:rPr>
              <a:t>Обучение большинства современных архитектур в области машинного зрения основано на алгоритме обратного распространения ошибки</a:t>
            </a:r>
          </a:p>
        </p:txBody>
      </p:sp>
      <p:pic>
        <p:nvPicPr>
          <p:cNvPr id="2050" name="Picture 2" descr="Картинки по запросу cnn segmentation">
            <a:extLst>
              <a:ext uri="{FF2B5EF4-FFF2-40B4-BE49-F238E27FC236}">
                <a16:creationId xmlns:a16="http://schemas.microsoft.com/office/drawing/2014/main" id="{5CDBAB7F-4055-48E1-8A47-DE046098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1667"/>
            <a:ext cx="5827655" cy="327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7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Конкретная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066D1-A583-4DE4-953C-FB19E27B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645"/>
            <a:ext cx="10515600" cy="70831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err="1">
                <a:latin typeface="Century Gothic" panose="020B0502020202020204" pitchFamily="34" charset="0"/>
              </a:rPr>
              <a:t>Датасет</a:t>
            </a:r>
            <a:r>
              <a:rPr lang="ru-RU" dirty="0">
                <a:latin typeface="Century Gothic" panose="020B0502020202020204" pitchFamily="34" charset="0"/>
              </a:rPr>
              <a:t> рукописных цифр </a:t>
            </a:r>
            <a:r>
              <a:rPr lang="en-US" dirty="0">
                <a:latin typeface="Century Gothic" panose="020B0502020202020204" pitchFamily="34" charset="0"/>
              </a:rPr>
              <a:t>MNIST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Картинки по запросу mnist">
            <a:extLst>
              <a:ext uri="{FF2B5EF4-FFF2-40B4-BE49-F238E27FC236}">
                <a16:creationId xmlns:a16="http://schemas.microsoft.com/office/drawing/2014/main" id="{8F81381D-F302-4219-AD3C-4886DE73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822" y="1690688"/>
            <a:ext cx="6538355" cy="366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79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Основы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066D1-A583-4DE4-953C-FB19E27B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5676899"/>
            <a:ext cx="10515600" cy="5000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Century Gothic" panose="020B0502020202020204" pitchFamily="34" charset="0"/>
              </a:rPr>
              <a:t>Многослойный Персептрон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DFF327-F5DF-4E09-A1DF-6DE724AA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45" y="1541351"/>
            <a:ext cx="5668356" cy="41355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A32E94-EE1D-4687-B571-DE0385106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803" y="1759743"/>
            <a:ext cx="4922777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7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Вход и выход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A051B-86B9-45B8-A8A3-0A3C7FB5855D}"/>
              </a:ext>
            </a:extLst>
          </p:cNvPr>
          <p:cNvSpPr txBox="1"/>
          <p:nvPr/>
        </p:nvSpPr>
        <p:spPr>
          <a:xfrm>
            <a:off x="838200" y="2171701"/>
            <a:ext cx="51734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1.Преобразуем изображение размером </a:t>
            </a:r>
            <a:r>
              <a:rPr lang="en-US" sz="2800" dirty="0"/>
              <a:t>28x28</a:t>
            </a:r>
            <a:r>
              <a:rPr lang="ru-RU" sz="2800" dirty="0"/>
              <a:t> в одномерный вектор размером </a:t>
            </a:r>
            <a:r>
              <a:rPr lang="en-US" sz="2800" dirty="0"/>
              <a:t>784</a:t>
            </a:r>
          </a:p>
          <a:p>
            <a:pPr algn="just"/>
            <a:r>
              <a:rPr lang="en-US" sz="2800" dirty="0"/>
              <a:t>2.</a:t>
            </a:r>
            <a:r>
              <a:rPr lang="ru-RU" sz="2800" dirty="0"/>
              <a:t> На выходе ожидаем вектор размером 10, который представляет из себя вероятности для каждой цифры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7097F8-433F-4A57-9DCF-A0DD7440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345" y="2322570"/>
            <a:ext cx="4683989" cy="29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4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Метрика обучения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0E5215-23EF-4218-BE77-0841A9AB1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52" y="1690688"/>
            <a:ext cx="5541386" cy="42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7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Градиентный спуск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C0015E-EAFA-4B9B-BF19-04CA97C9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45" y="1589088"/>
            <a:ext cx="8203109" cy="49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E65616-1688-49BE-A63C-1D408D87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414" y="1864723"/>
            <a:ext cx="5887272" cy="14384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7BC8B9-6F4F-4B19-A63D-9336E9BB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855" y="3463123"/>
            <a:ext cx="4852429" cy="29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6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3D73-239D-4AE2-8133-BCA431AA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Обратное распространение ошибки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BC1EE0-129D-4A25-9FB9-0E0E0A364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08" y="2110075"/>
            <a:ext cx="2173927" cy="3571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B0CC04-2FB8-410E-A4D9-4484C0EC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614" y="1928887"/>
            <a:ext cx="5905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66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173</Words>
  <Application>Microsoft Office PowerPoint</Application>
  <PresentationFormat>Широкоэкранный</PresentationFormat>
  <Paragraphs>26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Тема Office</vt:lpstr>
      <vt:lpstr>Обучение нейронной сети</vt:lpstr>
      <vt:lpstr>Современные нейронные сети</vt:lpstr>
      <vt:lpstr>Конкретная задача</vt:lpstr>
      <vt:lpstr>Основы</vt:lpstr>
      <vt:lpstr>Вход и выход</vt:lpstr>
      <vt:lpstr>Метрика обучения</vt:lpstr>
      <vt:lpstr>Градиентный спуск</vt:lpstr>
      <vt:lpstr>Обратное распространение ошибки</vt:lpstr>
      <vt:lpstr>Обратное распространение ошибки</vt:lpstr>
      <vt:lpstr>Обратное распространение ошибки</vt:lpstr>
      <vt:lpstr>Обратное распространение ошибки</vt:lpstr>
      <vt:lpstr>Обратное распространение ошибки</vt:lpstr>
      <vt:lpstr>Алгоритм</vt:lpstr>
      <vt:lpstr>Ссылки на литературу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Обучение нейронной сети</dc:title>
  <dc:creator>Васяев Антон</dc:creator>
  <cp:lastModifiedBy>Васяев Антон</cp:lastModifiedBy>
  <cp:revision>24</cp:revision>
  <dcterms:created xsi:type="dcterms:W3CDTF">2020-01-21T17:50:01Z</dcterms:created>
  <dcterms:modified xsi:type="dcterms:W3CDTF">2020-01-23T07:35:57Z</dcterms:modified>
</cp:coreProperties>
</file>