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6CE83-DF7D-C14E-8B97-93B38381243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6CB77C9-0DE1-284B-B975-32DDF07EB4BB}">
      <dgm:prSet phldrT="[Text]"/>
      <dgm:spPr/>
      <dgm:t>
        <a:bodyPr/>
        <a:lstStyle/>
        <a:p>
          <a:pPr rtl="1"/>
          <a:r>
            <a:rPr lang="en-US" dirty="0"/>
            <a:t>Web scraping from – </a:t>
          </a:r>
          <a:r>
            <a:rPr lang="en-US" dirty="0" err="1"/>
            <a:t>rariry.tools</a:t>
          </a:r>
          <a:r>
            <a:rPr lang="en-US" dirty="0"/>
            <a:t>, Upcoming projects list</a:t>
          </a:r>
        </a:p>
      </dgm:t>
    </dgm:pt>
    <dgm:pt modelId="{8E4B7465-C8AD-6B4D-8BF3-18C68F5649F5}" type="parTrans" cxnId="{D60CDC88-B57F-DF42-B68A-8520E8C2D3CC}">
      <dgm:prSet/>
      <dgm:spPr/>
      <dgm:t>
        <a:bodyPr/>
        <a:lstStyle/>
        <a:p>
          <a:endParaRPr lang="en-US"/>
        </a:p>
      </dgm:t>
    </dgm:pt>
    <dgm:pt modelId="{6382B1E0-D527-7C49-89ED-038973875F0D}" type="sibTrans" cxnId="{D60CDC88-B57F-DF42-B68A-8520E8C2D3CC}">
      <dgm:prSet/>
      <dgm:spPr/>
      <dgm:t>
        <a:bodyPr/>
        <a:lstStyle/>
        <a:p>
          <a:pPr rtl="0"/>
          <a:endParaRPr lang="en-US"/>
        </a:p>
      </dgm:t>
    </dgm:pt>
    <dgm:pt modelId="{9BE21B18-4BAC-1843-BF7D-4052CAC97E69}">
      <dgm:prSet phldrT="[Text]"/>
      <dgm:spPr/>
      <dgm:t>
        <a:bodyPr/>
        <a:lstStyle/>
        <a:p>
          <a:pPr rtl="0"/>
          <a:r>
            <a:rPr lang="en-US" dirty="0"/>
            <a:t>Saving in GCP</a:t>
          </a:r>
        </a:p>
      </dgm:t>
    </dgm:pt>
    <dgm:pt modelId="{1B544162-EB46-704A-817A-D36978D86BA2}" type="parTrans" cxnId="{402FC047-2C5E-084D-AA05-C5633BE859E0}">
      <dgm:prSet/>
      <dgm:spPr/>
      <dgm:t>
        <a:bodyPr/>
        <a:lstStyle/>
        <a:p>
          <a:endParaRPr lang="en-US"/>
        </a:p>
      </dgm:t>
    </dgm:pt>
    <dgm:pt modelId="{DBB85D10-2007-E54E-ABB7-DC7121766CFD}" type="sibTrans" cxnId="{402FC047-2C5E-084D-AA05-C5633BE859E0}">
      <dgm:prSet/>
      <dgm:spPr/>
      <dgm:t>
        <a:bodyPr/>
        <a:lstStyle/>
        <a:p>
          <a:endParaRPr lang="en-US"/>
        </a:p>
      </dgm:t>
    </dgm:pt>
    <dgm:pt modelId="{3BD11DE5-9542-114D-87B6-FCD123108969}">
      <dgm:prSet phldrT="[Text]"/>
      <dgm:spPr/>
      <dgm:t>
        <a:bodyPr/>
        <a:lstStyle/>
        <a:p>
          <a:pPr rtl="0"/>
          <a:r>
            <a:rPr lang="en-US" dirty="0"/>
            <a:t>Twitter</a:t>
          </a:r>
        </a:p>
      </dgm:t>
    </dgm:pt>
    <dgm:pt modelId="{F4A727DB-AC76-5E44-BBC4-8DF4FD91C058}" type="parTrans" cxnId="{25342277-1926-6049-B322-05D7F046E178}">
      <dgm:prSet/>
      <dgm:spPr/>
      <dgm:t>
        <a:bodyPr/>
        <a:lstStyle/>
        <a:p>
          <a:endParaRPr lang="en-US"/>
        </a:p>
      </dgm:t>
    </dgm:pt>
    <dgm:pt modelId="{E036F9AC-0CB6-D84A-8C48-1FEA0E02E265}" type="sibTrans" cxnId="{25342277-1926-6049-B322-05D7F046E178}">
      <dgm:prSet/>
      <dgm:spPr/>
      <dgm:t>
        <a:bodyPr/>
        <a:lstStyle/>
        <a:p>
          <a:endParaRPr lang="en-US"/>
        </a:p>
      </dgm:t>
    </dgm:pt>
    <dgm:pt modelId="{7A26D146-932B-8D4E-B193-92DEB5263EF9}" type="pres">
      <dgm:prSet presAssocID="{A156CE83-DF7D-C14E-8B97-93B383812438}" presName="Name0" presStyleCnt="0">
        <dgm:presLayoutVars>
          <dgm:dir/>
          <dgm:resizeHandles val="exact"/>
        </dgm:presLayoutVars>
      </dgm:prSet>
      <dgm:spPr/>
    </dgm:pt>
    <dgm:pt modelId="{3B0990D0-8786-A44F-AC86-9293CE1CEF25}" type="pres">
      <dgm:prSet presAssocID="{56CB77C9-0DE1-284B-B975-32DDF07EB4BB}" presName="node" presStyleLbl="node1" presStyleIdx="0" presStyleCnt="3" custLinFactNeighborX="-836" custLinFactNeighborY="-52383">
        <dgm:presLayoutVars>
          <dgm:bulletEnabled val="1"/>
        </dgm:presLayoutVars>
      </dgm:prSet>
      <dgm:spPr/>
    </dgm:pt>
    <dgm:pt modelId="{F9F6EB59-DC3B-0943-88F6-324DC5685C8C}" type="pres">
      <dgm:prSet presAssocID="{6382B1E0-D527-7C49-89ED-038973875F0D}" presName="sibTrans" presStyleLbl="sibTrans2D1" presStyleIdx="0" presStyleCnt="2" custScaleX="99566" custLinFactNeighborX="-29009" custLinFactNeighborY="-48536"/>
      <dgm:spPr/>
    </dgm:pt>
    <dgm:pt modelId="{40B8049B-C095-4545-9F67-867FF3BD1353}" type="pres">
      <dgm:prSet presAssocID="{6382B1E0-D527-7C49-89ED-038973875F0D}" presName="connectorText" presStyleLbl="sibTrans2D1" presStyleIdx="0" presStyleCnt="2"/>
      <dgm:spPr/>
    </dgm:pt>
    <dgm:pt modelId="{0B6F65EA-F097-B84E-AFDD-BA13CA332CFA}" type="pres">
      <dgm:prSet presAssocID="{9BE21B18-4BAC-1843-BF7D-4052CAC97E69}" presName="node" presStyleLbl="node1" presStyleIdx="1" presStyleCnt="3" custLinFactX="68333" custLinFactNeighborX="100000" custLinFactNeighborY="4458">
        <dgm:presLayoutVars>
          <dgm:bulletEnabled val="1"/>
        </dgm:presLayoutVars>
      </dgm:prSet>
      <dgm:spPr/>
    </dgm:pt>
    <dgm:pt modelId="{B538D27B-02EE-7A4A-AA08-53C81B0CC3CD}" type="pres">
      <dgm:prSet presAssocID="{DBB85D10-2007-E54E-ABB7-DC7121766CFD}" presName="sibTrans" presStyleLbl="sibTrans2D1" presStyleIdx="1" presStyleCnt="2"/>
      <dgm:spPr/>
    </dgm:pt>
    <dgm:pt modelId="{239C1A9A-B5B6-3A45-B69A-418B6A442E24}" type="pres">
      <dgm:prSet presAssocID="{DBB85D10-2007-E54E-ABB7-DC7121766CFD}" presName="connectorText" presStyleLbl="sibTrans2D1" presStyleIdx="1" presStyleCnt="2"/>
      <dgm:spPr/>
    </dgm:pt>
    <dgm:pt modelId="{FAC99000-2C9C-8B43-B22C-4DC2D0EBC7F6}" type="pres">
      <dgm:prSet presAssocID="{3BD11DE5-9542-114D-87B6-FCD123108969}" presName="node" presStyleLbl="node1" presStyleIdx="2" presStyleCnt="3" custLinFactX="-197519" custLinFactNeighborX="-200000" custLinFactNeighborY="62877">
        <dgm:presLayoutVars>
          <dgm:bulletEnabled val="1"/>
        </dgm:presLayoutVars>
      </dgm:prSet>
      <dgm:spPr/>
    </dgm:pt>
  </dgm:ptLst>
  <dgm:cxnLst>
    <dgm:cxn modelId="{32A21005-1394-1248-8CEB-CCADD3C318C7}" type="presOf" srcId="{6382B1E0-D527-7C49-89ED-038973875F0D}" destId="{40B8049B-C095-4545-9F67-867FF3BD1353}" srcOrd="1" destOrd="0" presId="urn:microsoft.com/office/officeart/2005/8/layout/process1"/>
    <dgm:cxn modelId="{766DF207-BBEB-3048-A493-9027F231CC92}" type="presOf" srcId="{A156CE83-DF7D-C14E-8B97-93B383812438}" destId="{7A26D146-932B-8D4E-B193-92DEB5263EF9}" srcOrd="0" destOrd="0" presId="urn:microsoft.com/office/officeart/2005/8/layout/process1"/>
    <dgm:cxn modelId="{74B57B3B-67CB-BD4F-B224-1FF2FA464199}" type="presOf" srcId="{DBB85D10-2007-E54E-ABB7-DC7121766CFD}" destId="{239C1A9A-B5B6-3A45-B69A-418B6A442E24}" srcOrd="1" destOrd="0" presId="urn:microsoft.com/office/officeart/2005/8/layout/process1"/>
    <dgm:cxn modelId="{402FC047-2C5E-084D-AA05-C5633BE859E0}" srcId="{A156CE83-DF7D-C14E-8B97-93B383812438}" destId="{9BE21B18-4BAC-1843-BF7D-4052CAC97E69}" srcOrd="1" destOrd="0" parTransId="{1B544162-EB46-704A-817A-D36978D86BA2}" sibTransId="{DBB85D10-2007-E54E-ABB7-DC7121766CFD}"/>
    <dgm:cxn modelId="{2264954A-51A0-8E43-8EDF-7E9A189FDA7C}" type="presOf" srcId="{DBB85D10-2007-E54E-ABB7-DC7121766CFD}" destId="{B538D27B-02EE-7A4A-AA08-53C81B0CC3CD}" srcOrd="0" destOrd="0" presId="urn:microsoft.com/office/officeart/2005/8/layout/process1"/>
    <dgm:cxn modelId="{25342277-1926-6049-B322-05D7F046E178}" srcId="{A156CE83-DF7D-C14E-8B97-93B383812438}" destId="{3BD11DE5-9542-114D-87B6-FCD123108969}" srcOrd="2" destOrd="0" parTransId="{F4A727DB-AC76-5E44-BBC4-8DF4FD91C058}" sibTransId="{E036F9AC-0CB6-D84A-8C48-1FEA0E02E265}"/>
    <dgm:cxn modelId="{70446381-00BD-EA4E-9F5A-FF618CAC50DC}" type="presOf" srcId="{6382B1E0-D527-7C49-89ED-038973875F0D}" destId="{F9F6EB59-DC3B-0943-88F6-324DC5685C8C}" srcOrd="0" destOrd="0" presId="urn:microsoft.com/office/officeart/2005/8/layout/process1"/>
    <dgm:cxn modelId="{8F7A9F88-AAEB-7043-B88E-3D505D42C038}" type="presOf" srcId="{56CB77C9-0DE1-284B-B975-32DDF07EB4BB}" destId="{3B0990D0-8786-A44F-AC86-9293CE1CEF25}" srcOrd="0" destOrd="0" presId="urn:microsoft.com/office/officeart/2005/8/layout/process1"/>
    <dgm:cxn modelId="{D60CDC88-B57F-DF42-B68A-8520E8C2D3CC}" srcId="{A156CE83-DF7D-C14E-8B97-93B383812438}" destId="{56CB77C9-0DE1-284B-B975-32DDF07EB4BB}" srcOrd="0" destOrd="0" parTransId="{8E4B7465-C8AD-6B4D-8BF3-18C68F5649F5}" sibTransId="{6382B1E0-D527-7C49-89ED-038973875F0D}"/>
    <dgm:cxn modelId="{912086C2-00C5-4E45-B024-808256423BC9}" type="presOf" srcId="{3BD11DE5-9542-114D-87B6-FCD123108969}" destId="{FAC99000-2C9C-8B43-B22C-4DC2D0EBC7F6}" srcOrd="0" destOrd="0" presId="urn:microsoft.com/office/officeart/2005/8/layout/process1"/>
    <dgm:cxn modelId="{EDAFEAD6-C797-424A-A2A9-057C1D75E0E1}" type="presOf" srcId="{9BE21B18-4BAC-1843-BF7D-4052CAC97E69}" destId="{0B6F65EA-F097-B84E-AFDD-BA13CA332CFA}" srcOrd="0" destOrd="0" presId="urn:microsoft.com/office/officeart/2005/8/layout/process1"/>
    <dgm:cxn modelId="{0F453526-C44E-1941-B4A9-3EC9887ABFD4}" type="presParOf" srcId="{7A26D146-932B-8D4E-B193-92DEB5263EF9}" destId="{3B0990D0-8786-A44F-AC86-9293CE1CEF25}" srcOrd="0" destOrd="0" presId="urn:microsoft.com/office/officeart/2005/8/layout/process1"/>
    <dgm:cxn modelId="{359351E5-2CB7-6442-8E39-BA077F7812A1}" type="presParOf" srcId="{7A26D146-932B-8D4E-B193-92DEB5263EF9}" destId="{F9F6EB59-DC3B-0943-88F6-324DC5685C8C}" srcOrd="1" destOrd="0" presId="urn:microsoft.com/office/officeart/2005/8/layout/process1"/>
    <dgm:cxn modelId="{31BBEB74-8657-C44E-A9DF-85315A12EB4B}" type="presParOf" srcId="{F9F6EB59-DC3B-0943-88F6-324DC5685C8C}" destId="{40B8049B-C095-4545-9F67-867FF3BD1353}" srcOrd="0" destOrd="0" presId="urn:microsoft.com/office/officeart/2005/8/layout/process1"/>
    <dgm:cxn modelId="{6DC3339D-AC80-E64B-8681-66AAD2DBD099}" type="presParOf" srcId="{7A26D146-932B-8D4E-B193-92DEB5263EF9}" destId="{0B6F65EA-F097-B84E-AFDD-BA13CA332CFA}" srcOrd="2" destOrd="0" presId="urn:microsoft.com/office/officeart/2005/8/layout/process1"/>
    <dgm:cxn modelId="{83979964-B3CB-DF40-AE19-1AD4D41D8B13}" type="presParOf" srcId="{7A26D146-932B-8D4E-B193-92DEB5263EF9}" destId="{B538D27B-02EE-7A4A-AA08-53C81B0CC3CD}" srcOrd="3" destOrd="0" presId="urn:microsoft.com/office/officeart/2005/8/layout/process1"/>
    <dgm:cxn modelId="{AE890A05-DFCE-7646-A8E9-B5C0A251FCAA}" type="presParOf" srcId="{B538D27B-02EE-7A4A-AA08-53C81B0CC3CD}" destId="{239C1A9A-B5B6-3A45-B69A-418B6A442E24}" srcOrd="0" destOrd="0" presId="urn:microsoft.com/office/officeart/2005/8/layout/process1"/>
    <dgm:cxn modelId="{4C25108E-FF24-C84F-8DE8-300DCDF72C88}" type="presParOf" srcId="{7A26D146-932B-8D4E-B193-92DEB5263EF9}" destId="{FAC99000-2C9C-8B43-B22C-4DC2D0EBC7F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990D0-8786-A44F-AC86-9293CE1CEF25}">
      <dsp:nvSpPr>
        <dsp:cNvPr id="0" name=""/>
        <dsp:cNvSpPr/>
      </dsp:nvSpPr>
      <dsp:spPr>
        <a:xfrm>
          <a:off x="0" y="478732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Web scraping from – </a:t>
          </a:r>
          <a:r>
            <a:rPr lang="en-US" sz="2400" kern="1200" dirty="0" err="1"/>
            <a:t>rariry.tools</a:t>
          </a:r>
          <a:r>
            <a:rPr lang="en-US" sz="2400" kern="1200" dirty="0"/>
            <a:t>, Upcoming projects list</a:t>
          </a:r>
        </a:p>
      </dsp:txBody>
      <dsp:txXfrm>
        <a:off x="48545" y="527277"/>
        <a:ext cx="2665308" cy="1560349"/>
      </dsp:txXfrm>
    </dsp:sp>
    <dsp:sp modelId="{F9F6EB59-DC3B-0943-88F6-324DC5685C8C}">
      <dsp:nvSpPr>
        <dsp:cNvPr id="0" name=""/>
        <dsp:cNvSpPr/>
      </dsp:nvSpPr>
      <dsp:spPr>
        <a:xfrm rot="468562">
          <a:off x="3146355" y="1111908"/>
          <a:ext cx="2187439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147308" y="1234960"/>
        <a:ext cx="1981917" cy="411044"/>
      </dsp:txXfrm>
    </dsp:sp>
    <dsp:sp modelId="{0B6F65EA-F097-B84E-AFDD-BA13CA332CFA}">
      <dsp:nvSpPr>
        <dsp:cNvPr id="0" name=""/>
        <dsp:cNvSpPr/>
      </dsp:nvSpPr>
      <dsp:spPr>
        <a:xfrm>
          <a:off x="6869190" y="1420837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Saving in GCP</a:t>
          </a:r>
        </a:p>
      </dsp:txBody>
      <dsp:txXfrm>
        <a:off x="6917735" y="1469382"/>
        <a:ext cx="2665308" cy="1560349"/>
      </dsp:txXfrm>
    </dsp:sp>
    <dsp:sp modelId="{B538D27B-02EE-7A4A-AA08-53C81B0CC3CD}">
      <dsp:nvSpPr>
        <dsp:cNvPr id="0" name=""/>
        <dsp:cNvSpPr/>
      </dsp:nvSpPr>
      <dsp:spPr>
        <a:xfrm rot="10313157">
          <a:off x="3715762" y="2399766"/>
          <a:ext cx="2156970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920255" y="2522277"/>
        <a:ext cx="1951448" cy="411044"/>
      </dsp:txXfrm>
    </dsp:sp>
    <dsp:sp modelId="{FAC99000-2C9C-8B43-B22C-4DC2D0EBC7F6}">
      <dsp:nvSpPr>
        <dsp:cNvPr id="0" name=""/>
        <dsp:cNvSpPr/>
      </dsp:nvSpPr>
      <dsp:spPr>
        <a:xfrm>
          <a:off x="77777" y="2389097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Twitter</a:t>
          </a:r>
        </a:p>
      </dsp:txBody>
      <dsp:txXfrm>
        <a:off x="126322" y="2437642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2:2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26 472 24575,'10'59'0,"2"40"0,-2-11 0,-4-5 0,0 2 0,-1-31 0,1-1 0,0 35 0,0-3 0,3-1 0,-3-16 0,0-4 0,-2-6 0,0-6 0,-2 0 0,0 0 0,-1 44 0,-1-41 0,-1 13 0,0-26 0,0-5 0,0 7 0,0 3 0,1-13 0,5-8 0,18-24 0,22 1 0,44 1 0,-34-2 0,8-2 0,6-2 0,11-1 0,2-2 0,-9 2 0,14 0 0,-2 1 0,7-4 0,7 0 0,-10 1 0,-16 2 0,-5 0 0,5-1 0,1-1 0,6 0 0,-3-1 0,-13 0 0,-5 0 0,26-5 0,-36 4 0,8 0 0,34-2 0,-33 4 0,-4 1 0,1 0 0,17 1 0,-4-1 0,2-2 0,-45 4 0,-2-1 0,-8 2 0,19 3 0,0-3 0,34 5 0,-25-2 0,15 0 0,-12-1 0,-19-1 0,-2 0 0,-4-2 0,-14 0 0,9 0 0,-11-2 0,13-16 0,-3 0 0,9-44 0,-15 17 0,-5-2 0,-1-4 0,-1-26 0,-1 19 0,-1-1 0,-1-27 0,-1 25 0,-2-1 0,0-21 0,1 33 0,0 1 0,0-19 0,1 4 0,1 9 0,0-34 0,-1 13 0,-1-10 0,0 32 0,-2 7 0,0 19 0,-6-14 0,4 17 0,-6-21 0,5 21 0,-7-24 0,9 30 0,-7-10 0,6 11 0,-12-27 0,-4-11 0,1 5 0,4 11 0,5 36 0,-37 7 0,-20 6 0,-8 1 0,11-1 0,-3 0 0,-5 2 0,-8 2 0,0-1 0,-2 1 0,0 0 0,1-1 0,9-2 0,2 0 0,-5-2 0,-2 0 0,-5 0 0,-1-1 0,7-1 0,0-2 0,5-1 0,2-1 0,-25 0 0,1 0 0,23 0 0,-2 0 0,12 0 0,-16 0 0,3 0 0,2 0 0,18 1 0,-17 0 0,44 0 0,-3 0 0,22-1 0,-5 0 0,-2 0 0,2 0 0,-5 0 0,-20 0 0,11 1 0,-26 3 0,31 1 0,1 1 0,17-1 0,4-1 0,4 24 0,0-9 0,2 19 0,-2-17 0,-1-3 0,0 7 0,1 14 0,0-11 0,0 7 0,-1-24 0,-1-3 0,1 17 0,-1-11 0,2 18 0,-2-24 0,2 1 0,7-8 0,-5-1 0,4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1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15 151 24575,'-1'20'0,"-2"4"0,0 7 0,-1-1 0,2 4 0,1-1 0,3 8 0,10 21 0,0-22 0,5 8 0,-5-29 0,7 8 0,-7-13 0,6 9 0,-11-18 0,-2-1 0,2-2 0,0-3 0,1 0 0,9-15 0,-3-1 0,8-13 0,-6-3 0,-6 8 0,-3-2 0,-6 16 0,-1-2 0,2 6 0,-2 6 0,3 16 0,0 5 0,1 8 0,0-6 0,0-2 0,-2-5 0,1-1 0,3-1 0,-4-6 0,3-1 0,-3-6 0,8-6 0,9-10 0,6-4 0,8-13 0,11-24 0,-10 8 0,-3-3 0,-2-4 0,0-15 0,-7 16 0,-2 2 0,-3-7 0,-5 17 0,-9 28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1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24575,'-12'42'0,"1"11"0,2-4 0,2 16 0,4-36 0,-1 23 0,2-30 0,0 6 0,0-16 0,2-5 0,-1-1 0,1-3 0,0 1 0,1-3 0,0-1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1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1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24575,'-3'13'0,"0"13"0,-1 5 0,-2 26 0,2-20 0,-5 22 0,5-29 0,-1 8 0,2-17 0,3-2 0,-2 5 0,1-5 0,-1 8 0,0-8 0,1-2 0,-1 0 0,-1 0 0,1 4 0,-5 11 0,1 3 0,0-6 0,1-9 0,10-24 0,-4 3 0,6-7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1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24575,'58'0'0,"-1"0"0,9-1 0,-2-1 0,24 0 0,-34 0 0,-3 0 0,8 0 0,-4 1 0,-18 1 0,-15 0 0,-10 0 0,-9 0 0,-5 0 0,-3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2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24575,'8'-1'0,"16"1"0,-8 0 0,17 0 0,-20 1 0,13-1 0,-6 0 0,7-1 0,6 0 0,-10 0 0,1-1 0,-13 2 0,0-1 0,7 1 0,-2 0 0,9 0 0,-9 1 0,2 0 0,7 1 0,-8 0 0,12 1 0,-15-2 0,4 1 0,5-1 0,-6-1 0,11 1 0,-16-1 0,1 0 0,-5 0 0,-3 0 0,2 0 0,-1-1 0,1 1 0,-6-1 0,-22-8 0,12 7 0,-15-7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2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24575,'1'88'0,"-2"-5"0,-1-56 0,-3 10 0,3-17 0,-2 10 0,2-14 0,-2 11 0,3-11 0,-4 11 0,2-6 0,0 0 0,-1-5 0,3-5 0,-2 4 0,1-4 0,0 3 0,1-9 0,1-1 0,-1-2 0,1 1 0,-1 6 0,1-1 0,-2 1 0,2-5 0,-1-2 0,1-1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2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24575,'-2'23'0,"-1"-7"0,-1 19 0,-1-7 0,0 2 0,-2 1 0,1-3 0,1-3 0,0 3 0,2-9 0,-6 17 0,4-12 0,-3 15 0,4-13 0,4-3 0,6-8 0,7-4 0,12 1 0,-2-2 0,8-2 0,7-8 0,-16 0 0,9-3 0,-24 1 0,-1-1 0,-1 2 0,0 0 0,-1 0 0,0 1 0,-1 0 0,0 0 0,0-2 0,-3 2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2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24575,'39'0'0,"-6"0"0,28-2 0,-29 1 0,1-2 0,-24 3 0,-3-1 0,-4 1 0,-2 0 0,-6-4 0,4 2 0,-4-2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2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24575,'25'-3'0,"10"-1"0,15 0 0,0 0 0,4 1 0,-17 0 0,-5 0 0,-14 1 0,-7 2 0,-9-1 0,-3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3:3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24575,'27'-2'0,"23"0"0,35 2 0,-28 0 0,4 0 0,25 0 0,6 0-836,-24 0 1,1 0-1,2 0 836,7 0 0,1 0 0,2 0 0,11 1 0,3-1 0,-3 1-153,-13-1 1,-2 0-1,-3 0 153,19 1 0,-6 0 0,-19-1 0,-8-1 0,-3 0 0,-9 0 0,-3 0 1802,-22 1-1802,9 0 1163,8 0-1163,-12 0 0,0 0 0,-26-1 0,0-4 0,0-1 0,4-14 0,-3 3 0,3-19 0,-4 19 0,-1-4 0,-6 16 0,-16-3 0,-2 1 0,-30-8 0,26 8 0,-8-2 0,25 6 0,7 2 0,7 6 0,25 9 0,2 3 0,37 11 0,-26-12 0,15 4 0,-30-11 0,-7-2 0,-11-3 0,-7 1 0,-2-3 0,-10 16 0,-14 2 0,-9 5 0,-1-2 0,-5-1 0,12-6 0,-22 12 0,20-10 0,1-2 0,16-9 0,10-6 0,11-5 0,-7 2 0,6-3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3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24575,'-1'26'0,"-3"21"0,0 2 0,-12 37 0,8-41 0,-15 33 0,14-41 0,-6 22 0,8-33 0,-1 8 0,3-18 0,3-8 0,0 0 0,2-6 0,-1 1 0,0-2 0,11-23 0,-8 16 0,8-17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3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 24575,'10'-1'0,"-2"0"0,1 0 0,0 2 0,10 6 0,-3 2 0,7 11 0,-13-3 0,-3 14 0,-5-9 0,-1 19 0,0-19 0,-2 10 0,-1-19 0,-4 6 0,-1-9 0,-4 4 0,2-5 0,-13 1 0,7-6 0,-15 4 0,13-5 0,-5 1 0,12-1 0,1-2 0,7 0 0,2 13 0,1-5 0,3 12 0,0-9 0,2 2 0,0-3 0,0-1 0,1-2 0,9 7 0,-5-7 0,10 8 0,-11-11 0,5 2 0,-4-2 0,12 4 0,-11-2 0,9 1 0,-17-4 0,2-1 0,-6-3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8:1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24575,'35'0'0,"14"0"0,17 1 0,-10-1 0,0 0 0,20 3 0,-21-3 0,-2 0 0,3 2 0,22-1 0,-37-1 0,39 1 0,-41-1 0,31 1 0,-28 1 0,14-1 0,-9 0 0,7-1 0,17 0 0,-17 0 0,16 0 0,-5 0 0,26 4 0,-24-3 0,4 3 0,-43-3 0,24 1 0,-14 0 0,40 2 0,-25-1 0,-4 0 0,2 1 0,17-2 0,-11 1 0,0 0 0,9-2 0,-4 0 0,-2 1 0,-5-2 0,28 1 0,-60-1 0,3-1 0,-13 1 0,-3-3 0,-8 2 0,0-19 0,-3 10 0,-1-16 0,-1 14 0,-1 1 0,-1-5 0,0 6 0,2 0 0,0 4 0,3 4 0,-1-3 0,0 2 0,-5-4 0,-2 3 0,-9-3 0,2 4 0,-2 0 0,3 2 0,1 1 0,-1 0 0,-2 0 0,-1-1 0,9 0 0,22 1 0,22 4 0,15 3 0,13 8 0,-2 2 0,-1 5 0,16 4 0,-30-2 0,-4-1 0,-29 1 0,-10-9 0,-3 12 0,0 0 0,-2 0 0,-1 11 0,0-25 0,0 5 0,0-18 0,-48 3 0,9 1 0,-16 0 0,0 0 0,5 0 0,-23 2 0,58-4 0,1 1 0,11-1 0,5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8:4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241 119 24575,'-4'88'0,"0"-8"0,2-1 0,0 4 0,0-28 0,0 3 0,0 6 0,0 7 0,0-5 0,-1-4 0,0 1 0,0 6 0,0 7 0,1-8 0,-1-14 0,2-1 0,-2 39 0,3 1 0,1-32 0,2-2 0,-2 5 0,0-1 0,2-10 0,0-5 0,-2 10 0,0-11 0,-1-12 0,0 11 0,0-18 0,0 18 0,0-25 0,0 7 0,1-15 0,-1 8 0,2 3 0,-1-6 0,1 1 0,-1-14 0,0-2 0,2 1 0,27 15 0,4-12 0,46 2 0,10-26 0,-27 1 0,8-4 0,-3 1 0,6-2 0,2-1 0,-2 1 0,4-1 0,-8 4 0,-14 6 0,-5 3 0,5 0 0,3 1 0,13 2 0,1 2 0,-10 1 0,1 0-210,21-2 1,-1 2 209,-18 1 0,-4 2 0,-11 0 0,-1 0 0,9 1 0,-2 0 0,18 0 0,21 2 0,-42-2 0,-2 0 0,31 0 0,-16-1 0,-2-1 419,4 0-419,-11 0 0,0 1 0,17 2 0,-11 3 0,-2 1 0,-1 0 0,17 6 0,-31 0 0,-16-1 0,19 3 0,-24-6 0,-6-4 0,-2 0 0,-2-2 0,-3-1 0,1 0 0,-9-2 0,-2-3 0,13-31 0,-2-1 0,7-29 0,0-12 0,-7 18 0,-2-6 0,-1-22 0,-1-11 0,-3 7 0,-3 7 0,-4 0 0,-4-5 0,-4-8 0,-2 10 0,-2 13 0,-3 3 0,1 2 0,-3-3 0,2 5 0,-2-2 0,0 3 0,-2-16 0,2 4 0,0-1 0,5 2 0,8 43 0,3 8 0,0-8 0,1 10 0,-1-7 0,0 16 0,0 0 0,-1 12 0,-29 2 0,-16 3 0,-8 0 0,-15-1 0,-9 1-703,2 1 0,-6 2 0,-1-2 703,6-1 0,-1-2 0,-1 2 0,-7 0 0,-3 2 0,-1-2 0,-8 1 0,-3-1 0,7-1 0,26 0 0,4 0 0,-3 1-424,-27 1 0,-5 1 1,11-1 423,17-3 0,3 1 0,-2 1 0,-6 2 0,2-2 0,-24-1 0,6-1 0,23 1 0,3 0 0,0-1 0,12-1 0,26-1 1963,5 0-1963,-32 0 1417,-13-2-1417,-26-1 0,37 3 0,2 0 0,-16-1 0,-4 2 0,45-1 0,13 2 0,9 0 0,6 0 0,4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8:5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24575,'72'1'0,"13"3"0,-29-3 0,3 0 0,6 1 0,3-1 0,13 0 0,0 0 0,-23-1 0,-1 1 0,16 1 0,-3-1 0,5 4 0,-15-3 0,-2 0 0,13 3 0,18-3 0,-48-1 0,10-1 0,-29-3 0,8 1 0,-13 0 0,2 0 0,-9 2 0,-3-4 0,-6 1 0,-3-6 0,-20-14 0,3 6 0,-26-17 0,17 16 0,-17-10 0,18 12 0,-3-1 0,17 11 0,7 4 0,36 22 0,-5-5 0,55 24 0,-31-21 0,30 8 0,-42-17 0,2-1 0,-27-7 0,-1 2 0,-7-2 0,1 5 0,-3-2 0,1 5 0,-3-6 0,0 5 0,-4-3 0,-17 7 0,-4-2 0,-38 7 0,16-5 0,-32 10 0,27-2 0,-19 10 0,30-7 0,-1 2 0,24-9 0,5-3 0,4-3 0,4-2 0,3-2 0,1-3 0,1-2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8:5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33 365 24575,'-2'68'0,"1"-6"0,1 2 0,1 35 0,-1-15 0,1-2 0,0-2 0,-1-24 0,0-3 0,0-1 0,0 10 0,0-6 0,-3 3 0,3 10 0,-2-12 0,0 2 0,-1 30 0,0-15 0,1 2 0,0-21 0,-1-2 0,1 1 0,0-1 0,0 33 0,0-17 0,2-27 0,-1 12 0,1-24 0,0-6 0,0-8 0,0-11 0,1 5 0,1-3 0,0 4 0,0-7 0,0-3 0,1 0 0,10-2 0,11 1 0,15-1 0,42 3 0,-24 2 0,3-1 0,-6 0 0,1 0 0,21 1 0,-5 0 0,0-3 0,19 1 0,-12-2 0,-26 1 0,8 1 0,11 4 0,8 1 0,-2 0 0,9 1 0,3 0 0,2 1 0,9 2 0,-2-3 0,-7-3 0,-1-2 0,-4 0 0,-17-1 0,-4 1 0,4-1 0,27-2 0,5 0 0,-12-1 0,-24 1 0,-5-2 0,24 1 0,-1-1 0,-24 2 0,0 0 0,29-2 0,-2 0 0,2 0 0,-21 0 0,-10 1 0,-37 0 0,-5 1 0,6 3 0,-7-1 0,14 2 0,-18-2 0,-3 0 0,0-2 0,4 2 0,-4-1 0,3 0 0,-6 0 0,5 0 0,-3 0 0,1 0 0,-6-2 0,12-56 0,-6 8 0,0-7 0,0-3 0,-3-19 0,-14 5 0,-6-3 0,4 25 0,-1 1 0,-9-21 0,-1 2 0,-6-13 0,9 16 0,8 10 0,3 4 0,-1-7 0,-2-8 0,4 11 0,0-3 0,-4-23 0,5 14 0,2 3 0,1 4 0,2-24 0,0 26 0,2 11 0,-1 10 0,1 21 0,0 6 0,1-2 0,-1 6 0,1-7 0,-1 5 0,0-7 0,0-3 0,2-4 0,-1 3 0,0-5 0,1 5 0,0-3 0,-1-1 0,-1-2 0,0 5 0,1-10 0,0 13 0,-1-10 0,1 11 0,-1-6 0,1 0 0,-1-2 0,0 1 0,-1 2 0,1-2 0,-2 7 0,1-10 0,-1 14 0,-1-6 0,3 11 0,-3-1 0,1 7 0,-59-5 0,6 4 0,-5 0 0,-14 1 0,0 0 0,8 2 0,1 0 0,-5 1-914,-24-1 1,-8 1-1,1 0 914,0 1 0,0-1 0,5-1 0,21 1 0,4-1 0,-1 0-199,-13 0 1,-1 0 0,12 0 198,-24-3 0,36 3 0,8-1 0,23 0 0,-23 0 0,4 1 0,-8-1 0,-6 1 0,14 0 0,-1 0 0,-35-2 0,0-1 0,-12 2 1324,27-1 1,4 0-1325,-3 1 687,-16 0-687,39-1 0,-8 1 0,24 0 0,-14-1 0,19 0 0,-13 1 0,14 0 0,-18 0 0,19 0 0,-6 0 0,21 0 0,4 1 0,3 1 0,0 0 0,-2 22 0,0 28 0,-1-6 0,3 31 0,1-46 0,1 19 0,0-24 0,0 10 0,0-14 0,0 13 0,0-13 0,0 7 0,0-16 0,0 4 0,1-10 0,-1 4 0,0-5 0,1-1 0,-1-1 0,1-1 0,-1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9:3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24575,'53'76'0,"-1"1"0,1-1 0,-1 0 0,1 0 0,-1 0 0,1 0 0,-1 1 0,1-1 0,0 0 0,-1 0 0,1 0 0,10 14 0,6 4 0,2 2 0,0-1 0,-4-4 0,-8-6 0,-10-10 0,-13-12 0,-18-15 0,-31 22 0,6-36 0,0 7 0,1-50 0,6 2 0,-4-7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9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1803 0 24575,'-59'56'0,"24"-23"0,-35 33 0,39-34 0,-11 12 0,19-19 0,-14 17 0,21-23 0,-15 18 0,11-11 0,-22 25 0,17-19 0,-14 16 0,19-21 0,-7 11 0,-15 20 0,13-14 0,-14 14 0,24-31 0,-1-1 0,-10 7 0,-13 11 0,5-6 0,1-2 0,13-14 0,0-1 0,-3 1 0,-16 11 0,14-13 0,-5 4 0,20-16 0,-13 4 0,-10 6 0,-9 3 0,0 0 0,12-5 0,1 1 0,9-4 0,-9 6 0,15-9 0,0 1 0,5-5 0,-17 5 0,-14 2 0,-4 2 0,10-3 0,20-7 0,13-2 0,-4-11 0,3 3 0,-5-11 0,3 7 0,3 0 0,2 4 0,5-7 0,12-17 0,4-4 0,4-3 0,-3 11 0,1 3 0,-8 9 0,7-8 0,-11 14 0,6-5 0,-8 7 0,-2 10 0,-14 9 0,-10 15 0,-2-5 0,-13 8 0,13-15 0,-22 18 0,18-15 0,-28 22 0,24-15 0,-20 22 0,25-24 0,-7 16 0,21-27 0,0 3 0,10-12 0,1-3 0,6 5 0,9 6 0,18 10 0,47 24 0,-8-10 0,-25-14 0,1-1 0,24 5 0,-12-8 0,17 0 0,-25-8 0,-5-2 0,-22-6 0,8-1 0,-6 0 0,13-1 0,-26 1 0,-3-2 0,-11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10:2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76 338 24575,'-1'62'0,"0"0"0,3 37 0,-1-14 0,0 2 0,0-26 0,0-4 0,0 2 0,1-2 0,-2 29 0,0-12 0,0 0 0,0 15 0,-1-25 0,0 4 0,0 4 0,0 0 0,0 1 0,0 0 0,1 0 0,-1-2 0,2-8 0,-1-6 0,1 22 0,1-8 0,0-6 0,-1 4 0,2-9 0,1-1 0,-1 5 0,0-3 0,4 18 0,-3-56 0,1 4 0,1-11 0,2 20 0,-1-8 0,4 36 0,-6-38 0,1 14 0,-4-27 0,-1-3 0,2 4 0,1-7 0,82-7 0,-3-1 0,-3 2 0,19 3 0,8 0 0,-19 0 0,6 1 0,4 0 0,0 1 0,-3-1 0,-9-1 0,-3 1 0,0-1 0,4 1 0,7 0 0,-9-1 0,7 0 0,6 0 0,2 1 0,-1-1 0,-3 0 0,-7-1 0,-10 0 0,13 0 0,-11 0 0,-3-2 0,5 1 0,1-1 0,7 1 0,-1-1 0,-6-1 0,-12 1 0,9-2 0,-12 0 0,-14 0 0,-3 0 0,3 0 0,1-1 0,14 2 0,5 1 0,9 0 0,5 0 0,-15 0 0,4 0 0,-1 0 0,-6 0 0,0 0 0,-4 0 0,13 0 0,-4-2 0,-8 0 0,-7-1 0,3-6 0,-15 2 0,0-2 0,-32 5 0,-7 1 0,-5 1 0,22-8 0,-12 4 0,24-10 0,-27 8 0,9-16 0,-13 3 0,7-30 0,-7-2 0,-2 0 0,-3 7 0,-3 16 0,0 3 0,0-4 0,-3-29 0,-2-15 0,-2-2 0,0 1 0,0-7 0,0-7 0,2 16 0,0-3 0,1 9 0,-2 0 0,-5-16 0,0 4 0,-6-17 0,5 44 0,0 6 0,0 10 0,0-6 0,4 15 0,-2-1 0,-3-17 0,-8-24 0,3 8 0,-6-24 0,9 25 0,2-30 0,5 21 0,3-9 0,3 32 0,1 7 0,1 1 0,0 8 0,0-15 0,-2 0 0,1-13 0,-3 1 0,2 21 0,-1 5 0,1 18 0,0 0 0,1 5 0,-1-22 0,-1-5 0,-1-11 0,-1-14 0,2 34 0,-1-12 0,2 19 0,-2 9 0,-38 1 0,-22 5 0,1 2 0,-8 3 0,-3 0-979,-8-2 1,-3 0 0,-6 1 978,3-1 0,-5 2 0,-2-1 0,4 0 0,12-1 0,4-1 0,-2 1 0,-7 0 0,4-1 0,-6 1 0,-5-1 0,0 0 0,2 0 0,4 1-49,2-1 0,3 1 1,2-1-1,-2 1 0,-3 0 49,0 0 0,-4 0 0,-2 1 0,1 0 0,2 0 0,5 0 0,-15 0 0,5 1 0,2 0 0,1 0 0,3-1 0,2 1 0,1-1 0,5 0 0,-6-1 0,5 1 0,4-2 0,-20-3 0,13 0 0,10 1 0,-1-2 0,4 2 0,-2-1 0,-13-1 1447,13 1 0,5 1-1447,17 1 285,5 1-285,21 2 0,4-1 0,13 1 0,2 1 0,1 12 0,0 4 0,-3 36 0,1-16 0,0 29 0,3-41 0,1 2 0,0-22 0,0 16 0,0-4 0,1 18 0,1 14 0,3 2 0,-1 12 0,0-15 0,-1-18 0,-1-13 0,0-5 0,0-7 0,-1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13:1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24575,'3'86'0,"1"-4"0,-1-22 0,1 2 0,-1-10 0,-1 0 0,2 8 0,-1 8 0,1 22 0,-1 15 0,0-3 0,-1-15 0,1-2 0,-1 6 0,0 5 0,-1 7 0,1 0 0,-1-6 0,1 5 0,-1-5 0,0-7 0,-2 7 0,1-6 0,2 5 0,0-8 0,-1 1 0,1-4 0,-1-11 0,0-39 0,-1 1 0,2-3 0,0-9 0,-1 10 0,0-7 0,0 28 0,0 35 0,1 8 0,0-12 0,0-40 0,32-43 0,-5-6 0,34-5 0,-4 6 0,-11-1 0,-8 3 0,-22-1 0,21 1 0,-4 0 0,25 0 0,7 1 0,-16 0 0,3 0 0,18 0 0,10 0 0,-4 1 0,1 1 0,3-1 0,-10-1 0,9 0 0,0-1 0,-8 1-674,10 1 1,-1 0 673,-1-2 0,7-1 0,-2 2 0,-5 0 0,-1 0 0,-1 0 0,-11 0 0,-2-1 0,3 0 0,14 1 0,3 0 0,0-1 0,-3 0 0,0 0 0,-4 0 0,16-1 0,-1 0 0,-16 0 0,3 1 0,-2-1-355,23 0 1,-8-1 354,-27 0 0,-3 0 0,22-1 0,-7 1 0,-3 0 0,-18 1 0,-3 1 0,-5 0 1298,38 1-1298,-48 0 758,21 2-758,-12 0 0,31 2 0,-29-3 0,38 3 0,-51-2 0,31-1 0,-35 1 0,3-3 0,-12 1 0,31-1 0,-2-1 0,4 1 0,-4-1 0,1 0 0,17-1 0,-5 1 0,-5-1 0,3 1 0,-35 1 0,11-1 0,-13 1 0,9-2 0,-13 1 0,-4-5 0,6-40 0,-10-8 0,-4 7 0,0-5 0,-4-1 0,-2-2 0,0-13 0,0-2-284,0-2 0,1-2 284,1 0 0,1 0 0,3-2 0,1-3 0,-5 12 0,0-3 0,-1 3 0,3-12 0,-1-3 0,-3-6 0,-2-8 0,0 11 0,-2 17 0,0 3 0,1-30 0,1 5 0,-1-5 0,0 45 0,-1 0 0,0-4 0,-1 1 0,4-39 0,-4 17 0,0 1 0,0-20 284,-1 29 0,-2 3-284,-2-14 0,2 22 0,1 1 0,-3-13 0,2 15 0,-1 1 0,-3-11 0,2 18 0,-1 13 0,5 23 0,-2-2 0,2 3 0,-7-2 0,-89-1 0,20 2 0,-7 2 0,-5 0 0,26 1 0,2 1 0,-2 2 0,-2 0 0,-10-1 0,1 1 0,-27 1 0,22-1 0,1 0 0,-12 1 0,3 2 0,-2-1 0,27 0 0,2-1 0,-14 2 0,-1-1 0,-7-1 0,4 0 0,-20 0 0,2-1 0,2 1 0,10-1 0,1 0 0,-1 0 0,-4-1 0,-1 0 0,-3 0 0,34 1 0,0 1 0,-36 0 0,-5 2 0,17 3 0,-2 1 0,10-2 0,-5 1 0,0 0 0,-5 0 0,-1-1 0,4 1 0,-18-1 0,3 0 0,25-3 0,0 0 0,8-1 0,-28 0 0,34 0 0,4 0 0,-10 2 0,11-2 0,-22 4 0,22-3 0,-40 4 0,33-2 0,6 0 0,-2-1 0,-25 2 0,12-1 0,-6 1 0,-2-1 0,0 2 0,-5 3 0,3 1 0,15-4 0,7 1 0,-10 7 0,59-9 0,2-2 0,2 1 0,-1-1 0,-16 5 0,2-3 0,-36 8 0,19-7 0,-8 2 0,23-5 0,8 5 0,4 4 0,2-2 0,0 1 0,4-8 0,2-2 0,6-5 0,-5 2 0,5-2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3:3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24575,'14'96'0,"-2"-26"0,0-6 0,3 12 0,-2-8 0,-3-19 0,-1 2 0,3 16 0,2 9 0,-3-3 0,-2 13 0,-3-6 0,-1-18 0,0-1 0,0 16 0,-1-4 0,-3 4 0,2 6 0,-1 4 0,-1-18 0,0-12 0,-1-27 0,0 17 0,1-13 0,-1 19 0,1-25 0,1 3 0,-1-16 0,2 1 0,-1-4 0,3 18 0,-1-13 0,3 26 0,-1-10 0,-2 6 0,1-11 0,-3-12 0,-1-12 0,0-1 0,-1 0 0,1 0 0,0 0 0,0 2 0,1-1 0,1 9 0,0-3 0,7 17 0,-4-11 0,3 5 0,2-14 0,49-3 0,5-3 0,12-2-292,-14 1 0,5-2 1,7 0 291,-1-2 0,9 0 0,3-2 0,0 1 0,-7 0-797,19 0 0,-6 0 0,3-1 797,-8-1 0,5-1 0,-3-1 0,-8 1 0,23-2 0,-13 0 0,-28 2 0,-4 0 0,0-1 0,-5-1 0,7 1 0,21-7 768,-27 4-768,33-2 2498,-32 4-2498,-4 3 0,-8 3 0,3 1 0,5 1 0,28-1 0,8 0 0,-32 1 0,2 0 0,17-1 0,11-1 0,-3 0 0,-11 2 0,-2 0 0,-3 0 0,17-1 0,-2 0 0,5 1 0,-3 2 0,-21 2 0,-5 1 0,21 0 0,-18 1 0,4 1 0,6 1 0,-5 0 0,10 2 0,-22-3 0,0 1 0,21 1 0,-36-3 0,32 3 0,-58-6 0,-38 7 0,16-6 0,-23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13:2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3203 24575,'-34'-77'0,"-1"-1"0,5 15 0,-1-2 0,2 6 0,5 9 0,0 3 0,-7-12 0,2 1 0,9 7 0,2 4 0,-8-20 0,4 4 0,-1-1 0,-5-16 0,6 17 0,1 0 0,-4-12 0,6 5 0,3 1 0,2-5 0,7 24 0,1-2 0,3-5 0,3 3 0,-2-9 0,1-2 0,1 0 0,1 3 0,5 2 0,3-1 0,4-5 0,3 9 0,2 2 0,9-2 0,17-19 0,24 3 0,-13 15 0,-14 21 0,4 2 0,-4 5 0,2 3 0,10-4 0,2 3 0,-10 5 0,1 1 0,10 0 0,0 2 0,19-7 0,5-1 0,-13 4 0,-14 3 0,-21 8 0,18-8 0,38-2 0,-19 7 0,-16 3 0,-2 3 0,6 4 0,-12 0 0,-7 3 0,-3-2 0,14-1 0,11 0 0,6 1 0,-18 2 0,-17 3 0,-22 0 0,-3-2 0,-46-20 0,-25-8 0,-23-13 0,15 8 0,-13-5 0,10 5 0,22 9 0,3 2 0,-26-9 0,22 8 0,53 22 0,42 12 0,22 14 0,8 5 0,-18-8 0,1 2 0,25 15 0,-6 2 0,-10 2 0,-4 6 0,-20-13 0,-18-12 0,-5-5 0,-12-11 0,-3 6 0,0-2 0,0 8 0,-1 17 0,-2-13 0,-2 18 0,1-20 0,-2-1 0,4-6 0,-1-4 0,1-3 0,-14 10 0,4-5 0,-15 15 0,14-13 0,-6 4 0,13-9 0,-1-1 0,-1 1 0,-7 7 0,-8 5 0,4-3 0,7-5 0,-4 12 0,-5 7 0,-2 7 0,1-5 0,12-14 0,5-11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16:4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24575,'2'96'0,"0"0"0,0 0 0,0-1 0,0 1 0,0 0 0,0 0 0,0 0 0,0 0 0,0 0 0,0 0 0,0 0 0,0 0 0,0 0 0,0-1 0,0 1 0,0 10 0,-1 9 0,0 6 0,0 4 0,0 0 0,0-3 0,0-6 0,0-10 0,1-11 0,0-16 0,1-18 0,1-22 0,1-25 0,18-108 0,-17 68 0,15-71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11:4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2389 1 24575,'-25'8'0,"-48"11"0,-9-4 0,-11-3 0,-6-1 0,35-4 0,-1-2 0,-7-1 0,-7-2 0,6 0 0,3-1 0,2 1 0,-26-2 0,3 0 0,32-1 0,1 0 0,-34-1 0,0-1 0,32 1 0,1-1 0,-20-1 0,1 1 0,-15-1 0,10 1 0,-6 3 0,15-1 0,0 1 0,23 0 0,1 0 0,-19 0 0,6 0 0,12-2 0,16 1 0,8-1 0,23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11:4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 24575,'-39'30'0,"-3"3"0,9-7 0,-5 5 0,16-17 0,0 1 0,0-6 0,4-3 0,-7 1 0,-13 4 0,-6 3 0,4 3 0,4-3 0,20-1 0,7-6 0,2 1 0,5-4 0,2-2 0,1-1 0,3 2 0,24 8 0,4 1 0,22 6 0,26 3 0,6 0 0,-3-5 0,2 3 0,-6-2 0,-38-13 0,-17-1 0,-14-2 0,-8-1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16:5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3248 24575,'54'0'0,"0"0"0,2 1 0,3 0 0,24 0 0,3 0-858,-5 1 0,1 0 858,1-1 0,-2 0 0,-5 1 0,-4 0 277,-7-2 1,-4 0-278,32 2 284,-12-2-284,-20 0 0,10-2 0,-16 2 0,9 0 0,8 1 0,9 0 0,0 1 0,-2 1 0,1 1 0,2 0-208,9 0 1,2 0 0,-5 0 207,11 4 0,-3-1 0,-25-2 0,2-1 0,3 0 0,17 0 0,3-1 0,-1 0 0,-11 0 0,-2 0 0,3-1 0,-6 0 0,4-1 0,-2-1 0,-10 0-226,6-1 0,-7-1 226,17-1 0,-5 0 0,16-3 0,-15-2 0,-24 2 0,0 0 0,23-1 0,-6 1 0,0 1 0,16-2 0,-10 1 0,0 0 0,13-6 731,-34 6 1,-1 0-732,26-2 0,-15 3 0,1-1 488,1 3-488,-31 1 0,30 1 0,-37 0 0,6 0 0,-18 0 0,-9 1 0,-3-1 0,-4-11 0,2-38 0,-1-19 0,4-7 0,-1-3 0,0-18 0,-1 19 0,-1 2 0,-6-7 0,-1 12 0,0 0 0,-1-26 0,0 32 0,-1 2 0,1-10 0,-1 17 0,-1-4 0,0-5 0,-1 1 0,1 9 0,0-1 0,0-16 0,0 4 0,2 8 0,0 4 0,0-1 0,0-7 0,0-25 0,-3 31 0,0-8 0,-6-18 0,5 26 0,-3-19 0,4 47 0,1-7 0,1-15 0,1-9 0,-1-26 0,2 31 0,-1 9 0,-1 31 0,0-12 0,0 12 0,0-4 0,1 0 0,-1 7 0,1-7 0,-1-3 0,0 7 0,0-19 0,-1 12 0,1-7 0,-1 6 0,1 2 0,0-19 0,0 19 0,0-28 0,-1 32 0,1-3 0,-3 14 0,-34 4 0,-33-4 0,-28-3 0,4 2 0,23 2 0,3 2 0,-12-2-741,1 0 0,-13-1 0,-7 0 0,-1-1 0,5 2 0,9 0 741,4 2 0,7 1 0,2 1 0,-4-1 0,-22 0 0,-5-2 0,2 2 0,10 0-263,16 2 0,7 0 0,3 1 263,-18 0 0,5 0 0,3 0 0,7 0 0,-14 0 0,0 0 0,47 1 4227,0 0-4227,-41 5 1008,13-3-1008,-15-1 0,-3 0 0,-10-1 0,17-1 0,-8-1 0,5-1 0,-5-2 0,2 1 0,11 0 0,2-1 0,-5 1 0,-2 0 0,-4 0 0,-1 0 0,3 1 0,-7-1 0,3 0 0,0 0 0,0 1 0,1 0 0,1 0 0,3 0 0,2 1 0,2-1 0,-23 0 0,8 0 0,24 1 0,6 0 0,-34 5 0,15 0 0,-20 3 0,32-2 0,1 0 0,23-4 0,4 0 0,-7 0 0,12 1 0,-6 0 0,20-2 0,-2 2 0,14-2 0,-2 4 0,-5 5 0,-11 16 0,2 0 0,2 3 0,11-9 0,7-12 0,7 9 0,-2-9 0,4 8 0,-5-9 0,4 2 0,-3-2 0,10 8 0,-6-5 0,13 14 0,-8-9 0,10 12 0,-13-16 0,0 2 0,-7-6 0,-2-2 0,2 10 0,-1-4 0,0 13 0,0-6 0,-2 4 0,1-5 0,0 5 0,-1-3 0,1 5 0,-1-7 0,0 6 0,0-8 0,0 7 0,0-7 0,0-4 0,0 1 0,0-8 0,0 0 0,2 0 0,-1-1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3:4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24575,'23'-6'0,"2"1"0,22-2 0,8 1 0,4 3 0,26-2 0,-36 2 0,3 2 0,21-1 0,14 0 0,-17 0 0,13 0 0,4-1 0,-2 1 0,-8 1 0,3 0 0,-6 1 0,7-1 0,-4 0 0,11 0 0,1-1 0,-6 0 0,-13 1 0,8 0 0,-10 0-214,4-1 1,-1 1 213,-3-1 0,6 0 0,14-1 0,11-2 0,0 2 0,-9 3 0,-1 0 0,3 0 0,-11-1 0,3-1 0,0 1 0,-3 1 0,10 1 0,-4 2 0,-4 0 0,15 0 0,-7 0 0,-22-1 0,-4-1 0,2 0 0,-5 1 0,15 0 0,-19 1 0,-5-1 0,2 1 0,6 0 0,28 0 427,-36-2-427,17 1 0,-26 0 0,43 4 0,-38-1 0,30 2 0,-51-3 0,2 6 0,-31 22 0,-2 32 0,-1 8 0,0 16 0,0-11 0,1-2 0,3-3 0,1-22 0,1 10 0,-1-28 0,1 6 0,3 33 0,0-19 0,2 33 0,-2-33 0,4 34 0,-2-18 0,3 18 0,5 6 0,-5-29 0,-1-7 0,1 2 0,-2-8 0,-2-1 0,8 50 0,-6-30 0,0-1 0,0 14 0,0 6 0,-4-45 0,-3-23 0,0-2 0,2 1 0,-2-7 0,1 0 0,-2-10 0,1 1 0,-1-1 0,1-1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4:2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24575,'57'1'0,"0"0"0,37-1 0,-1 0 0,-39 0 0,0 0 0,44-3 0,1 1 0,-42 2 0,-4-1 0,1 0 0,-3-1 0,23 0 0,-5-3 0,-18 3 0,13-3 0,-20 5 0,26-1 0,-19 1 0,12 0 0,-34 0 0,15-8 0,-25 7 0,18-8 0,-32 5 0,-4 1 0,-5-4 0,0 3 0,-6-3 0,5 4 0,-3-1 0,5 2 0,0 1 0,5 0 0,10-3 0,1 2 0,3-2 0,-16 0 0,-33-7 0,-47-7 0,-13-2 0,10 5 0,37 7 0,40 8 0,18 4 0,14 2 0,23 5 0,-11-4 0,19 3 0,-28-3 0,16 3 0,10 5 0,-3-4 0,-5 0 0,-20-5 0,-24-6 0,-5 5 0,-7 16 0,-3-2 0,-6 12 0,-2-1 0,3-8 0,-4 8 0,13-19 0,-3 4 0,9-11 0,-2 2 0,3-3 0,-1 1 0,1 0 0,0-1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0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24575,'12'73'0,"0"5"0,5 13 0,-4-11 0,-2-3 0,-5-12 0,-3 21 0,-2 1 0,-1-5 0,0-5 0,-1-21 0,0-1 0,0 20 0,0-3 0,1 0 0,1 1 0,3-18 0,0-1 0,0 17 0,1-20 0,-1-1 0,-2 11 0,0 15 0,-2-30 0,0 3 0,0-3 0,0 43 0,0-22 0,1 15 0,-1-46 0,2-22 0,1-12 0,54-12 0,-5 3 0,6-1 0,10-1 0,5 1 0,-6 2 0,5 1 0,-8 1 0,-5 0 0,-3 1 0,20 1 0,-7 1 0,-12 0 0,15-2 0,-43 3 0,2-1 0,-13 1 0,2 0 0,21 0 0,-3 0 0,19 0 0,-3 0 0,27 0 0,-21 1 0,23 0 0,-30 0 0,10-1 0,-2 0 0,2-2 0,4 1 0,-12 1 0,2 1 0,34-1 0,-2 1 0,-34 0 0,-3 0 0,17 2 0,2 1 0,5-3 0,-1 1 0,-12-1 0,-1 1 0,16 0 0,-5 0 0,-6-1 0,-1 0 0,-14-2 0,-1 1 0,10-1 0,-4 1 0,-1 0 0,-4 0 0,15 1 0,-14-1 0,7 2 0,3 1 0,15 0 0,13 3 0,1 0 0,-10-1 0,-25-1 0,-4-1 0,-8-2 0,-16-1 0,-14 1 0,-10-1 0,-2 0 0,-1 0 0,0 0 0,-23 2 0,16-1 0,-17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0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28 469 24575,'0'-13'0,"-1"-13"0,-1-8 0,1-10 0,-2-1 0,2 3 0,-5 0 0,1 14 0,0 9 0,2 12 0,3 4 0,12 0 0,46-2 0,12-4 0,-16 4 0,4 0 0,-5 0 0,-1 0 0,48 1 0,-40 2 0,1 0 0,-3 2 0,-3 0 0,41-1 0,-12 1 0,-32 2 0,8 0 0,2 1 0,3 0 0,10-1 0,-11-1 0,-2 0 0,5-1 0,6 0 0,-17-1 0,-1 0 0,4 0 0,16-2 0,-54 3 0,12-2 0,3 1 0,15-1 0,4 0 0,-1 0 0,9 1 0,-1-2 0,-3 0 0,1-1 0,16-2 0,-20 2 0,-1-1 0,23 1 0,-21 1 0,17 2 0,3-3 0,-20 2 0,7-1 0,1-2 0,6-1 0,-1 1 0,17-1 0,2-1 0,-6 0 0,6 0 0,-7 0 0,2 1 0,-5 1 0,-4 0 0,-4 1 0,-7 1 0,-9 1 0,-4 1 0,15 1 0,-9 2 0,8 1 0,-15-1 0,2 1 0,37 2 0,8 1 0,-12 2 0,-39-3 0,11 2 0,-20-2 0,-8-2 0,2 1 0,-18-2 0,4 0 0,-10-1 0,-5 16 0,-7 18 0,-7 9 0,-9 21 0,1-18 0,-1 2 0,2-3 0,0 2 0,-6 11 0,-1 5 0,-1 14 0,2-3 0,9-25 0,0 2 0,-11 42 0,1 0 0,6 1 0,6-27 0,2-1 0,4 25 0,1-3 0,6-35 0,1 0 0,-2 23 0,3-14 0,-1-1 0,1 8 0,0-10 0,-1 1 0,0 18 0,1-13 0,-1 1 0,2 12 0,-1-11 0,0-4 0,0-7 0,1 35 0,2-45 0,-2-2 0,1-16 0,-3-17 0,0-2 0,0 17 0,1-9 0,1 14 0,1-14 0,0-3 0,-1-3 0,-2-6 0,0-4 0,-6-3 0,-8-2 0,-5 1 0,-22-7 0,2 3 0,-6-3 0,2 2 0,14 0 0,-3 1 0,8 0 0,-1 0 0,-13-3 0,1 0 0,3 2 0,11 3 0,15 2 0,-1 2 0,-1-2 0,-6 0 0,4 1 0,-3-3 0,10 4 0,-4-1 0,4 0 0,0 1 0,3 0 0,-9-1 0,-12 0 0,5-1 0,-3 2 0,17-2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1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24575,'0'21'0,"-1"13"0,-3 21 0,-2-1 0,0 1 0,1-19 0,1 1 0,-1-6 0,2 0 0,-1-1 0,1 19 0,1-23 0,1 15 0,3-40 0,10-14 0,-7 1 0,6-7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0:06:1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24575,'29'-2'0,"13"0"0,16-1 0,7 1 0,-5 0 0,-17 1 0,-9-2 0,-11 2 0,3 0 0,13 1 0,25 4 0,-16-2 0,14 4 0,-44-4 0,-3 0 0,-12-2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5044-0129-BD41-A8BF-8E951D963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D3C73-B811-DD4E-B528-B81F04FDF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187A6-53CB-9B40-A0CF-D9D0A9E2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49D-F03E-C147-9D02-71E17C9EB6C1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FE783-70EA-DB4A-9110-509541D3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516B7-9602-CA4D-AE63-ED5F23FB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8851-4576-A048-A52C-A688D6C999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73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FD65-2D1A-B740-A340-F756C85D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741E1-ADE6-3247-ACD2-5016504AB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BB09A-6AE8-814D-9039-55729AF6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49D-F03E-C147-9D02-71E17C9EB6C1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8502-6BCC-964C-BFEC-CE3A1DE8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CC7E6-269C-EA4D-AAB9-136984CA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8851-4576-A048-A52C-A688D6C999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921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C84BB-8557-D046-87C0-D0819BB15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6BEAA-9203-8443-965C-10A363CC3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8C63-B006-FE4F-8534-C203E612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49D-F03E-C147-9D02-71E17C9EB6C1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3B04-8455-304E-AA5A-53C45B02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36B5D-DBF2-4E40-9F28-7F75A913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8851-4576-A048-A52C-A688D6C999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218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95FB-EAB0-1641-BEF7-B11AC2FD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E015-B88F-DA4F-96ED-C6019388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8B98-BB41-384E-B8E9-5D1F38DC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49D-F03E-C147-9D02-71E17C9EB6C1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DAFF-4F2C-E143-8F4D-83FDC6D3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995BC-BCDD-2949-BFAC-3B28A48C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8851-4576-A048-A52C-A688D6C999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293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1249-3AD4-5D43-89CA-0CA9AC93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D7BCC-FCF0-0C45-8D83-10B7D37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C9E5-DA10-7144-B492-776CE4D5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49D-F03E-C147-9D02-71E17C9EB6C1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ABEA2-FD85-8E41-804E-6F074F7D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1A61-8AC9-7243-B899-823D2C99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8851-4576-A048-A52C-A688D6C999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97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35F1-1CAD-3141-B939-43145FFD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7C1A-3A13-7D41-B0A8-F7A156EE4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EB4D7-5E94-8547-BC5A-1D772CD56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52792-3E30-894F-A1DF-ABDCC55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49D-F03E-C147-9D02-71E17C9EB6C1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22015-1409-DB45-9EF0-80418BDF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B75A8-2A7D-C746-AE5E-0DF54414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8851-4576-A048-A52C-A688D6C999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435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0620-7329-F34D-B374-0E9BDC65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510D9-DBFB-8448-AEA5-52144160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1053C-DC0B-B14A-90AA-28A17F485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F67C9-102B-2747-970A-4C39CF8D7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6E6E6-01E8-1F45-A109-FCC2DA0DB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2139B-E00D-7A45-93CC-01FD86EC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49D-F03E-C147-9D02-71E17C9EB6C1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3AAAE-9326-3047-931B-46E4C797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8D040-4544-9B48-9362-4A1F0F48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8851-4576-A048-A52C-A688D6C999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993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49E1-22E7-F944-8368-B765C153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C65E5-F864-754C-A3CE-1DA3567E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49D-F03E-C147-9D02-71E17C9EB6C1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796B2-6F53-5C49-A55E-DA731623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65EAC-D816-E74C-9683-D95A820A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8851-4576-A048-A52C-A688D6C999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870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434B4-DCCE-3742-9683-FDB13C8B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49D-F03E-C147-9D02-71E17C9EB6C1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F5D21-1E21-1242-BE81-726621B3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5638-9717-644C-BE2C-FB804A46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8851-4576-A048-A52C-A688D6C999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814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DD8F-CF82-FD4B-9F3B-4882EDFB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8139-B9C2-3641-BFAC-0901CEE1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5E7B2-F186-CF46-AEE4-D2E68D22F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E0CA7-FD9E-9940-B43F-9665EDC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49D-F03E-C147-9D02-71E17C9EB6C1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E6049-5699-E044-AD4B-0F3CBC9C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73C40-3D0C-3F4D-8CA0-3FDC2A4F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8851-4576-A048-A52C-A688D6C999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120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463B-7DCA-E34B-BDD8-4E561890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2A39B-518A-4444-B3C6-84B1F9942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B3400-2FC3-E14D-B6A6-EC45C23A4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2C6C1-518C-6247-B551-B3FB6EEE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49D-F03E-C147-9D02-71E17C9EB6C1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4D995-C401-7C41-908E-5CEC3CA2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35117-DD18-3B46-A882-79687E71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8851-4576-A048-A52C-A688D6C999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205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275CD-595D-A043-8F21-565546DD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527D-469D-124B-8874-A8D5442B1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DFF46-90CA-8245-8D92-8B8E3C65A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C49D-F03E-C147-9D02-71E17C9EB6C1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03972-BD84-E543-8C49-609C8FF5C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EE5F8-17D9-344C-AFB1-6D018648E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8851-4576-A048-A52C-A688D6C999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437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AF35-9597-EF48-A095-C94C9AEE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00" dirty="0"/>
              <a:t>W</a:t>
            </a:r>
            <a:r>
              <a:rPr lang="en-IL" sz="1000" dirty="0"/>
              <a:t>eb scraping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66F8BE-24AC-5B40-9604-1A1F68933323}"/>
                  </a:ext>
                </a:extLst>
              </p14:cNvPr>
              <p14:cNvContentPartPr/>
              <p14:nvPr/>
            </p14:nvContentPartPr>
            <p14:xfrm>
              <a:off x="910346" y="1525111"/>
              <a:ext cx="1046880" cy="740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66F8BE-24AC-5B40-9604-1A1F689333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706" y="1516471"/>
                <a:ext cx="106452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D07952-A91A-DB49-855C-C2C1A56422C0}"/>
                  </a:ext>
                </a:extLst>
              </p14:cNvPr>
              <p14:cNvContentPartPr/>
              <p14:nvPr/>
            </p14:nvContentPartPr>
            <p14:xfrm>
              <a:off x="1983327" y="1798295"/>
              <a:ext cx="777240" cy="115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D07952-A91A-DB49-855C-C2C1A56422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4327" y="1789295"/>
                <a:ext cx="79488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B403548-D15A-5641-A33A-B777E82F8CD1}"/>
              </a:ext>
            </a:extLst>
          </p:cNvPr>
          <p:cNvGrpSpPr/>
          <p:nvPr/>
        </p:nvGrpSpPr>
        <p:grpSpPr>
          <a:xfrm>
            <a:off x="2908167" y="1410935"/>
            <a:ext cx="2234520" cy="816120"/>
            <a:chOff x="2908167" y="1410935"/>
            <a:chExt cx="2234520" cy="81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2ED5FB-9A44-7341-9E81-C6B7C749EE0A}"/>
                    </a:ext>
                  </a:extLst>
                </p14:cNvPr>
                <p14:cNvContentPartPr/>
                <p14:nvPr/>
              </p14:nvContentPartPr>
              <p14:xfrm>
                <a:off x="2908167" y="1471415"/>
                <a:ext cx="1653120" cy="755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2ED5FB-9A44-7341-9E81-C6B7C749EE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99527" y="1462415"/>
                  <a:ext cx="167076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DCF0F9E-5767-684B-99F4-8F87B4EB4953}"/>
                    </a:ext>
                  </a:extLst>
                </p14:cNvPr>
                <p14:cNvContentPartPr/>
                <p14:nvPr/>
              </p14:nvContentPartPr>
              <p14:xfrm>
                <a:off x="2912487" y="1410935"/>
                <a:ext cx="1662120" cy="770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DCF0F9E-5767-684B-99F4-8F87B4EB49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3847" y="1402295"/>
                  <a:ext cx="167976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741504A-C4FB-4E47-9D0F-B22AA4DF5C93}"/>
                    </a:ext>
                  </a:extLst>
                </p14:cNvPr>
                <p14:cNvContentPartPr/>
                <p14:nvPr/>
              </p14:nvContentPartPr>
              <p14:xfrm>
                <a:off x="4585407" y="1818095"/>
                <a:ext cx="557280" cy="111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741504A-C4FB-4E47-9D0F-B22AA4DF5C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76407" y="1809455"/>
                  <a:ext cx="57492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C17A071-75C3-AB42-B43F-17EBEFC8DB0C}"/>
                  </a:ext>
                </a:extLst>
              </p14:cNvPr>
              <p14:cNvContentPartPr/>
              <p14:nvPr/>
            </p14:nvContentPartPr>
            <p14:xfrm>
              <a:off x="5179407" y="1481855"/>
              <a:ext cx="1457280" cy="737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C17A071-75C3-AB42-B43F-17EBEFC8DB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70767" y="1472855"/>
                <a:ext cx="1474920" cy="75492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30CE6EDC-4AC4-584F-8066-30044EA78202}"/>
              </a:ext>
            </a:extLst>
          </p:cNvPr>
          <p:cNvSpPr txBox="1"/>
          <p:nvPr/>
        </p:nvSpPr>
        <p:spPr>
          <a:xfrm>
            <a:off x="5266528" y="1696415"/>
            <a:ext cx="1470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</a:t>
            </a:r>
            <a:r>
              <a:rPr lang="en-IL" sz="1000" dirty="0"/>
              <a:t>ata enrichment – to get from twitter missing data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779C80B-82D7-4F40-9353-F7230A352167}"/>
              </a:ext>
            </a:extLst>
          </p:cNvPr>
          <p:cNvGrpSpPr/>
          <p:nvPr/>
        </p:nvGrpSpPr>
        <p:grpSpPr>
          <a:xfrm>
            <a:off x="5184087" y="1293215"/>
            <a:ext cx="2572920" cy="983880"/>
            <a:chOff x="5184087" y="1293215"/>
            <a:chExt cx="2572920" cy="9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6E9629D-3035-3642-A163-6AF32CC34637}"/>
                    </a:ext>
                  </a:extLst>
                </p14:cNvPr>
                <p14:cNvContentPartPr/>
                <p14:nvPr/>
              </p14:nvContentPartPr>
              <p14:xfrm>
                <a:off x="5184087" y="1293215"/>
                <a:ext cx="1692000" cy="983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6E9629D-3035-3642-A163-6AF32CC346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5447" y="1284215"/>
                  <a:ext cx="1709640" cy="10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50B2950-2878-2147-B257-A932BC4FDECD}"/>
                    </a:ext>
                  </a:extLst>
                </p14:cNvPr>
                <p14:cNvContentPartPr/>
                <p14:nvPr/>
              </p14:nvContentPartPr>
              <p14:xfrm>
                <a:off x="5365527" y="1472495"/>
                <a:ext cx="16560" cy="180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50B2950-2878-2147-B257-A932BC4FDE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56887" y="1463855"/>
                  <a:ext cx="34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F2D124C-7A57-944C-BAC2-06BD336CF5AA}"/>
                    </a:ext>
                  </a:extLst>
                </p14:cNvPr>
                <p14:cNvContentPartPr/>
                <p14:nvPr/>
              </p14:nvContentPartPr>
              <p14:xfrm>
                <a:off x="5278767" y="1473935"/>
                <a:ext cx="227160" cy="6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F2D124C-7A57-944C-BAC2-06BD336CF5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70127" y="1465295"/>
                  <a:ext cx="244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C0751D4-6B7B-5846-97B5-2730508C4614}"/>
                    </a:ext>
                  </a:extLst>
                </p14:cNvPr>
                <p14:cNvContentPartPr/>
                <p14:nvPr/>
              </p14:nvContentPartPr>
              <p14:xfrm>
                <a:off x="5520327" y="1481495"/>
                <a:ext cx="213840" cy="218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C0751D4-6B7B-5846-97B5-2730508C46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11687" y="1472495"/>
                  <a:ext cx="231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EB3EBCD-4449-CB41-9D00-6EB1A0CA9848}"/>
                    </a:ext>
                  </a:extLst>
                </p14:cNvPr>
                <p14:cNvContentPartPr/>
                <p14:nvPr/>
              </p14:nvContentPartPr>
              <p14:xfrm>
                <a:off x="5796807" y="1532975"/>
                <a:ext cx="19800" cy="135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EB3EBCD-4449-CB41-9D00-6EB1A0CA98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8167" y="1524335"/>
                  <a:ext cx="37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5A1F9E-C39A-C64A-A8E7-98FA92C97EF2}"/>
                    </a:ext>
                  </a:extLst>
                </p14:cNvPr>
                <p14:cNvContentPartPr/>
                <p14:nvPr/>
              </p14:nvContentPartPr>
              <p14:xfrm>
                <a:off x="5822727" y="1452335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5A1F9E-C39A-C64A-A8E7-98FA92C97E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13727" y="14436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9EFB18-9B2E-0441-865A-9B7835B0CBFE}"/>
                    </a:ext>
                  </a:extLst>
                </p14:cNvPr>
                <p14:cNvContentPartPr/>
                <p14:nvPr/>
              </p14:nvContentPartPr>
              <p14:xfrm>
                <a:off x="5990847" y="1478615"/>
                <a:ext cx="29520" cy="219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9EFB18-9B2E-0441-865A-9B7835B0CB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82207" y="1469975"/>
                  <a:ext cx="47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85A4022-7D51-B94B-B014-47D859047BA9}"/>
                    </a:ext>
                  </a:extLst>
                </p14:cNvPr>
                <p14:cNvContentPartPr/>
                <p14:nvPr/>
              </p14:nvContentPartPr>
              <p14:xfrm>
                <a:off x="5931807" y="1482215"/>
                <a:ext cx="225360" cy="4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85A4022-7D51-B94B-B014-47D859047B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22807" y="1473215"/>
                  <a:ext cx="243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D7D70A3-5222-4D4A-952E-DB6F70F27D5C}"/>
                    </a:ext>
                  </a:extLst>
                </p14:cNvPr>
                <p14:cNvContentPartPr/>
                <p14:nvPr/>
              </p14:nvContentPartPr>
              <p14:xfrm>
                <a:off x="6251127" y="1472135"/>
                <a:ext cx="213480" cy="8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D7D70A3-5222-4D4A-952E-DB6F70F27D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42127" y="1463135"/>
                  <a:ext cx="231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94A3495-A07C-994D-A1F5-D1E50A923CAA}"/>
                    </a:ext>
                  </a:extLst>
                </p14:cNvPr>
                <p14:cNvContentPartPr/>
                <p14:nvPr/>
              </p14:nvContentPartPr>
              <p14:xfrm>
                <a:off x="6333207" y="1469615"/>
                <a:ext cx="18720" cy="190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94A3495-A07C-994D-A1F5-D1E50A923C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24567" y="1460615"/>
                  <a:ext cx="36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4EABA0F-F9DE-5D48-8DEA-D37664C1DABD}"/>
                    </a:ext>
                  </a:extLst>
                </p14:cNvPr>
                <p14:cNvContentPartPr/>
                <p14:nvPr/>
              </p14:nvContentPartPr>
              <p14:xfrm>
                <a:off x="6476127" y="1526855"/>
                <a:ext cx="83160" cy="168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4EABA0F-F9DE-5D48-8DEA-D37664C1DA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67487" y="1517855"/>
                  <a:ext cx="1008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8271FBF-AC4D-094A-9A59-8CA49A3E2DB2}"/>
                    </a:ext>
                  </a:extLst>
                </p14:cNvPr>
                <p14:cNvContentPartPr/>
                <p14:nvPr/>
              </p14:nvContentPartPr>
              <p14:xfrm>
                <a:off x="6507807" y="1613615"/>
                <a:ext cx="77760" cy="6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8271FBF-AC4D-094A-9A59-8CA49A3E2D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98807" y="1604615"/>
                  <a:ext cx="95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ECA38B-7171-3F47-AA31-162096F3EE91}"/>
                    </a:ext>
                  </a:extLst>
                </p14:cNvPr>
                <p14:cNvContentPartPr/>
                <p14:nvPr/>
              </p14:nvContentPartPr>
              <p14:xfrm>
                <a:off x="6517167" y="1525055"/>
                <a:ext cx="113400" cy="1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ECA38B-7171-3F47-AA31-162096F3EE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08167" y="1516055"/>
                  <a:ext cx="131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0176AD2-8C84-C845-BDDF-DB839B2F11AA}"/>
                    </a:ext>
                  </a:extLst>
                </p14:cNvPr>
                <p14:cNvContentPartPr/>
                <p14:nvPr/>
              </p14:nvContentPartPr>
              <p14:xfrm>
                <a:off x="6639927" y="1528655"/>
                <a:ext cx="38520" cy="189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0176AD2-8C84-C845-BDDF-DB839B2F11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30927" y="1519655"/>
                  <a:ext cx="56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15D6FC-6029-D943-AA5D-0F8D1CAAFFDD}"/>
                    </a:ext>
                  </a:extLst>
                </p14:cNvPr>
                <p14:cNvContentPartPr/>
                <p14:nvPr/>
              </p14:nvContentPartPr>
              <p14:xfrm>
                <a:off x="6673767" y="1502015"/>
                <a:ext cx="66960" cy="176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15D6FC-6029-D943-AA5D-0F8D1CAAFFD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64767" y="1493375"/>
                  <a:ext cx="84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CB10DCC-8244-8140-B89D-E08D848BC5A5}"/>
                    </a:ext>
                  </a:extLst>
                </p14:cNvPr>
                <p14:cNvContentPartPr/>
                <p14:nvPr/>
              </p14:nvContentPartPr>
              <p14:xfrm>
                <a:off x="6772767" y="1784615"/>
                <a:ext cx="984240" cy="130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CB10DCC-8244-8140-B89D-E08D848BC5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64127" y="1775615"/>
                  <a:ext cx="1001880" cy="148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69A7D50-8E59-054C-8AE0-B2A75DFAAB5F}"/>
              </a:ext>
            </a:extLst>
          </p:cNvPr>
          <p:cNvSpPr txBox="1"/>
          <p:nvPr/>
        </p:nvSpPr>
        <p:spPr>
          <a:xfrm>
            <a:off x="7832436" y="1452335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IL" dirty="0"/>
              <a:t>afka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C5554E5-F165-2541-BE75-FA4D4BB99536}"/>
                  </a:ext>
                </a:extLst>
              </p14:cNvPr>
              <p14:cNvContentPartPr/>
              <p14:nvPr/>
            </p14:nvContentPartPr>
            <p14:xfrm>
              <a:off x="7774287" y="1459535"/>
              <a:ext cx="1234800" cy="789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C5554E5-F165-2541-BE75-FA4D4BB9953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65287" y="1450535"/>
                <a:ext cx="125244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5C8BEB4-2F03-5949-8BD4-A86CA5D06066}"/>
                  </a:ext>
                </a:extLst>
              </p14:cNvPr>
              <p14:cNvContentPartPr/>
              <p14:nvPr/>
            </p14:nvContentPartPr>
            <p14:xfrm>
              <a:off x="9033567" y="1784975"/>
              <a:ext cx="545760" cy="1454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5C8BEB4-2F03-5949-8BD4-A86CA5D0606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24927" y="1775975"/>
                <a:ext cx="5634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FFCF20B-7B74-4E4F-8F13-A6B32834DBA3}"/>
                  </a:ext>
                </a:extLst>
              </p14:cNvPr>
              <p14:cNvContentPartPr/>
              <p14:nvPr/>
            </p14:nvContentPartPr>
            <p14:xfrm>
              <a:off x="9628287" y="1358015"/>
              <a:ext cx="1208160" cy="847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FFCF20B-7B74-4E4F-8F13-A6B32834DBA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19647" y="1349375"/>
                <a:ext cx="1225800" cy="86544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F8050EC6-7D9D-5C4F-AFD5-41E0C26924C3}"/>
              </a:ext>
            </a:extLst>
          </p:cNvPr>
          <p:cNvSpPr txBox="1"/>
          <p:nvPr/>
        </p:nvSpPr>
        <p:spPr>
          <a:xfrm>
            <a:off x="9762836" y="1525055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GCP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58EFF9B-4752-EA4A-AB25-2EF9BC1ED1AE}"/>
                  </a:ext>
                </a:extLst>
              </p14:cNvPr>
              <p14:cNvContentPartPr/>
              <p14:nvPr/>
            </p14:nvContentPartPr>
            <p14:xfrm>
              <a:off x="10792887" y="1745375"/>
              <a:ext cx="408600" cy="646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58EFF9B-4752-EA4A-AB25-2EF9BC1ED1A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83887" y="1736375"/>
                <a:ext cx="42624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C994B63-D6F8-5748-AA22-C26D167F936F}"/>
                  </a:ext>
                </a:extLst>
              </p14:cNvPr>
              <p14:cNvContentPartPr/>
              <p14:nvPr/>
            </p14:nvContentPartPr>
            <p14:xfrm>
              <a:off x="10539807" y="2402375"/>
              <a:ext cx="649080" cy="616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C994B63-D6F8-5748-AA22-C26D167F936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31167" y="2393375"/>
                <a:ext cx="66672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82725B5-0AC3-8748-B59A-B30F2BDCDF42}"/>
                  </a:ext>
                </a:extLst>
              </p14:cNvPr>
              <p14:cNvContentPartPr/>
              <p14:nvPr/>
            </p14:nvContentPartPr>
            <p14:xfrm>
              <a:off x="8973807" y="2534135"/>
              <a:ext cx="1719720" cy="1076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82725B5-0AC3-8748-B59A-B30F2BDCDF4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64807" y="2525495"/>
                <a:ext cx="1737360" cy="1094400"/>
              </a:xfrm>
              <a:prstGeom prst="rect">
                <a:avLst/>
              </a:prstGeom>
            </p:spPr>
          </p:pic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B30C06FD-B254-7D43-B39D-75A8340DA796}"/>
              </a:ext>
            </a:extLst>
          </p:cNvPr>
          <p:cNvSpPr txBox="1"/>
          <p:nvPr/>
        </p:nvSpPr>
        <p:spPr>
          <a:xfrm>
            <a:off x="9033566" y="2613891"/>
            <a:ext cx="1588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00" dirty="0"/>
              <a:t>Spark – process that will analyse data and define rating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B1730C2-4EE6-7C4C-9494-58AA1C492813}"/>
                  </a:ext>
                </a:extLst>
              </p14:cNvPr>
              <p14:cNvContentPartPr/>
              <p14:nvPr/>
            </p14:nvContentPartPr>
            <p14:xfrm>
              <a:off x="437127" y="2520815"/>
              <a:ext cx="1983960" cy="1147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B1730C2-4EE6-7C4C-9494-58AA1C49281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8487" y="2512175"/>
                <a:ext cx="2001600" cy="11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ABC9DC8-BCB3-4D4B-8980-09E663D03D09}"/>
                  </a:ext>
                </a:extLst>
              </p14:cNvPr>
              <p14:cNvContentPartPr/>
              <p14:nvPr/>
            </p14:nvContentPartPr>
            <p14:xfrm>
              <a:off x="234807" y="1834655"/>
              <a:ext cx="648000" cy="1153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ABC9DC8-BCB3-4D4B-8980-09E663D03D0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5807" y="1826015"/>
                <a:ext cx="665640" cy="117072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2BCBB8A3-A599-1C46-9265-38AAA14265A0}"/>
              </a:ext>
            </a:extLst>
          </p:cNvPr>
          <p:cNvSpPr txBox="1"/>
          <p:nvPr/>
        </p:nvSpPr>
        <p:spPr>
          <a:xfrm>
            <a:off x="526473" y="2613891"/>
            <a:ext cx="174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Airflow – scheduling of whole process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FD24B60-FD85-0848-9769-6C7F32A682A6}"/>
              </a:ext>
            </a:extLst>
          </p:cNvPr>
          <p:cNvSpPr txBox="1"/>
          <p:nvPr/>
        </p:nvSpPr>
        <p:spPr>
          <a:xfrm>
            <a:off x="3001818" y="1486535"/>
            <a:ext cx="1477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GCP – Hive. Saving projects name and twitter links.</a:t>
            </a:r>
            <a:endParaRPr lang="en-IL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3AC5FB-3883-D34C-8143-D799DC27C079}"/>
                  </a:ext>
                </a:extLst>
              </p14:cNvPr>
              <p14:cNvContentPartPr/>
              <p14:nvPr/>
            </p14:nvContentPartPr>
            <p14:xfrm>
              <a:off x="5986887" y="2777495"/>
              <a:ext cx="38880" cy="993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3AC5FB-3883-D34C-8143-D799DC27C07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77887" y="2768855"/>
                <a:ext cx="56520" cy="10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ED605E0-9895-864A-A856-1EEE874B52AD}"/>
              </a:ext>
            </a:extLst>
          </p:cNvPr>
          <p:cNvGrpSpPr/>
          <p:nvPr/>
        </p:nvGrpSpPr>
        <p:grpSpPr>
          <a:xfrm>
            <a:off x="5953047" y="2617295"/>
            <a:ext cx="3035880" cy="1202040"/>
            <a:chOff x="5953047" y="2617295"/>
            <a:chExt cx="3035880" cy="12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FDBDB4-0929-CE4E-9CE4-71C5C5C66714}"/>
                    </a:ext>
                  </a:extLst>
                </p14:cNvPr>
                <p14:cNvContentPartPr/>
                <p14:nvPr/>
              </p14:nvContentPartPr>
              <p14:xfrm>
                <a:off x="8128887" y="2983415"/>
                <a:ext cx="860040" cy="32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FDBDB4-0929-CE4E-9CE4-71C5C5C667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20247" y="2974775"/>
                  <a:ext cx="877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21F5A4-4083-2240-A2EA-BE1BF439794D}"/>
                    </a:ext>
                  </a:extLst>
                </p14:cNvPr>
                <p14:cNvContentPartPr/>
                <p14:nvPr/>
              </p14:nvContentPartPr>
              <p14:xfrm>
                <a:off x="7996407" y="2954615"/>
                <a:ext cx="219600" cy="147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21F5A4-4083-2240-A2EA-BE1BF43979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87407" y="2945975"/>
                  <a:ext cx="237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3CDF629-8EE5-9A4E-A075-66825EF1340B}"/>
                    </a:ext>
                  </a:extLst>
                </p14:cNvPr>
                <p14:cNvContentPartPr/>
                <p14:nvPr/>
              </p14:nvContentPartPr>
              <p14:xfrm>
                <a:off x="5953047" y="2617295"/>
                <a:ext cx="2013480" cy="1202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3CDF629-8EE5-9A4E-A075-66825EF1340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44047" y="2608295"/>
                  <a:ext cx="2031120" cy="1219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50670EF-BA1A-294D-AE0D-3B87C9A6FE6F}"/>
              </a:ext>
            </a:extLst>
          </p:cNvPr>
          <p:cNvSpPr txBox="1"/>
          <p:nvPr/>
        </p:nvSpPr>
        <p:spPr>
          <a:xfrm>
            <a:off x="6096000" y="2706255"/>
            <a:ext cx="1736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00" dirty="0"/>
              <a:t>MySQL (or any other RDBMS) – to save final result with projects rating</a:t>
            </a:r>
          </a:p>
        </p:txBody>
      </p:sp>
    </p:spTree>
    <p:extLst>
      <p:ext uri="{BB962C8B-B14F-4D97-AF65-F5344CB8AC3E}">
        <p14:creationId xmlns:p14="http://schemas.microsoft.com/office/powerpoint/2010/main" val="380807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E7E1-0E21-A04D-B7AF-41681DBCF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NFT rating project </a:t>
            </a:r>
            <a:r>
              <a:rPr lang="en-US" dirty="0"/>
              <a:t>architecture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AF2A1-A169-A84F-90A2-2A84E38FD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32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E440-4E21-724D-A7CD-D452ACB1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Main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8658-F281-8E40-A8CD-A2A98709F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1. small data</a:t>
            </a:r>
          </a:p>
          <a:p>
            <a:r>
              <a:rPr lang="en-IL" dirty="0"/>
              <a:t>2. batch</a:t>
            </a:r>
          </a:p>
          <a:p>
            <a:r>
              <a:rPr lang="en-IL" dirty="0"/>
              <a:t>3. cloud</a:t>
            </a:r>
          </a:p>
        </p:txBody>
      </p:sp>
    </p:spTree>
    <p:extLst>
      <p:ext uri="{BB962C8B-B14F-4D97-AF65-F5344CB8AC3E}">
        <p14:creationId xmlns:p14="http://schemas.microsoft.com/office/powerpoint/2010/main" val="50138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C2D3-765D-2D4B-8C4D-0ED3337C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8C199B-56F9-DA4A-86B4-9A98236F0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5148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96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89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NFT rating project architecture</vt:lpstr>
      <vt:lpstr>Main attributes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rating project architecture</dc:title>
  <dc:creator>Anton Vaysberg</dc:creator>
  <cp:lastModifiedBy>Anton Vaysberg</cp:lastModifiedBy>
  <cp:revision>2</cp:revision>
  <dcterms:created xsi:type="dcterms:W3CDTF">2021-11-06T09:46:59Z</dcterms:created>
  <dcterms:modified xsi:type="dcterms:W3CDTF">2021-11-06T10:23:11Z</dcterms:modified>
</cp:coreProperties>
</file>