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15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926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005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214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055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601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665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78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4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5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2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5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0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3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7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2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781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84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2078" y="709046"/>
            <a:ext cx="7197726" cy="242146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Проект</a:t>
            </a:r>
            <a:r>
              <a:rPr lang="en-US" dirty="0">
                <a:solidFill>
                  <a:srgbClr val="00B0F0"/>
                </a:solidFill>
              </a:rPr>
              <a:t> Py</a:t>
            </a:r>
            <a:r>
              <a:rPr lang="en-US" dirty="0">
                <a:solidFill>
                  <a:srgbClr val="0070C0"/>
                </a:solidFill>
              </a:rPr>
              <a:t>Game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Tower game</a:t>
            </a: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9477555" cy="1947333"/>
          </a:xfrm>
        </p:spPr>
        <p:txBody>
          <a:bodyPr>
            <a:noAutofit/>
          </a:bodyPr>
          <a:lstStyle/>
          <a:p>
            <a:r>
              <a:rPr lang="ru-RU" sz="2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Выполнили ученики 9 класса </a:t>
            </a:r>
          </a:p>
          <a:p>
            <a:r>
              <a:rPr lang="ru-RU" sz="25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Плюхин Антон</a:t>
            </a:r>
          </a:p>
          <a:p>
            <a:r>
              <a:rPr lang="ru-RU" sz="25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Лебедев Фёдор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865" y="261478"/>
            <a:ext cx="2755508" cy="275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4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A0B94-EED1-4915-B1D0-9DB6CF45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Главная цель игры – 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уничтожить башню противника (бота)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7120"/>
            <a:ext cx="12192000" cy="259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7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8E6D09-537C-44D2-B3C4-C52692C2C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3550"/>
            <a:ext cx="10058400" cy="2152815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Управление и игровой процесс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226365"/>
            <a:ext cx="762000" cy="76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6212" y="2238033"/>
            <a:ext cx="989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Чтобы </a:t>
            </a:r>
            <a:r>
              <a:rPr lang="ru-RU" dirty="0" smtClean="0"/>
              <a:t>призвать новые отряды необходимо </a:t>
            </a:r>
            <a:r>
              <a:rPr lang="ru-RU" dirty="0" smtClean="0"/>
              <a:t>нажать на башню игрока и на появившуюся кнопку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612" y="3074075"/>
            <a:ext cx="595948" cy="5959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4212" y="3074075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Чтобы разрушить башню противника нужно давать цель своим </a:t>
            </a:r>
            <a:r>
              <a:rPr lang="ru-RU" dirty="0" smtClean="0"/>
              <a:t>отрядам</a:t>
            </a:r>
            <a:r>
              <a:rPr lang="ru-RU" dirty="0" smtClean="0"/>
              <a:t>, </a:t>
            </a:r>
            <a:r>
              <a:rPr lang="ru-RU" dirty="0" smtClean="0"/>
              <a:t>для этого необходимо нажать на отряд игрока и нажать на появившуюся кнопку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220371" y="4590976"/>
            <a:ext cx="872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 каждого отряда игрока и у башни при нажатии появляется количество здоровья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24" y="5342057"/>
            <a:ext cx="2524477" cy="61921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56953" y="5051499"/>
            <a:ext cx="812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разнообразия были добавлены заклинания.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556953" y="6413664"/>
            <a:ext cx="753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разрушении одной из башен, будет </a:t>
            </a:r>
            <a:r>
              <a:rPr lang="ru-RU" dirty="0" smtClean="0"/>
              <a:t>появляется финальный экран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790" y="2712114"/>
            <a:ext cx="838317" cy="25721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9072" y="3458418"/>
            <a:ext cx="1781424" cy="30484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212" y="4741949"/>
            <a:ext cx="476316" cy="22863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212" y="3798127"/>
            <a:ext cx="1200318" cy="27626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84530" y="3849212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Призывать новые отряды можно за золото, оно ограничено и зависит от выбранного уровня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78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Отряды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1051128" cy="1051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8844" y="3657600"/>
            <a:ext cx="51788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Воины.</a:t>
            </a:r>
          </a:p>
          <a:p>
            <a:r>
              <a:rPr lang="ru-RU" dirty="0" smtClean="0"/>
              <a:t>Могут атаковать только в ближнем бою, при нападении на них, дают отпор только при малом количестве здоровья, также вступают в сражение с вражеским отрядом, который мешает им пройти.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73" y="2336170"/>
            <a:ext cx="1051128" cy="10511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17673" y="3657600"/>
            <a:ext cx="5178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Лучники.</a:t>
            </a:r>
          </a:p>
          <a:p>
            <a:r>
              <a:rPr lang="ru-RU" dirty="0" smtClean="0"/>
              <a:t>Имеют луки, поэтому могут атаковать на большой дистанции, при этом они атакуют любого врага, который попадет в зону поражения.</a:t>
            </a:r>
          </a:p>
        </p:txBody>
      </p:sp>
    </p:spTree>
    <p:extLst>
      <p:ext uri="{BB962C8B-B14F-4D97-AF65-F5344CB8AC3E}">
        <p14:creationId xmlns:p14="http://schemas.microsoft.com/office/powerpoint/2010/main" val="28633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Заклинания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79074" y="5000569"/>
            <a:ext cx="9391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Заклинание яда.</a:t>
            </a:r>
          </a:p>
          <a:p>
            <a:r>
              <a:rPr lang="ru-RU" dirty="0" smtClean="0"/>
              <a:t>«Разливается на уровень» и вражеские отряды, которые находятся в радиусе поражения будут получать урон.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3" y="2065867"/>
            <a:ext cx="609600" cy="60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51513" y="3300153"/>
            <a:ext cx="442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Заклинание молнии.</a:t>
            </a:r>
          </a:p>
          <a:p>
            <a:r>
              <a:rPr lang="ru-RU" dirty="0" smtClean="0"/>
              <a:t>Используется на вражеский отряд для мощного точечного удара.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5402167"/>
            <a:ext cx="600075" cy="600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1" y="3452553"/>
            <a:ext cx="44292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Заклинание для восстановления здоровья.</a:t>
            </a:r>
          </a:p>
          <a:p>
            <a:r>
              <a:rPr lang="ru-RU" dirty="0" smtClean="0"/>
              <a:t>Можно «разлить на уровень» и отряды игрока, которые находятся в радиусе действия будут получать дополнительные очки здоровья.</a:t>
            </a:r>
          </a:p>
        </p:txBody>
      </p:sp>
    </p:spTree>
    <p:extLst>
      <p:ext uri="{BB962C8B-B14F-4D97-AF65-F5344CB8AC3E}">
        <p14:creationId xmlns:p14="http://schemas.microsoft.com/office/powerpoint/2010/main" val="1498902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202</TotalTime>
  <Words>222</Words>
  <Application>Microsoft Office PowerPoint</Application>
  <PresentationFormat>Широкоэкранный</PresentationFormat>
  <Paragraphs>24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Небеса</vt:lpstr>
      <vt:lpstr>Проект PyGame Tower game</vt:lpstr>
      <vt:lpstr>Главная цель игры – уничтожить башню противника (бота)</vt:lpstr>
      <vt:lpstr>Управление и игровой процесс</vt:lpstr>
      <vt:lpstr>Отряды</vt:lpstr>
      <vt:lpstr>Заклинания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Pyqt5 Конфигуратор сборки Персонального Компьютера</dc:title>
  <dc:creator>1518</dc:creator>
  <cp:lastModifiedBy>Anton Plyukhin</cp:lastModifiedBy>
  <cp:revision>18</cp:revision>
  <dcterms:created xsi:type="dcterms:W3CDTF">2021-11-10T12:59:15Z</dcterms:created>
  <dcterms:modified xsi:type="dcterms:W3CDTF">2022-01-16T12:53:12Z</dcterms:modified>
</cp:coreProperties>
</file>