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15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92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005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214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055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601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65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7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4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7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4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2078" y="709046"/>
            <a:ext cx="7197726" cy="242146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Проект</a:t>
            </a:r>
            <a:r>
              <a:rPr lang="en-US" dirty="0">
                <a:solidFill>
                  <a:srgbClr val="00B0F0"/>
                </a:solidFill>
              </a:rPr>
              <a:t> Py</a:t>
            </a:r>
            <a:r>
              <a:rPr lang="en-US" dirty="0">
                <a:solidFill>
                  <a:srgbClr val="0070C0"/>
                </a:solidFill>
              </a:rPr>
              <a:t>Game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Tower game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477555" cy="194733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Выполнили ученики 9 класса </a:t>
            </a:r>
          </a:p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Плюхин Антон</a:t>
            </a:r>
          </a:p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Лебедев Фёдор</a:t>
            </a:r>
            <a:endParaRPr lang="ru-RU" sz="25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65" y="261478"/>
            <a:ext cx="2755508" cy="2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A0B94-EED1-4915-B1D0-9DB6CF45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Главная цель игры –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уничтожить башню противника (бота)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733800"/>
            <a:ext cx="10058400" cy="2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Выбор уровней</a:t>
            </a:r>
            <a:endParaRPr lang="ru-RU" sz="3200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4953691" cy="447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9585" y="3108960"/>
            <a:ext cx="499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нажатии на кнопку запускается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26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E6D09-537C-44D2-B3C4-C52692C2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3550"/>
            <a:ext cx="10058400" cy="2152815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Управление и игровой процесс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226365"/>
            <a:ext cx="76200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6212" y="2238033"/>
            <a:ext cx="98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создать новых персонажей, необходимо нажать на башню игрока и на появившуюся кнопку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64" y="2693075"/>
            <a:ext cx="552527" cy="2095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612" y="3074075"/>
            <a:ext cx="595948" cy="595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4212" y="307407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разрушить башню противника нужно давать цель своим войнам, для этого необходимо нажать на отряд игрока и нажать на появившуюся кнопку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701" y="3469970"/>
            <a:ext cx="1152686" cy="2000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424" t="4388" r="-1" b="-1"/>
          <a:stretch/>
        </p:blipFill>
        <p:spPr>
          <a:xfrm>
            <a:off x="684212" y="3806556"/>
            <a:ext cx="1925657" cy="2003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9869" y="3806116"/>
            <a:ext cx="872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каждого отряда игрока и у башни при нажатии появляется количество здоровья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4083" y="4261158"/>
            <a:ext cx="2524477" cy="6192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4212" y="4261158"/>
            <a:ext cx="812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доминации над машиной существуют сильные заклинания, их возможности мы раскрывать не будем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12" y="4993199"/>
            <a:ext cx="2876951" cy="9716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98916" y="5104015"/>
            <a:ext cx="753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разрушении одной из башен, будет появляется кнопка с результатом игры, если на нее нажать, то мы вернемся в меню выбора уровней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783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172</TotalTime>
  <Words>120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Небеса</vt:lpstr>
      <vt:lpstr>Проект PyGame Tower game</vt:lpstr>
      <vt:lpstr>Главная цель игры – уничтожить башню противника (бота)</vt:lpstr>
      <vt:lpstr>Выбор уровней</vt:lpstr>
      <vt:lpstr>Управление и игровой процесс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Конфигуратор сборки Персонального Компьютера</dc:title>
  <dc:creator>1518</dc:creator>
  <cp:lastModifiedBy>Anton Plyukhin</cp:lastModifiedBy>
  <cp:revision>16</cp:revision>
  <dcterms:created xsi:type="dcterms:W3CDTF">2021-11-10T12:59:15Z</dcterms:created>
  <dcterms:modified xsi:type="dcterms:W3CDTF">2022-01-13T10:28:07Z</dcterms:modified>
</cp:coreProperties>
</file>