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15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926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005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214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055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601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665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78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4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2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5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3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7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2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781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84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2078" y="709046"/>
            <a:ext cx="7197726" cy="242146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Проект</a:t>
            </a:r>
            <a:r>
              <a:rPr lang="en-US" dirty="0">
                <a:solidFill>
                  <a:srgbClr val="00B0F0"/>
                </a:solidFill>
              </a:rPr>
              <a:t>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ru-RU" dirty="0" smtClean="0">
                <a:solidFill>
                  <a:srgbClr val="00B0F0"/>
                </a:solidFill>
              </a:rPr>
              <a:t>«Расписание»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9477555" cy="1947333"/>
          </a:xfrm>
        </p:spPr>
        <p:txBody>
          <a:bodyPr>
            <a:noAutofit/>
          </a:bodyPr>
          <a:lstStyle/>
          <a:p>
            <a:r>
              <a:rPr lang="ru-RU" sz="2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Выполнили ученики 9 класса </a:t>
            </a:r>
          </a:p>
          <a:p>
            <a:r>
              <a:rPr lang="ru-RU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Плюхин Антон</a:t>
            </a:r>
          </a:p>
          <a:p>
            <a:r>
              <a:rPr lang="ru-RU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Булдаков Арсений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865" y="261478"/>
            <a:ext cx="2755508" cy="275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8225"/>
          </a:xfrm>
        </p:spPr>
        <p:txBody>
          <a:bodyPr/>
          <a:lstStyle/>
          <a:p>
            <a:r>
              <a:rPr lang="ru-RU" sz="4800" cap="all" dirty="0">
                <a:solidFill>
                  <a:srgbClr val="00B0F0"/>
                </a:solidFill>
              </a:rPr>
              <a:t>Идея</a:t>
            </a:r>
            <a:endParaRPr lang="ru-RU" sz="4800" cap="all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882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Во многих школах существует централизованная система расписания, однако существует потребность в системе оторванной от общей.</a:t>
            </a:r>
            <a:endParaRPr lang="ru-RU" sz="32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9578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Поэтому мы решили создать свою </a:t>
            </a:r>
            <a:r>
              <a:rPr lang="ru-RU" sz="3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систему</a:t>
            </a:r>
            <a:r>
              <a:rPr lang="ru-RU" sz="3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расписания.</a:t>
            </a:r>
            <a:endParaRPr lang="ru-RU" sz="32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6967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97774"/>
            <a:ext cx="10131425" cy="5951913"/>
          </a:xfrm>
        </p:spPr>
        <p:txBody>
          <a:bodyPr>
            <a:normAutofit/>
          </a:bodyPr>
          <a:lstStyle/>
          <a:p>
            <a:r>
              <a:rPr lang="ru-RU" sz="3200" cap="none" dirty="0" smtClean="0"/>
              <a:t>Существует три разных уровня доступа для пользователей:</a:t>
            </a:r>
            <a:br>
              <a:rPr lang="ru-RU" sz="3200" cap="none" dirty="0" smtClean="0"/>
            </a:br>
            <a:r>
              <a:rPr lang="ru-RU" sz="3200" cap="none" dirty="0"/>
              <a:t>3 – </a:t>
            </a:r>
            <a:r>
              <a:rPr lang="ru-RU" sz="3200" cap="none" dirty="0" smtClean="0"/>
              <a:t>админ</a:t>
            </a:r>
            <a:r>
              <a:rPr lang="ru-RU" sz="3200" cap="none" dirty="0"/>
              <a:t/>
            </a:r>
            <a:br>
              <a:rPr lang="ru-RU" sz="3200" cap="none" dirty="0"/>
            </a:br>
            <a:r>
              <a:rPr lang="ru-RU" sz="3200" cap="none" dirty="0"/>
              <a:t>2 – учитель</a:t>
            </a:r>
            <a:br>
              <a:rPr lang="ru-RU" sz="3200" cap="none" dirty="0"/>
            </a:br>
            <a:r>
              <a:rPr lang="ru-RU" sz="3200" cap="none" dirty="0"/>
              <a:t>1 </a:t>
            </a:r>
            <a:r>
              <a:rPr lang="ru-RU" sz="3200" cap="none" dirty="0" smtClean="0"/>
              <a:t>– ученик</a:t>
            </a:r>
            <a:br>
              <a:rPr lang="ru-RU" sz="3200" cap="none" dirty="0" smtClean="0"/>
            </a:br>
            <a:r>
              <a:rPr lang="ru-RU" sz="3200" cap="none" dirty="0"/>
              <a:t/>
            </a:r>
            <a:br>
              <a:rPr lang="ru-RU" sz="3200" cap="none" dirty="0"/>
            </a:br>
            <a:r>
              <a:rPr lang="ru-RU" sz="3200" cap="none" dirty="0" smtClean="0"/>
              <a:t>Админ регистрирует новых пользователей и генерирует им специальные ключи доступа (</a:t>
            </a:r>
            <a:r>
              <a:rPr lang="ru-RU" sz="3200" cap="none" dirty="0" err="1" smtClean="0"/>
              <a:t>токены</a:t>
            </a:r>
            <a:r>
              <a:rPr lang="ru-RU" sz="3200" cap="none" dirty="0" smtClean="0"/>
              <a:t>)</a:t>
            </a:r>
            <a:r>
              <a:rPr lang="ru-RU" sz="3200" i="1" dirty="0"/>
              <a:t/>
            </a:r>
            <a:br>
              <a:rPr lang="ru-RU" sz="3200" i="1" dirty="0"/>
            </a:br>
            <a:endParaRPr lang="ru-RU" sz="3200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21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cap="all" dirty="0">
                <a:ln w="3175" cmpd="sng">
                  <a:noFill/>
                </a:ln>
                <a:solidFill>
                  <a:srgbClr val="00B0F0"/>
                </a:solidFill>
                <a:latin typeface="+mj-lt"/>
                <a:ea typeface="+mj-ea"/>
                <a:cs typeface="+mj-cs"/>
              </a:rPr>
              <a:t>Технологии</a:t>
            </a:r>
            <a:endParaRPr lang="ru-RU" sz="4800" cap="all" dirty="0">
              <a:ln w="3175" cmpd="sng">
                <a:noFill/>
              </a:ln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326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50917"/>
            <a:ext cx="10131425" cy="3156065"/>
          </a:xfrm>
        </p:spPr>
        <p:txBody>
          <a:bodyPr>
            <a:normAutofit/>
          </a:bodyPr>
          <a:lstStyle/>
          <a:p>
            <a:r>
              <a:rPr lang="ru-RU" sz="3200" cap="none" dirty="0" smtClean="0"/>
              <a:t>Админ может редактировать расписание и пользователей, а также создавать замены</a:t>
            </a:r>
            <a:br>
              <a:rPr lang="ru-RU" sz="3200" cap="none" dirty="0" smtClean="0"/>
            </a:br>
            <a:r>
              <a:rPr lang="ru-RU" sz="3200" cap="none" dirty="0"/>
              <a:t/>
            </a:r>
            <a:br>
              <a:rPr lang="ru-RU" sz="3200" cap="none" dirty="0"/>
            </a:br>
            <a:r>
              <a:rPr lang="ru-RU" sz="3200" cap="none" dirty="0" err="1" smtClean="0"/>
              <a:t>Замены</a:t>
            </a:r>
            <a:r>
              <a:rPr lang="ru-RU" sz="3200" cap="none" dirty="0" smtClean="0"/>
              <a:t> – это временные уроки, которые поставлены вместо основных на какой-то промежуток времени</a:t>
            </a:r>
            <a:endParaRPr lang="ru-RU" sz="3200" cap="none" dirty="0"/>
          </a:p>
        </p:txBody>
      </p:sp>
    </p:spTree>
    <p:extLst>
      <p:ext uri="{BB962C8B-B14F-4D97-AF65-F5344CB8AC3E}">
        <p14:creationId xmlns:p14="http://schemas.microsoft.com/office/powerpoint/2010/main" val="70406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21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cap="all" dirty="0" smtClean="0">
                <a:ln w="3175" cmpd="sng">
                  <a:noFill/>
                </a:ln>
                <a:solidFill>
                  <a:srgbClr val="00B0F0"/>
                </a:solidFill>
                <a:latin typeface="+mj-lt"/>
                <a:ea typeface="+mj-ea"/>
                <a:cs typeface="+mj-cs"/>
              </a:rPr>
              <a:t>Заключение</a:t>
            </a:r>
            <a:endParaRPr lang="ru-RU" sz="4800" cap="all" dirty="0">
              <a:ln w="3175" cmpd="sng">
                <a:noFill/>
              </a:ln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0997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Для дальнейшего развития проекта можно создать приложение на </a:t>
            </a:r>
            <a:r>
              <a:rPr lang="en-US" sz="32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PyQT</a:t>
            </a:r>
            <a:r>
              <a:rPr lang="ru-RU" sz="3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2808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215</TotalTime>
  <Words>66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Небеса</vt:lpstr>
      <vt:lpstr>Проект  «Расписание»</vt:lpstr>
      <vt:lpstr>Идея</vt:lpstr>
      <vt:lpstr>Существует три разных уровня доступа для пользователей: 3 – админ 2 – учитель 1 – ученик  Админ регистрирует новых пользователей и генерирует им специальные ключи доступа (токены) </vt:lpstr>
      <vt:lpstr>Админ может редактировать расписание и пользователей, а также создавать замены  Замены – это временные уроки, которые поставлены вместо основных на какой-то промежуток времени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Pyqt5 Конфигуратор сборки Персонального Компьютера</dc:title>
  <dc:creator>1518</dc:creator>
  <cp:lastModifiedBy>Anton Plyukhin</cp:lastModifiedBy>
  <cp:revision>20</cp:revision>
  <dcterms:created xsi:type="dcterms:W3CDTF">2021-11-10T12:59:15Z</dcterms:created>
  <dcterms:modified xsi:type="dcterms:W3CDTF">2022-04-17T16:44:34Z</dcterms:modified>
</cp:coreProperties>
</file>