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1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0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1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5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0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65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7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78" y="709046"/>
            <a:ext cx="7197726" cy="24214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Time Table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Плюхин </a:t>
            </a:r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Антон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Булдаков Арсений</a:t>
            </a:r>
            <a:endParaRPr lang="ru-RU" sz="25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8225"/>
          </a:xfrm>
        </p:spPr>
        <p:txBody>
          <a:bodyPr/>
          <a:lstStyle/>
          <a:p>
            <a:r>
              <a:rPr lang="ru-RU" dirty="0" smtClean="0"/>
              <a:t>Наш проект это удобно редактируемое и просматриваемое расписание уроков для школ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951913"/>
          </a:xfrm>
        </p:spPr>
        <p:txBody>
          <a:bodyPr>
            <a:normAutofit/>
          </a:bodyPr>
          <a:lstStyle/>
          <a:p>
            <a:r>
              <a:rPr lang="ru-RU" sz="3200" cap="none" dirty="0" smtClean="0"/>
              <a:t>Существует три разных уровня доступа для пользователей:</a:t>
            </a:r>
            <a:br>
              <a:rPr lang="ru-RU" sz="3200" cap="none" dirty="0" smtClean="0"/>
            </a:br>
            <a:r>
              <a:rPr lang="ru-RU" sz="3200" cap="none" dirty="0"/>
              <a:t>3 – </a:t>
            </a:r>
            <a:r>
              <a:rPr lang="ru-RU" sz="3200" cap="none" dirty="0" smtClean="0"/>
              <a:t>админ</a:t>
            </a: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/>
              <a:t>2 – учитель</a:t>
            </a:r>
            <a:br>
              <a:rPr lang="ru-RU" sz="3200" cap="none" dirty="0"/>
            </a:br>
            <a:r>
              <a:rPr lang="ru-RU" sz="3200" cap="none" dirty="0"/>
              <a:t>1 </a:t>
            </a:r>
            <a:r>
              <a:rPr lang="ru-RU" sz="3200" cap="none" dirty="0" smtClean="0"/>
              <a:t>– ученик</a:t>
            </a:r>
            <a:br>
              <a:rPr lang="ru-RU" sz="3200" cap="none" dirty="0" smtClean="0"/>
            </a:b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 smtClean="0"/>
              <a:t>Админ регистрирует новых пользователей и генерирует им специальные ключи доступа (</a:t>
            </a:r>
            <a:r>
              <a:rPr lang="ru-RU" sz="3200" cap="none" dirty="0" err="1" smtClean="0"/>
              <a:t>токены</a:t>
            </a:r>
            <a:r>
              <a:rPr lang="ru-RU" sz="3200" cap="none" dirty="0" smtClean="0"/>
              <a:t>)</a:t>
            </a:r>
            <a:r>
              <a:rPr lang="ru-RU" sz="3200" i="1" dirty="0"/>
              <a:t/>
            </a:r>
            <a:br>
              <a:rPr lang="ru-RU" sz="3200" i="1" dirty="0"/>
            </a:br>
            <a:endParaRPr lang="ru-RU" sz="3200" cap="none" dirty="0"/>
          </a:p>
        </p:txBody>
      </p:sp>
    </p:spTree>
    <p:extLst>
      <p:ext uri="{BB962C8B-B14F-4D97-AF65-F5344CB8AC3E}">
        <p14:creationId xmlns:p14="http://schemas.microsoft.com/office/powerpoint/2010/main" val="4063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156065"/>
          </a:xfrm>
        </p:spPr>
        <p:txBody>
          <a:bodyPr>
            <a:normAutofit/>
          </a:bodyPr>
          <a:lstStyle/>
          <a:p>
            <a:r>
              <a:rPr lang="ru-RU" sz="3200" cap="none" dirty="0" smtClean="0"/>
              <a:t>Админ может редактировать расписание и пользователей, а также создавать замены</a:t>
            </a:r>
            <a:br>
              <a:rPr lang="ru-RU" sz="3200" cap="none" dirty="0" smtClean="0"/>
            </a:b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 err="1" smtClean="0"/>
              <a:t>Замены</a:t>
            </a:r>
            <a:r>
              <a:rPr lang="ru-RU" sz="3200" cap="none" dirty="0" smtClean="0"/>
              <a:t> – это временные уроки, которые поставлены вместо основных на какой-то промежуток времени</a:t>
            </a:r>
            <a:endParaRPr lang="ru-RU" sz="3200" cap="none" dirty="0"/>
          </a:p>
        </p:txBody>
      </p:sp>
    </p:spTree>
    <p:extLst>
      <p:ext uri="{BB962C8B-B14F-4D97-AF65-F5344CB8AC3E}">
        <p14:creationId xmlns:p14="http://schemas.microsoft.com/office/powerpoint/2010/main" val="70406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209</TotalTime>
  <Words>39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Небеса</vt:lpstr>
      <vt:lpstr>Проект  Time Table</vt:lpstr>
      <vt:lpstr>Наш проект это удобно редактируемое и просматриваемое расписание уроков для школ</vt:lpstr>
      <vt:lpstr>Существует три разных уровня доступа для пользователей: 3 – админ 2 – учитель 1 – ученик  Админ регистрирует новых пользователей и генерирует им специальные ключи доступа (токены) </vt:lpstr>
      <vt:lpstr>Админ может редактировать расписание и пользователей, а также создавать замены  Замены – это временные уроки, которые поставлены вместо основных на какой-то промежуток времени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Anton Plyukhin</cp:lastModifiedBy>
  <cp:revision>19</cp:revision>
  <dcterms:created xsi:type="dcterms:W3CDTF">2021-11-10T12:59:15Z</dcterms:created>
  <dcterms:modified xsi:type="dcterms:W3CDTF">2022-04-13T10:15:24Z</dcterms:modified>
</cp:coreProperties>
</file>