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5" r:id="rId2"/>
    <p:sldId id="464" r:id="rId3"/>
    <p:sldId id="466" r:id="rId4"/>
    <p:sldId id="467" r:id="rId5"/>
    <p:sldId id="469" r:id="rId6"/>
    <p:sldId id="471" r:id="rId7"/>
    <p:sldId id="470" r:id="rId8"/>
    <p:sldId id="4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/>
            <a:t>Локальная</a:t>
          </a:r>
          <a:endParaRPr lang="en-US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/>
            <a:t>Централизованная</a:t>
          </a:r>
          <a:endParaRPr lang="en-US"/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/>
            <a:t>Распределённая</a:t>
          </a:r>
          <a:endParaRPr lang="en-US"/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/>
            <a:t>Распределённый</a:t>
          </a:r>
          <a:endParaRPr lang="en-US" dirty="0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/>
            <a:t>Поддерживает нелинейную разработку</a:t>
          </a:r>
          <a:endParaRPr lang="ru-RU" dirty="0"/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/>
            <a:t>Быстрый и расширяемый</a:t>
          </a:r>
          <a:endParaRPr lang="en-US" dirty="0"/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01779"/>
          <a:ext cx="6492875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/>
            <a:t>Локальная</a:t>
          </a:r>
          <a:endParaRPr lang="en-US" sz="5400" kern="1200"/>
        </a:p>
      </dsp:txBody>
      <dsp:txXfrm>
        <a:off x="61684" y="563463"/>
        <a:ext cx="6369507" cy="1140232"/>
      </dsp:txXfrm>
    </dsp:sp>
    <dsp:sp modelId="{8ECC3415-C7D8-40F3-8445-1D1DF66F2310}">
      <dsp:nvSpPr>
        <dsp:cNvPr id="0" name=""/>
        <dsp:cNvSpPr/>
      </dsp:nvSpPr>
      <dsp:spPr>
        <a:xfrm>
          <a:off x="0" y="1920899"/>
          <a:ext cx="6492875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/>
            <a:t>Централизованная</a:t>
          </a:r>
          <a:endParaRPr lang="en-US" sz="5400" kern="1200"/>
        </a:p>
      </dsp:txBody>
      <dsp:txXfrm>
        <a:off x="61684" y="1982583"/>
        <a:ext cx="6369507" cy="1140232"/>
      </dsp:txXfrm>
    </dsp:sp>
    <dsp:sp modelId="{217AB128-B687-42B2-843F-E532A045E969}">
      <dsp:nvSpPr>
        <dsp:cNvPr id="0" name=""/>
        <dsp:cNvSpPr/>
      </dsp:nvSpPr>
      <dsp:spPr>
        <a:xfrm>
          <a:off x="0" y="3340020"/>
          <a:ext cx="6492875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/>
            <a:t>Распределённая</a:t>
          </a:r>
          <a:endParaRPr lang="en-US" sz="5400" kern="1200"/>
        </a:p>
      </dsp:txBody>
      <dsp:txXfrm>
        <a:off x="61684" y="3401704"/>
        <a:ext cx="6369507" cy="1140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1110"/>
          <a:ext cx="6492875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/>
            <a:t>Распределённый</a:t>
          </a:r>
          <a:endParaRPr lang="en-US" sz="4100" kern="1200" dirty="0"/>
        </a:p>
      </dsp:txBody>
      <dsp:txXfrm>
        <a:off x="77569" y="128679"/>
        <a:ext cx="6337737" cy="1433868"/>
      </dsp:txXfrm>
    </dsp:sp>
    <dsp:sp modelId="{869F672A-F23A-4D46-8E5D-21621A62E06D}">
      <dsp:nvSpPr>
        <dsp:cNvPr id="0" name=""/>
        <dsp:cNvSpPr/>
      </dsp:nvSpPr>
      <dsp:spPr>
        <a:xfrm>
          <a:off x="0" y="1758196"/>
          <a:ext cx="6492875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/>
            <a:t>Поддерживает нелинейную разработку</a:t>
          </a:r>
          <a:endParaRPr lang="ru-RU" sz="4100" kern="1200" dirty="0"/>
        </a:p>
      </dsp:txBody>
      <dsp:txXfrm>
        <a:off x="77569" y="1835765"/>
        <a:ext cx="6337737" cy="1433868"/>
      </dsp:txXfrm>
    </dsp:sp>
    <dsp:sp modelId="{F9819D27-FC80-4B56-9A25-2E309E183A82}">
      <dsp:nvSpPr>
        <dsp:cNvPr id="0" name=""/>
        <dsp:cNvSpPr/>
      </dsp:nvSpPr>
      <dsp:spPr>
        <a:xfrm>
          <a:off x="0" y="3465283"/>
          <a:ext cx="6492875" cy="1589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/>
            <a:t>Быстрый и расширяемый</a:t>
          </a:r>
          <a:endParaRPr lang="en-US" sz="4100" kern="1200" dirty="0"/>
        </a:p>
      </dsp:txBody>
      <dsp:txXfrm>
        <a:off x="77569" y="3542852"/>
        <a:ext cx="6337737" cy="143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Системы контроля версий </a:t>
            </a:r>
            <a:r>
              <a:rPr lang="en-US" sz="6600" dirty="0"/>
              <a:t>(VCS)</a:t>
            </a:r>
          </a:p>
        </p:txBody>
      </p:sp>
    </p:spTree>
    <p:extLst>
      <p:ext uri="{BB962C8B-B14F-4D97-AF65-F5344CB8AC3E}">
        <p14:creationId xmlns:p14="http://schemas.microsoft.com/office/powerpoint/2010/main" val="95092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745F-A98A-403C-B9A8-439978A8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>
                <a:solidFill>
                  <a:srgbClr val="FFFFFF"/>
                </a:solidFill>
              </a:rPr>
              <a:t>Система контроля версий – специальная программа, которая отслеживает изменения файлов</a:t>
            </a:r>
            <a:endParaRPr lang="en-US" sz="310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2C822-1DE1-4881-9D1A-65DE78A62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24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CD96-088D-4F0B-A977-8959DE2D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8844"/>
            <a:ext cx="10018713" cy="1185333"/>
          </a:xfrm>
        </p:spPr>
        <p:txBody>
          <a:bodyPr>
            <a:normAutofit/>
          </a:bodyPr>
          <a:lstStyle/>
          <a:p>
            <a:r>
              <a:rPr lang="ru-RU" dirty="0"/>
              <a:t>Централизованная система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946BA-C5FE-44E2-86AF-5AE08AF1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88" y="1935818"/>
            <a:ext cx="9573758" cy="423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CCE7-20C0-480D-9A14-09BDFC71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ru-RU" dirty="0"/>
              <a:t>Распределённая система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DACA9-7545-4165-9AE1-EB45D401C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91" y="1663211"/>
            <a:ext cx="7759356" cy="513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26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745F-A98A-403C-B9A8-439978A8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dirty="0">
                <a:solidFill>
                  <a:srgbClr val="FFFFFF"/>
                </a:solidFill>
              </a:rPr>
              <a:t>Git – наиболее распостранённая система контроля версий</a:t>
            </a:r>
            <a:endParaRPr lang="en-US" sz="31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2C822-1DE1-4881-9D1A-65DE78A62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6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CCE7-20C0-480D-9A14-09BDFC71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/>
              <a:t>Git Flow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ACBD9-F937-4019-B705-C0375B44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2017643"/>
            <a:ext cx="9676102" cy="4422914"/>
          </a:xfrm>
        </p:spPr>
      </p:pic>
    </p:spTree>
    <p:extLst>
      <p:ext uri="{BB962C8B-B14F-4D97-AF65-F5344CB8AC3E}">
        <p14:creationId xmlns:p14="http://schemas.microsoft.com/office/powerpoint/2010/main" val="27405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738695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300"/>
              <a:t>GitHub  Flow - https://guides.github.com/introduction/flow/</a:t>
            </a:r>
          </a:p>
        </p:txBody>
      </p:sp>
    </p:spTree>
    <p:extLst>
      <p:ext uri="{BB962C8B-B14F-4D97-AF65-F5344CB8AC3E}">
        <p14:creationId xmlns:p14="http://schemas.microsoft.com/office/powerpoint/2010/main" val="47813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Parallax</vt:lpstr>
      <vt:lpstr>Системы контроля версий (VCS)</vt:lpstr>
      <vt:lpstr>Система контроля версий – специальная программа, которая отслеживает изменения файлов</vt:lpstr>
      <vt:lpstr>Централизованная система</vt:lpstr>
      <vt:lpstr>Распределённая система</vt:lpstr>
      <vt:lpstr>Git – наиболее распостранённая система контроля версий</vt:lpstr>
      <vt:lpstr>Git Flow</vt:lpstr>
      <vt:lpstr>GitHub</vt:lpstr>
      <vt:lpstr>GitHub  Flow - https://guides.github.com/introduction/flow/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2021-03-12T18:32:45Z</dcterms:created>
  <dcterms:modified xsi:type="dcterms:W3CDTF">2021-03-12T18:33:10Z</dcterms:modified>
</cp:coreProperties>
</file>