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EB93D2D-2F08-4913-8DAE-EA217007556A}" type="datetimeFigureOut">
              <a:rPr lang="ru-RU" smtClean="0"/>
              <a:pPr/>
              <a:t>31.05.2022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B90D0D-57B2-4143-A738-ABA00AF5EF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B93D2D-2F08-4913-8DAE-EA217007556A}" type="datetimeFigureOut">
              <a:rPr lang="ru-RU" smtClean="0"/>
              <a:pPr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90D0D-57B2-4143-A738-ABA00AF5EF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B93D2D-2F08-4913-8DAE-EA217007556A}" type="datetimeFigureOut">
              <a:rPr lang="ru-RU" smtClean="0"/>
              <a:pPr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90D0D-57B2-4143-A738-ABA00AF5EF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B93D2D-2F08-4913-8DAE-EA217007556A}" type="datetimeFigureOut">
              <a:rPr lang="ru-RU" smtClean="0"/>
              <a:pPr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90D0D-57B2-4143-A738-ABA00AF5EF8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B93D2D-2F08-4913-8DAE-EA217007556A}" type="datetimeFigureOut">
              <a:rPr lang="ru-RU" smtClean="0"/>
              <a:pPr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90D0D-57B2-4143-A738-ABA00AF5EF8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B93D2D-2F08-4913-8DAE-EA217007556A}" type="datetimeFigureOut">
              <a:rPr lang="ru-RU" smtClean="0"/>
              <a:pPr/>
              <a:t>31.05.2022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90D0D-57B2-4143-A738-ABA00AF5EF8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B93D2D-2F08-4913-8DAE-EA217007556A}" type="datetimeFigureOut">
              <a:rPr lang="ru-RU" smtClean="0"/>
              <a:pPr/>
              <a:t>31.05.2022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90D0D-57B2-4143-A738-ABA00AF5EF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B93D2D-2F08-4913-8DAE-EA217007556A}" type="datetimeFigureOut">
              <a:rPr lang="ru-RU" smtClean="0"/>
              <a:pPr/>
              <a:t>31.05.2022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90D0D-57B2-4143-A738-ABA00AF5EF8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B93D2D-2F08-4913-8DAE-EA217007556A}" type="datetimeFigureOut">
              <a:rPr lang="ru-RU" smtClean="0"/>
              <a:pPr/>
              <a:t>31.05.2022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90D0D-57B2-4143-A738-ABA00AF5EF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DEB93D2D-2F08-4913-8DAE-EA217007556A}" type="datetimeFigureOut">
              <a:rPr lang="ru-RU" smtClean="0"/>
              <a:pPr/>
              <a:t>31.05.2022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90D0D-57B2-4143-A738-ABA00AF5EF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B93D2D-2F08-4913-8DAE-EA217007556A}" type="datetimeFigureOut">
              <a:rPr lang="ru-RU" smtClean="0"/>
              <a:pPr/>
              <a:t>31.05.2022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B90D0D-57B2-4143-A738-ABA00AF5EF8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EB93D2D-2F08-4913-8DAE-EA217007556A}" type="datetimeFigureOut">
              <a:rPr lang="ru-RU" smtClean="0"/>
              <a:pPr/>
              <a:t>31.05.2022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6B90D0D-57B2-4143-A738-ABA00AF5EF8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effectLst/>
              </a:rPr>
              <a:t>Проектирование и разработка системы управления проектами для предприятия</a:t>
            </a:r>
            <a:endParaRPr lang="ru-RU" dirty="0"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55561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Студент: Власов А. М.</a:t>
            </a:r>
          </a:p>
          <a:p>
            <a:r>
              <a:rPr lang="ru-RU" dirty="0" smtClean="0"/>
              <a:t>Руководитель проекта: </a:t>
            </a:r>
          </a:p>
          <a:p>
            <a:r>
              <a:rPr lang="ru-RU" dirty="0" smtClean="0"/>
              <a:t>преподаватель спец. дисциплин </a:t>
            </a:r>
          </a:p>
          <a:p>
            <a:r>
              <a:rPr lang="ru-RU" dirty="0" smtClean="0"/>
              <a:t>Тихонова А. А.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423645" y="865974"/>
            <a:ext cx="280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ДИПЛОМНЫЙ ПРОЕКТ на тему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14158" y="266480"/>
            <a:ext cx="426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ГБПОУ МО «КОЛЛЕДЖ «КОЛОМНА»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3838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Расчет себестоимости информационной системы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3711" y="1417638"/>
            <a:ext cx="7024577" cy="47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0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3968" indent="0">
              <a:spcBef>
                <a:spcPts val="0"/>
              </a:spcBef>
              <a:buNone/>
            </a:pPr>
            <a:r>
              <a:rPr lang="ru-RU" sz="2500" dirty="0"/>
              <a:t>В результате работы над дипломным проектом была спроектирована и разработана информационная система управления проектами предприятия  и решены все поставленные задачи.</a:t>
            </a:r>
          </a:p>
          <a:p>
            <a:pPr marL="193968" indent="0">
              <a:spcBef>
                <a:spcPts val="0"/>
              </a:spcBef>
              <a:buNone/>
            </a:pPr>
            <a:r>
              <a:rPr lang="ru-RU" sz="2500" dirty="0"/>
              <a:t>В экономическом разделе приведены расчеты себестоимости разработанной информационной системы, которые составляют 63 478 рублей. При определенных доработках приложения, оно способно покрыть все расходы.</a:t>
            </a:r>
          </a:p>
          <a:p>
            <a:pPr marL="193968" indent="0">
              <a:spcBef>
                <a:spcPts val="0"/>
              </a:spcBef>
              <a:buNone/>
            </a:pPr>
            <a:r>
              <a:rPr lang="ru-RU" sz="2500" dirty="0"/>
              <a:t>В разделе о технике безопасности рассмотрены основные правила работы за компьютером.</a:t>
            </a:r>
            <a:endParaRPr lang="ru-RU" sz="25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 и 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39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>
            <a:normAutofit fontScale="92500"/>
          </a:bodyPr>
          <a:lstStyle/>
          <a:p>
            <a:pPr marL="450000" indent="0">
              <a:spcBef>
                <a:spcPts val="0"/>
              </a:spcBef>
              <a:buNone/>
            </a:pPr>
            <a:r>
              <a:rPr lang="ru-RU" dirty="0" smtClean="0"/>
              <a:t>Цель дипломного проекта – проектирование и разработка информационной системы управления проектами предприятия</a:t>
            </a:r>
            <a:r>
              <a:rPr lang="ru-RU" dirty="0" smtClean="0"/>
              <a:t>.</a:t>
            </a:r>
          </a:p>
          <a:p>
            <a:pPr marL="450000" indent="0">
              <a:spcBef>
                <a:spcPts val="0"/>
              </a:spcBef>
              <a:buNone/>
            </a:pPr>
            <a:r>
              <a:rPr lang="ru-RU" dirty="0" smtClean="0"/>
              <a:t>Для </a:t>
            </a:r>
            <a:r>
              <a:rPr lang="ru-RU" dirty="0" smtClean="0"/>
              <a:t>достижения цели дипломного проекта необходимо решить следующие задачи:</a:t>
            </a:r>
          </a:p>
          <a:p>
            <a:pPr marL="450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о</a:t>
            </a:r>
            <a:r>
              <a:rPr lang="ru-RU" dirty="0" smtClean="0"/>
              <a:t>пределить основные сущности предметной области;</a:t>
            </a:r>
          </a:p>
          <a:p>
            <a:pPr marL="450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в</a:t>
            </a:r>
            <a:r>
              <a:rPr lang="ru-RU" dirty="0" smtClean="0"/>
              <a:t>ыбрать технологии и средства для реализации информационной системы;</a:t>
            </a:r>
          </a:p>
          <a:p>
            <a:pPr marL="450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с</a:t>
            </a:r>
            <a:r>
              <a:rPr lang="ru-RU" dirty="0" smtClean="0"/>
              <a:t>проектировать схему базы данных и разработать базу данных в выбранной СУБД.</a:t>
            </a:r>
          </a:p>
          <a:p>
            <a:pPr marL="450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р</a:t>
            </a:r>
            <a:r>
              <a:rPr lang="ru-RU" dirty="0" smtClean="0"/>
              <a:t>азработать приложение </a:t>
            </a:r>
            <a:r>
              <a:rPr lang="en-US" dirty="0" smtClean="0"/>
              <a:t>Windows Presentation Foundation </a:t>
            </a:r>
            <a:r>
              <a:rPr lang="ru-RU" dirty="0" smtClean="0"/>
              <a:t>для работы информационной системы.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 дипломного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502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417637"/>
            <a:ext cx="10972800" cy="4634819"/>
          </a:xfrm>
        </p:spPr>
        <p:txBody>
          <a:bodyPr>
            <a:noAutofit/>
          </a:bodyPr>
          <a:lstStyle/>
          <a:p>
            <a:pPr marL="450000" indent="0">
              <a:spcBef>
                <a:spcPts val="0"/>
              </a:spcBef>
              <a:buNone/>
            </a:pPr>
            <a:r>
              <a:rPr lang="ru-RU" sz="2500" dirty="0"/>
              <a:t>Требуется спроектировать и разработать информационную систему управления проектами для предприятия на основе технологии </a:t>
            </a:r>
            <a:r>
              <a:rPr lang="en-US" sz="2500" dirty="0"/>
              <a:t>Windows Presentation Foundation .NET Framework </a:t>
            </a:r>
            <a:r>
              <a:rPr lang="ru-RU" sz="2500" dirty="0"/>
              <a:t>на языке </a:t>
            </a:r>
            <a:r>
              <a:rPr lang="en-US" sz="2500" dirty="0"/>
              <a:t>C#/</a:t>
            </a:r>
          </a:p>
          <a:p>
            <a:pPr marL="450000" indent="0">
              <a:spcBef>
                <a:spcPts val="0"/>
              </a:spcBef>
              <a:buNone/>
            </a:pPr>
            <a:r>
              <a:rPr lang="ru-RU" sz="2500" dirty="0"/>
              <a:t>Пользователь системы должен иметь следующий функционал:</a:t>
            </a:r>
          </a:p>
          <a:p>
            <a:pPr marL="450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500" dirty="0"/>
              <a:t>добавление и редактирование проекта, сотрудника, отпуска для сотрудника и задач проекта;</a:t>
            </a:r>
          </a:p>
          <a:p>
            <a:pPr marL="450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500" dirty="0"/>
              <a:t>поиск по проектам, включая фильтрацию;</a:t>
            </a:r>
          </a:p>
          <a:p>
            <a:pPr marL="450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500" dirty="0"/>
              <a:t>привязка сотрудников к выполнению проекта;</a:t>
            </a:r>
          </a:p>
          <a:p>
            <a:pPr marL="450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500" dirty="0"/>
              <a:t>выгрузка отчета по сотруднику, учитывая его активные проекты и выполненные задачи;</a:t>
            </a:r>
          </a:p>
          <a:p>
            <a:pPr marL="450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500" dirty="0"/>
              <a:t>выгрузка данных об отпусках в формате </a:t>
            </a:r>
            <a:r>
              <a:rPr lang="en-US" sz="2500" dirty="0" err="1"/>
              <a:t>xlsx</a:t>
            </a:r>
            <a:r>
              <a:rPr lang="en-US" sz="2500" dirty="0"/>
              <a:t>.</a:t>
            </a:r>
            <a:endParaRPr lang="ru-RU" sz="25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60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000">
              <a:spcBef>
                <a:spcPts val="0"/>
              </a:spcBef>
            </a:pPr>
            <a:r>
              <a:rPr lang="en-US" sz="2500" dirty="0"/>
              <a:t>SQL Management Studio 2018 – </a:t>
            </a:r>
            <a:r>
              <a:rPr lang="ru-RU" sz="2500" dirty="0"/>
              <a:t>это система для управления реляционными базами данных;</a:t>
            </a:r>
            <a:endParaRPr lang="en-US" sz="2500" dirty="0"/>
          </a:p>
          <a:p>
            <a:pPr marL="450000">
              <a:spcBef>
                <a:spcPts val="0"/>
              </a:spcBef>
            </a:pPr>
            <a:r>
              <a:rPr lang="en-US" sz="2500" dirty="0"/>
              <a:t>Microsoft Visual Studio 2019 - </a:t>
            </a:r>
            <a:r>
              <a:rPr lang="ru-RU" sz="2500" dirty="0"/>
              <a:t>универсально средство для разработки ПО;</a:t>
            </a:r>
          </a:p>
          <a:p>
            <a:pPr marL="450000">
              <a:spcBef>
                <a:spcPts val="0"/>
              </a:spcBef>
            </a:pPr>
            <a:r>
              <a:rPr lang="en-US" sz="2500" dirty="0"/>
              <a:t>Windows Presentation Foundation (.NET Framework).</a:t>
            </a:r>
          </a:p>
          <a:p>
            <a:pPr marL="450000">
              <a:spcBef>
                <a:spcPts val="0"/>
              </a:spcBef>
            </a:pPr>
            <a:r>
              <a:rPr lang="en-US" sz="2500" dirty="0"/>
              <a:t>C#</a:t>
            </a:r>
            <a:r>
              <a:rPr lang="ru-RU" sz="2500" dirty="0"/>
              <a:t> - объектно-ориентированный язык программирования;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39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Проектирование и разработка базы данных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2000" y="1417638"/>
            <a:ext cx="6948000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344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Проектирование и разработка базы данных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6721" y="1417638"/>
            <a:ext cx="6738557" cy="464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3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приложения для работы с ИС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8000" y="1417638"/>
            <a:ext cx="7596000" cy="4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5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приложения для работы с ИС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05000"/>
            <a:ext cx="5329646" cy="3555274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2754" y="1905000"/>
            <a:ext cx="5329646" cy="355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4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Расчет себестоимости информационной системы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/>
          <a:srcRect l="1998" t="631" r="973" b="3449"/>
          <a:stretch/>
        </p:blipFill>
        <p:spPr>
          <a:xfrm>
            <a:off x="1456934" y="1417638"/>
            <a:ext cx="9278132" cy="427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9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91</TotalTime>
  <Words>316</Words>
  <Application>Microsoft Office PowerPoint</Application>
  <PresentationFormat>Широкоэкранный</PresentationFormat>
  <Paragraphs>37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Lucida Sans Unicode</vt:lpstr>
      <vt:lpstr>Verdana</vt:lpstr>
      <vt:lpstr>Wingdings 2</vt:lpstr>
      <vt:lpstr>Wingdings 3</vt:lpstr>
      <vt:lpstr>Открытая</vt:lpstr>
      <vt:lpstr>Проектирование и разработка системы управления проектами для предприятия</vt:lpstr>
      <vt:lpstr>Цель и задачи дипломного проекта</vt:lpstr>
      <vt:lpstr>Постановка задачи</vt:lpstr>
      <vt:lpstr>Используемые технологии</vt:lpstr>
      <vt:lpstr>Проектирование и разработка базы данных</vt:lpstr>
      <vt:lpstr>Проектирование и разработка базы данных</vt:lpstr>
      <vt:lpstr>Разработка приложения для работы с ИС</vt:lpstr>
      <vt:lpstr>Разработка приложения для работы с ИС</vt:lpstr>
      <vt:lpstr>Расчет себестоимости информационной системы</vt:lpstr>
      <vt:lpstr>Расчет себестоимости информационной системы</vt:lpstr>
      <vt:lpstr>Выводы и 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и разработка системы управления проектами для предприятия</dc:title>
  <dc:creator>Учетная запись Майкрософт</dc:creator>
  <cp:lastModifiedBy>antoniy_vlasov@mail.ru</cp:lastModifiedBy>
  <cp:revision>10</cp:revision>
  <dcterms:created xsi:type="dcterms:W3CDTF">2022-05-25T16:15:54Z</dcterms:created>
  <dcterms:modified xsi:type="dcterms:W3CDTF">2022-05-31T12:08:36Z</dcterms:modified>
</cp:coreProperties>
</file>