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74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08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85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8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6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9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50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7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5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29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F8EA63C-C18E-4C45-B413-0BFEC2CB348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672934-9920-4705-B95A-C5E1058B68E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7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github.com/Anton00756/SubscriptionServi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817B7-152D-49FD-B337-FD7AA78A1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Подписочный сервис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2352BE0-1C23-441B-8631-2C916C4D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216" y="4755725"/>
            <a:ext cx="5640372" cy="2460493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Студенты</a:t>
            </a:r>
            <a:r>
              <a:rPr lang="en-US" dirty="0"/>
              <a:t> </a:t>
            </a:r>
            <a:r>
              <a:rPr lang="ru-RU" dirty="0"/>
              <a:t>группы М8О-109СВ-24:</a:t>
            </a:r>
          </a:p>
          <a:p>
            <a:pPr algn="r"/>
            <a:r>
              <a:rPr lang="ru-RU" dirty="0"/>
              <a:t>Батов Алексей </a:t>
            </a:r>
          </a:p>
          <a:p>
            <a:pPr algn="r"/>
            <a:r>
              <a:rPr lang="ru-RU" dirty="0"/>
              <a:t>Комиссаров Антон</a:t>
            </a:r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396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7C71-0F29-4EBA-8E39-09946ED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4800" dirty="0"/>
              <a:t>–</a:t>
            </a:r>
            <a:r>
              <a:rPr lang="ru-RU" sz="4800" dirty="0"/>
              <a:t> </a:t>
            </a:r>
            <a:r>
              <a:rPr lang="en-US" sz="4800" dirty="0"/>
              <a:t>payment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84AE0-5738-4526-9536-5BE3C720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create_payment</a:t>
            </a:r>
            <a:r>
              <a:rPr lang="ru-RU" sz="2400" dirty="0"/>
              <a:t> – создание нового платежа с указанием способа оплаты и подписки</a:t>
            </a:r>
          </a:p>
          <a:p>
            <a:r>
              <a:rPr lang="en-US" sz="2400" dirty="0" err="1"/>
              <a:t>get_payment_list</a:t>
            </a:r>
            <a:r>
              <a:rPr lang="ru-RU" sz="2400" dirty="0"/>
              <a:t> – получение списка платежей пользователя</a:t>
            </a:r>
          </a:p>
          <a:p>
            <a:r>
              <a:rPr lang="en-US" sz="2400" dirty="0" err="1"/>
              <a:t>set_payment_status</a:t>
            </a:r>
            <a:r>
              <a:rPr lang="ru-RU" sz="2400" dirty="0"/>
              <a:t> – изменение статуса платежа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474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7C71-0F29-4EBA-8E39-09946ED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4800" dirty="0"/>
              <a:t>–</a:t>
            </a:r>
            <a:r>
              <a:rPr lang="ru-RU" sz="4800" dirty="0"/>
              <a:t> </a:t>
            </a:r>
            <a:r>
              <a:rPr lang="en-US" sz="4800" dirty="0"/>
              <a:t>notification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84AE0-5738-4526-9536-5BE3C720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get_notifications</a:t>
            </a:r>
            <a:r>
              <a:rPr lang="ru-RU" sz="2400" dirty="0"/>
              <a:t> – получение информации в виде: </a:t>
            </a:r>
          </a:p>
          <a:p>
            <a:pPr marL="0" indent="0">
              <a:buNone/>
            </a:pPr>
            <a:r>
              <a:rPr lang="ru-RU" sz="2400" dirty="0"/>
              <a:t>«Для подписки ___</a:t>
            </a:r>
            <a:r>
              <a:rPr lang="en-US" sz="2400" dirty="0"/>
              <a:t> </a:t>
            </a:r>
            <a:r>
              <a:rPr lang="ru-RU" sz="2400" dirty="0"/>
              <a:t>будет выполнен </a:t>
            </a:r>
            <a:r>
              <a:rPr lang="ru-RU" sz="2400" dirty="0" err="1"/>
              <a:t>автоплатёж</a:t>
            </a:r>
            <a:r>
              <a:rPr lang="ru-RU" sz="2400" dirty="0"/>
              <a:t> в размере ___ руб. через ___</a:t>
            </a:r>
            <a:r>
              <a:rPr lang="en-US" sz="2400" dirty="0"/>
              <a:t> </a:t>
            </a:r>
            <a:r>
              <a:rPr lang="ru-RU" sz="2400" dirty="0"/>
              <a:t>дней»</a:t>
            </a:r>
          </a:p>
          <a:p>
            <a:pPr marL="0" indent="0">
              <a:buNone/>
            </a:pPr>
            <a:r>
              <a:rPr lang="ru-RU" sz="2400" dirty="0"/>
              <a:t>«Подписка ___ истекает через ___ дней»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1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62AC2-CF58-4A5C-A171-9588DC6E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EE2E5-BFC3-4782-ADF6-F3D315F7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https://github.com/Anton00756/SubscriptionService/</a:t>
            </a:r>
            <a:endParaRPr lang="en-US" sz="2400" dirty="0"/>
          </a:p>
          <a:p>
            <a:endParaRPr lang="ru-RU" dirty="0"/>
          </a:p>
        </p:txBody>
      </p:sp>
      <p:pic>
        <p:nvPicPr>
          <p:cNvPr id="1028" name="Picture 4" descr="http://qrcoder.ru/code/?https%3A%2F%2Fgithub.com%2FAnton00756%2FSubscriptionService%2F&amp;10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855" y="2283923"/>
            <a:ext cx="390525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9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75C25-D9FA-46E0-AC04-D1E815A2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4712F1-58FF-4ED5-8E5D-8F9EA6A04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Задача: реализовать систему получения и оплаты подписок для онлайн-кинотеатра.</a:t>
            </a:r>
          </a:p>
          <a:p>
            <a:r>
              <a:rPr lang="ru-RU" sz="2800" dirty="0"/>
              <a:t>История задачи: Мы с вами живем в мире подписок: на </a:t>
            </a:r>
            <a:r>
              <a:rPr lang="ru-RU" sz="2800" dirty="0" err="1"/>
              <a:t>Yandex</a:t>
            </a:r>
            <a:r>
              <a:rPr lang="ru-RU" sz="2800" dirty="0"/>
              <a:t> музыку, на </a:t>
            </a:r>
            <a:r>
              <a:rPr lang="ru-RU" sz="2800" dirty="0" err="1"/>
              <a:t>Кинопоиск</a:t>
            </a:r>
            <a:r>
              <a:rPr lang="ru-RU" sz="2800" dirty="0"/>
              <a:t>, на VK музыку и на многое-многое другое. Мы оплачиваем разными средствами и иногда деньги сами списываются с карточки и это порой удобно. Так подумали в сервисе “Фильмы 8 института” и решили прикрутить к себе подписочный сервис. Ваша задача помочь им в этих стремлениях.</a:t>
            </a:r>
          </a:p>
        </p:txBody>
      </p:sp>
    </p:spTree>
    <p:extLst>
      <p:ext uri="{BB962C8B-B14F-4D97-AF65-F5344CB8AC3E}">
        <p14:creationId xmlns:p14="http://schemas.microsoft.com/office/powerpoint/2010/main" val="176488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7069B-898A-443B-BBF8-FE6A82C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0DF67-18BE-47DC-B21C-26EC96CC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800" dirty="0"/>
              <a:t>Реализовать функционал работы с подпиской: оформление, изменение, отмена.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Поддерживать различные тарифы (стандарт - базовый доступ, премиум - доступ без рекламы, семейный - несколько профилей с доп. функциями).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Реализовать функционал оплаты подписок.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Система нотификаций для пользователей о предстоящих списаниях средств и о статусах платежей.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/>
              <a:t>Просмотр истории оплат и подписок.</a:t>
            </a:r>
          </a:p>
        </p:txBody>
      </p:sp>
    </p:spTree>
    <p:extLst>
      <p:ext uri="{BB962C8B-B14F-4D97-AF65-F5344CB8AC3E}">
        <p14:creationId xmlns:p14="http://schemas.microsoft.com/office/powerpoint/2010/main" val="9469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7069B-898A-443B-BBF8-FE6A82C9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0DF67-18BE-47DC-B21C-26EC96CCD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Сервис представляет из себя сервер на </a:t>
            </a:r>
            <a:r>
              <a:rPr lang="en-US" sz="2800" dirty="0" err="1" smtClean="0"/>
              <a:t>FastAPI</a:t>
            </a:r>
            <a:r>
              <a:rPr lang="en-US" sz="2800" dirty="0" smtClean="0"/>
              <a:t>. </a:t>
            </a:r>
            <a:r>
              <a:rPr lang="ru-RU" sz="2800" dirty="0" smtClean="0"/>
              <a:t>Для идентификации пользователя используется </a:t>
            </a:r>
            <a:r>
              <a:rPr lang="en-US" sz="2800" dirty="0" smtClean="0"/>
              <a:t>cookie </a:t>
            </a:r>
            <a:r>
              <a:rPr lang="ru-RU" sz="2800" dirty="0" smtClean="0"/>
              <a:t>с </a:t>
            </a:r>
            <a:r>
              <a:rPr lang="en-US" sz="2800" dirty="0" smtClean="0"/>
              <a:t>JWT</a:t>
            </a:r>
            <a:r>
              <a:rPr lang="ru-RU" sz="2800" dirty="0" smtClean="0"/>
              <a:t>, в котором содержится почта пользователя.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smtClean="0"/>
              <a:t>Вся информация о пользователях, их платежах и подписках хранится в базе </a:t>
            </a:r>
            <a:r>
              <a:rPr lang="en-US" sz="2800" dirty="0" smtClean="0"/>
              <a:t>PostgreSQL.</a:t>
            </a:r>
            <a:endParaRPr lang="ru-RU" sz="2800" dirty="0" smtClean="0"/>
          </a:p>
          <a:p>
            <a:pPr marL="0" indent="0">
              <a:buNone/>
            </a:pPr>
            <a:r>
              <a:rPr lang="ru-RU" sz="2800" dirty="0" smtClean="0"/>
              <a:t>Для тестирования продукта</a:t>
            </a:r>
            <a:r>
              <a:rPr lang="en-US" sz="2800" dirty="0" smtClean="0"/>
              <a:t> (</a:t>
            </a:r>
            <a:r>
              <a:rPr lang="ru-RU" sz="2800" dirty="0" smtClean="0"/>
              <a:t>его </a:t>
            </a:r>
            <a:r>
              <a:rPr lang="en-US" sz="2800" dirty="0" smtClean="0"/>
              <a:t>API)</a:t>
            </a:r>
            <a:r>
              <a:rPr lang="ru-RU" sz="2800" dirty="0" smtClean="0"/>
              <a:t> используется </a:t>
            </a:r>
            <a:r>
              <a:rPr lang="en-US" sz="2800" dirty="0" err="1" smtClean="0"/>
              <a:t>pytest</a:t>
            </a:r>
            <a:r>
              <a:rPr lang="en-US" sz="2800" dirty="0"/>
              <a:t>.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392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56138-6565-47F1-B595-FE139343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389EBE-3CD9-431E-A984-566653561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016" y="1761773"/>
            <a:ext cx="8075967" cy="4555674"/>
          </a:xfrm>
        </p:spPr>
      </p:pic>
    </p:spTree>
    <p:extLst>
      <p:ext uri="{BB962C8B-B14F-4D97-AF65-F5344CB8AC3E}">
        <p14:creationId xmlns:p14="http://schemas.microsoft.com/office/powerpoint/2010/main" val="46382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7ED9F-5643-460E-B443-4545762A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EDE752-CCD4-461F-8111-6A8DE9F1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98392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users – </a:t>
            </a:r>
            <a:r>
              <a:rPr lang="ru-RU" sz="3000" dirty="0"/>
              <a:t>данные пользователей (почта, пароль, активность)</a:t>
            </a:r>
          </a:p>
          <a:p>
            <a:r>
              <a:rPr lang="en-US" sz="3000" dirty="0"/>
              <a:t>subscriptions – </a:t>
            </a:r>
            <a:r>
              <a:rPr lang="ru-RU" sz="3000" dirty="0"/>
              <a:t>данные о подписке (тип подписки, стоимость, активность, срок подписки, </a:t>
            </a:r>
            <a:r>
              <a:rPr lang="ru-RU" sz="3000" dirty="0" err="1"/>
              <a:t>автопродление</a:t>
            </a:r>
            <a:r>
              <a:rPr lang="ru-RU" sz="3000" dirty="0"/>
              <a:t>,  дата начала и окончания действия)</a:t>
            </a:r>
            <a:endParaRPr lang="en-US" sz="3000" dirty="0"/>
          </a:p>
          <a:p>
            <a:r>
              <a:rPr lang="en-US" sz="3000" dirty="0"/>
              <a:t>payments – </a:t>
            </a:r>
            <a:r>
              <a:rPr lang="ru-RU" sz="3000" dirty="0"/>
              <a:t>данные о платеже ( цена, дата платежа, статус оплаты)</a:t>
            </a:r>
            <a:endParaRPr lang="en-US" sz="3000" dirty="0"/>
          </a:p>
          <a:p>
            <a:r>
              <a:rPr lang="en-US" sz="3000" dirty="0" err="1"/>
              <a:t>payment_methods</a:t>
            </a:r>
            <a:r>
              <a:rPr lang="en-US" sz="3000" dirty="0"/>
              <a:t> – </a:t>
            </a:r>
            <a:r>
              <a:rPr lang="ru-RU" sz="3000" dirty="0"/>
              <a:t> данные о методе оплаты ( тип, номер карты, срок действия, </a:t>
            </a:r>
            <a:r>
              <a:rPr lang="en-US" sz="3000" dirty="0" err="1"/>
              <a:t>cvv</a:t>
            </a:r>
            <a:r>
              <a:rPr lang="en-US" sz="3000" dirty="0"/>
              <a:t>, </a:t>
            </a:r>
            <a:r>
              <a:rPr lang="ru-RU" sz="3000" dirty="0"/>
              <a:t>активность)</a:t>
            </a:r>
            <a:endParaRPr lang="en-US" sz="3000" dirty="0"/>
          </a:p>
          <a:p>
            <a:endParaRPr lang="ru-RU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465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7C71-0F29-4EBA-8E39-09946ED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4800" dirty="0"/>
              <a:t>– user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84AE0-5738-4526-9536-5BE3C720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register_user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регистрация пользователя (</a:t>
            </a:r>
            <a:r>
              <a:rPr lang="en-US" sz="2400" dirty="0"/>
              <a:t>email, password)</a:t>
            </a:r>
            <a:r>
              <a:rPr lang="ru-RU" sz="2400" dirty="0"/>
              <a:t>, добавление данных в куки</a:t>
            </a:r>
            <a:endParaRPr lang="en-US" sz="2400" dirty="0"/>
          </a:p>
          <a:p>
            <a:r>
              <a:rPr lang="en-US" sz="2400" dirty="0" smtClean="0"/>
              <a:t>login </a:t>
            </a:r>
            <a:r>
              <a:rPr lang="en-US" sz="2400" dirty="0"/>
              <a:t>– </a:t>
            </a:r>
            <a:r>
              <a:rPr lang="ru-RU" sz="2400" dirty="0"/>
              <a:t>авторизация пользователя, обновление куки</a:t>
            </a:r>
            <a:endParaRPr lang="en-US" sz="2400" dirty="0"/>
          </a:p>
          <a:p>
            <a:r>
              <a:rPr lang="en-US" sz="2400" dirty="0"/>
              <a:t>logout –</a:t>
            </a:r>
            <a:r>
              <a:rPr lang="ru-RU" sz="2400" dirty="0"/>
              <a:t> выход пользователя, очистка куки</a:t>
            </a:r>
            <a:endParaRPr lang="en-US" sz="2400" dirty="0"/>
          </a:p>
          <a:p>
            <a:r>
              <a:rPr lang="en-US" sz="2400" dirty="0" err="1" smtClean="0"/>
              <a:t>get_user_info</a:t>
            </a:r>
            <a:r>
              <a:rPr lang="en-US" sz="2400" dirty="0" smtClean="0"/>
              <a:t> </a:t>
            </a:r>
            <a:r>
              <a:rPr lang="en-US" sz="2400" dirty="0"/>
              <a:t>– </a:t>
            </a:r>
            <a:r>
              <a:rPr lang="ru-RU" sz="2400" dirty="0"/>
              <a:t>получение информации об авторизованном пользователе</a:t>
            </a:r>
            <a:endParaRPr lang="en-US" sz="2400" dirty="0"/>
          </a:p>
          <a:p>
            <a:r>
              <a:rPr lang="en-US" sz="2400" dirty="0" err="1" smtClean="0"/>
              <a:t>get_user_list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ru-RU" sz="2400" dirty="0"/>
              <a:t> получение списка зарегистрированных пользователей</a:t>
            </a:r>
            <a:endParaRPr lang="en-US" sz="2400" dirty="0"/>
          </a:p>
          <a:p>
            <a:r>
              <a:rPr lang="en-US" sz="2400" dirty="0" err="1" smtClean="0"/>
              <a:t>update_user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ru-RU" sz="2400" dirty="0"/>
              <a:t> обновление информации о пользователе</a:t>
            </a:r>
            <a:endParaRPr lang="en-US" sz="2400" dirty="0"/>
          </a:p>
          <a:p>
            <a:r>
              <a:rPr lang="en-US" sz="2400" dirty="0" err="1" smtClean="0"/>
              <a:t>delete_user</a:t>
            </a:r>
            <a:r>
              <a:rPr lang="en-US" sz="2400" dirty="0" smtClean="0"/>
              <a:t> </a:t>
            </a:r>
            <a:r>
              <a:rPr lang="en-US" sz="2400" dirty="0"/>
              <a:t>–</a:t>
            </a:r>
            <a:r>
              <a:rPr lang="ru-RU" sz="2400" dirty="0"/>
              <a:t> удалить авторизованного пользователя</a:t>
            </a:r>
            <a:endParaRPr lang="en-US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12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7C71-0F29-4EBA-8E39-09946ED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4800" dirty="0"/>
              <a:t>–</a:t>
            </a:r>
            <a:r>
              <a:rPr lang="ru-RU" sz="4800" dirty="0"/>
              <a:t> </a:t>
            </a:r>
            <a:r>
              <a:rPr lang="en-US" sz="4800" dirty="0"/>
              <a:t>subscription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84AE0-5738-4526-9536-5BE3C720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create_subscription</a:t>
            </a:r>
            <a:r>
              <a:rPr lang="ru-RU" sz="2400" dirty="0"/>
              <a:t> – добавление новой подписки</a:t>
            </a:r>
          </a:p>
          <a:p>
            <a:r>
              <a:rPr lang="en-US" sz="2400" dirty="0" err="1"/>
              <a:t>get_subscription_info</a:t>
            </a:r>
            <a:r>
              <a:rPr lang="ru-RU" sz="2400" dirty="0"/>
              <a:t> – получить информацию о конкретной подписке</a:t>
            </a:r>
          </a:p>
          <a:p>
            <a:r>
              <a:rPr lang="en-US" sz="2400" dirty="0" err="1"/>
              <a:t>get_subscription_list</a:t>
            </a:r>
            <a:r>
              <a:rPr lang="ru-RU" sz="2400" dirty="0"/>
              <a:t> – получить список подписок авторизованного пользователя</a:t>
            </a:r>
          </a:p>
          <a:p>
            <a:r>
              <a:rPr lang="en-US" sz="2400" dirty="0" err="1"/>
              <a:t>update_subscription</a:t>
            </a:r>
            <a:r>
              <a:rPr lang="ru-RU" sz="2400" dirty="0"/>
              <a:t> – обновить информацию о подписке</a:t>
            </a:r>
          </a:p>
          <a:p>
            <a:r>
              <a:rPr lang="en-US" sz="2400" dirty="0" err="1"/>
              <a:t>cancel_subscription</a:t>
            </a:r>
            <a:r>
              <a:rPr lang="ru-RU" sz="2400" dirty="0"/>
              <a:t> – отменить подписку ( сделать неактивной)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138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497C71-0F29-4EBA-8E39-09946ED7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sz="4800" dirty="0"/>
              <a:t>–</a:t>
            </a:r>
            <a:r>
              <a:rPr lang="en-US" dirty="0"/>
              <a:t> </a:t>
            </a:r>
            <a:r>
              <a:rPr lang="en-US" dirty="0" err="1"/>
              <a:t>payment_method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84AE0-5738-4526-9536-5BE3C720E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create_payment_method</a:t>
            </a:r>
            <a:r>
              <a:rPr lang="ru-RU" sz="2400" dirty="0"/>
              <a:t> – создание нового способа оплаты</a:t>
            </a:r>
          </a:p>
          <a:p>
            <a:r>
              <a:rPr lang="en-US" sz="2400" dirty="0" err="1"/>
              <a:t>get_payment_method</a:t>
            </a:r>
            <a:r>
              <a:rPr lang="ru-RU" sz="2400" dirty="0"/>
              <a:t> – получение информации о способе оплаты</a:t>
            </a:r>
          </a:p>
          <a:p>
            <a:r>
              <a:rPr lang="en-US" sz="2400" dirty="0" err="1"/>
              <a:t>get_payment_methods_list</a:t>
            </a:r>
            <a:r>
              <a:rPr lang="ru-RU" sz="2400" dirty="0"/>
              <a:t> – получение списка способов оплаты пользователя</a:t>
            </a:r>
          </a:p>
          <a:p>
            <a:r>
              <a:rPr lang="en-US" sz="2400" dirty="0" err="1"/>
              <a:t>update_payment_method</a:t>
            </a:r>
            <a:r>
              <a:rPr lang="ru-RU" sz="2400" dirty="0"/>
              <a:t> – обновление информации о способе оплаты</a:t>
            </a:r>
          </a:p>
          <a:p>
            <a:r>
              <a:rPr lang="en-US" sz="2400" dirty="0" err="1"/>
              <a:t>delete_payment_method</a:t>
            </a:r>
            <a:r>
              <a:rPr lang="ru-RU" sz="2400" dirty="0"/>
              <a:t> – удаление способа оплаты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129102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200</TotalTime>
  <Words>463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Ретро</vt:lpstr>
      <vt:lpstr>Подписочный сервис</vt:lpstr>
      <vt:lpstr>Задача</vt:lpstr>
      <vt:lpstr>Требования</vt:lpstr>
      <vt:lpstr>Общее описание реализации</vt:lpstr>
      <vt:lpstr>Схема базы данных</vt:lpstr>
      <vt:lpstr>Описание таблиц</vt:lpstr>
      <vt:lpstr>API – user </vt:lpstr>
      <vt:lpstr>API – subscription </vt:lpstr>
      <vt:lpstr>API – payment_method</vt:lpstr>
      <vt:lpstr>API – payment </vt:lpstr>
      <vt:lpstr>API – notification 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«Подписочный сервис»</dc:title>
  <dc:creator>tut i</dc:creator>
  <cp:lastModifiedBy>Антон Комиссаров</cp:lastModifiedBy>
  <cp:revision>15</cp:revision>
  <dcterms:created xsi:type="dcterms:W3CDTF">2025-01-06T10:26:33Z</dcterms:created>
  <dcterms:modified xsi:type="dcterms:W3CDTF">2025-01-06T14:54:14Z</dcterms:modified>
</cp:coreProperties>
</file>