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256" r:id="rId3"/>
    <p:sldId id="260" r:id="rId4"/>
    <p:sldId id="312" r:id="rId5"/>
    <p:sldId id="329" r:id="rId6"/>
    <p:sldId id="354" r:id="rId7"/>
    <p:sldId id="314" r:id="rId8"/>
    <p:sldId id="315" r:id="rId9"/>
    <p:sldId id="316" r:id="rId10"/>
    <p:sldId id="298" r:id="rId11"/>
    <p:sldId id="313" r:id="rId12"/>
    <p:sldId id="355" r:id="rId13"/>
    <p:sldId id="258" r:id="rId14"/>
    <p:sldId id="259" r:id="rId15"/>
    <p:sldId id="341" r:id="rId16"/>
    <p:sldId id="342" r:id="rId17"/>
    <p:sldId id="351" r:id="rId18"/>
    <p:sldId id="344" r:id="rId19"/>
    <p:sldId id="346" r:id="rId20"/>
    <p:sldId id="352" r:id="rId21"/>
    <p:sldId id="347" r:id="rId22"/>
    <p:sldId id="348" r:id="rId23"/>
    <p:sldId id="353" r:id="rId24"/>
    <p:sldId id="356" r:id="rId25"/>
    <p:sldId id="309" r:id="rId26"/>
    <p:sldId id="350" r:id="rId27"/>
    <p:sldId id="3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1" d="100"/>
          <a:sy n="71" d="100"/>
        </p:scale>
        <p:origin x="72" y="582"/>
      </p:cViewPr>
      <p:guideLst>
        <p:guide orient="horz" pos="22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4505402772380089"/>
          <c:y val="8.2827592912756515E-2"/>
          <c:w val="0.7184307161350949"/>
          <c:h val="0.83434481417448692"/>
        </c:manualLayout>
      </c:layout>
      <c:barChart>
        <c:barDir val="bar"/>
        <c:grouping val="stacked"/>
        <c:varyColors val="0"/>
        <c:ser>
          <c:idx val="0"/>
          <c:order val="0"/>
          <c:tx>
            <c:strRef>
              <c:f>Sheet1!$B$1</c:f>
              <c:strCache>
                <c:ptCount val="1"/>
                <c:pt idx="0">
                  <c:v>Series 1</c:v>
                </c:pt>
              </c:strCache>
            </c:strRef>
          </c:tx>
          <c:spPr>
            <a:solidFill>
              <a:schemeClr val="accent3"/>
            </a:solidFill>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50</c:v>
                </c:pt>
                <c:pt idx="1">
                  <c:v>60</c:v>
                </c:pt>
                <c:pt idx="2">
                  <c:v>30</c:v>
                </c:pt>
                <c:pt idx="3">
                  <c:v>40</c:v>
                </c:pt>
                <c:pt idx="4">
                  <c:v>80</c:v>
                </c:pt>
              </c:numCache>
            </c:numRef>
          </c:val>
          <c:extLst>
            <c:ext xmlns:c16="http://schemas.microsoft.com/office/drawing/2014/chart" uri="{C3380CC4-5D6E-409C-BE32-E72D297353CC}">
              <c16:uniqueId val="{00000000-53DB-4DB4-B2BD-C7CB3C6E8E24}"/>
            </c:ext>
          </c:extLst>
        </c:ser>
        <c:ser>
          <c:idx val="1"/>
          <c:order val="1"/>
          <c:tx>
            <c:strRef>
              <c:f>Sheet1!$C$1</c:f>
              <c:strCache>
                <c:ptCount val="1"/>
                <c:pt idx="0">
                  <c:v>Series 2</c:v>
                </c:pt>
              </c:strCache>
            </c:strRef>
          </c:tx>
          <c:spPr>
            <a:solidFill>
              <a:schemeClr val="bg1"/>
            </a:solidFill>
            <a:ln>
              <a:noFill/>
            </a:ln>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50</c:v>
                </c:pt>
                <c:pt idx="1">
                  <c:v>40</c:v>
                </c:pt>
                <c:pt idx="2">
                  <c:v>70</c:v>
                </c:pt>
                <c:pt idx="3">
                  <c:v>60</c:v>
                </c:pt>
                <c:pt idx="4">
                  <c:v>20</c:v>
                </c:pt>
              </c:numCache>
            </c:numRef>
          </c:val>
          <c:extLst>
            <c:ext xmlns:c16="http://schemas.microsoft.com/office/drawing/2014/chart" uri="{C3380CC4-5D6E-409C-BE32-E72D297353CC}">
              <c16:uniqueId val="{00000001-53DB-4DB4-B2BD-C7CB3C6E8E24}"/>
            </c:ext>
          </c:extLst>
        </c:ser>
        <c:dLbls>
          <c:showLegendKey val="0"/>
          <c:showVal val="0"/>
          <c:showCatName val="0"/>
          <c:showSerName val="0"/>
          <c:showPercent val="0"/>
          <c:showBubbleSize val="0"/>
        </c:dLbls>
        <c:gapWidth val="140"/>
        <c:overlap val="100"/>
        <c:axId val="169896576"/>
        <c:axId val="169898368"/>
      </c:barChart>
      <c:catAx>
        <c:axId val="169896576"/>
        <c:scaling>
          <c:orientation val="minMax"/>
        </c:scaling>
        <c:delete val="1"/>
        <c:axPos val="l"/>
        <c:numFmt formatCode="General" sourceLinked="0"/>
        <c:majorTickMark val="out"/>
        <c:minorTickMark val="none"/>
        <c:tickLblPos val="nextTo"/>
        <c:crossAx val="169898368"/>
        <c:crosses val="autoZero"/>
        <c:auto val="1"/>
        <c:lblAlgn val="ctr"/>
        <c:lblOffset val="100"/>
        <c:noMultiLvlLbl val="0"/>
      </c:catAx>
      <c:valAx>
        <c:axId val="169898368"/>
        <c:scaling>
          <c:orientation val="minMax"/>
        </c:scaling>
        <c:delete val="1"/>
        <c:axPos val="b"/>
        <c:majorGridlines>
          <c:spPr>
            <a:ln>
              <a:noFill/>
            </a:ln>
          </c:spPr>
        </c:majorGridlines>
        <c:numFmt formatCode="General" sourceLinked="1"/>
        <c:majorTickMark val="out"/>
        <c:minorTickMark val="none"/>
        <c:tickLblPos val="nextTo"/>
        <c:crossAx val="1698965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83A3AAE-567A-4919-A141-AA819798022A}"/>
              </a:ext>
            </a:extLst>
          </p:cNvPr>
          <p:cNvSpPr/>
          <p:nvPr userDrawn="1"/>
        </p:nvSpPr>
        <p:spPr>
          <a:xfrm>
            <a:off x="323529" y="301408"/>
            <a:ext cx="11573197" cy="72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26" name="Freeform: Shape 25">
            <a:extLst>
              <a:ext uri="{FF2B5EF4-FFF2-40B4-BE49-F238E27FC236}">
                <a16:creationId xmlns:a16="http://schemas.microsoft.com/office/drawing/2014/main" id="{9D1B8184-765A-43B2-AD8A-E56B22A5E8C2}"/>
              </a:ext>
            </a:extLst>
          </p:cNvPr>
          <p:cNvSpPr/>
          <p:nvPr/>
        </p:nvSpPr>
        <p:spPr>
          <a:xfrm flipH="1">
            <a:off x="9647495" y="300218"/>
            <a:ext cx="2249231" cy="763537"/>
          </a:xfrm>
          <a:custGeom>
            <a:avLst/>
            <a:gdLst>
              <a:gd name="connsiteX0" fmla="*/ 1079499 w 2036992"/>
              <a:gd name="connsiteY0" fmla="*/ 533143 h 690412"/>
              <a:gd name="connsiteX1" fmla="*/ 954941 w 2036992"/>
              <a:gd name="connsiteY1" fmla="*/ 533143 h 690412"/>
              <a:gd name="connsiteX2" fmla="*/ 954941 w 2036992"/>
              <a:gd name="connsiteY2" fmla="*/ 657700 h 690412"/>
              <a:gd name="connsiteX3" fmla="*/ 1079499 w 2036992"/>
              <a:gd name="connsiteY3" fmla="*/ 657700 h 690412"/>
              <a:gd name="connsiteX4" fmla="*/ 1221670 w 2036992"/>
              <a:gd name="connsiteY4" fmla="*/ 533143 h 690412"/>
              <a:gd name="connsiteX5" fmla="*/ 1097112 w 2036992"/>
              <a:gd name="connsiteY5" fmla="*/ 533143 h 690412"/>
              <a:gd name="connsiteX6" fmla="*/ 1097112 w 2036992"/>
              <a:gd name="connsiteY6" fmla="*/ 657700 h 690412"/>
              <a:gd name="connsiteX7" fmla="*/ 1221670 w 2036992"/>
              <a:gd name="connsiteY7" fmla="*/ 657700 h 690412"/>
              <a:gd name="connsiteX8" fmla="*/ 1079499 w 2036992"/>
              <a:gd name="connsiteY8" fmla="*/ 384366 h 690412"/>
              <a:gd name="connsiteX9" fmla="*/ 954941 w 2036992"/>
              <a:gd name="connsiteY9" fmla="*/ 384366 h 690412"/>
              <a:gd name="connsiteX10" fmla="*/ 954941 w 2036992"/>
              <a:gd name="connsiteY10" fmla="*/ 508923 h 690412"/>
              <a:gd name="connsiteX11" fmla="*/ 1079499 w 2036992"/>
              <a:gd name="connsiteY11" fmla="*/ 508923 h 690412"/>
              <a:gd name="connsiteX12" fmla="*/ 1221670 w 2036992"/>
              <a:gd name="connsiteY12" fmla="*/ 384366 h 690412"/>
              <a:gd name="connsiteX13" fmla="*/ 1097112 w 2036992"/>
              <a:gd name="connsiteY13" fmla="*/ 384366 h 690412"/>
              <a:gd name="connsiteX14" fmla="*/ 1097112 w 2036992"/>
              <a:gd name="connsiteY14" fmla="*/ 508923 h 690412"/>
              <a:gd name="connsiteX15" fmla="*/ 1221670 w 2036992"/>
              <a:gd name="connsiteY15" fmla="*/ 508923 h 690412"/>
              <a:gd name="connsiteX16" fmla="*/ 1426032 w 2036992"/>
              <a:gd name="connsiteY16" fmla="*/ 153074 h 690412"/>
              <a:gd name="connsiteX17" fmla="*/ 1700842 w 2036992"/>
              <a:gd name="connsiteY17" fmla="*/ 377058 h 690412"/>
              <a:gd name="connsiteX18" fmla="*/ 1634751 w 2036992"/>
              <a:gd name="connsiteY18" fmla="*/ 379368 h 690412"/>
              <a:gd name="connsiteX19" fmla="*/ 1586252 w 2036992"/>
              <a:gd name="connsiteY19" fmla="*/ 425522 h 690412"/>
              <a:gd name="connsiteX20" fmla="*/ 1342825 w 2036992"/>
              <a:gd name="connsiteY20" fmla="*/ 216444 h 690412"/>
              <a:gd name="connsiteX21" fmla="*/ 1090822 w 2036992"/>
              <a:gd name="connsiteY21" fmla="*/ 0 h 690412"/>
              <a:gd name="connsiteX22" fmla="*/ 834158 w 2036992"/>
              <a:gd name="connsiteY22" fmla="*/ 7549 h 690412"/>
              <a:gd name="connsiteX23" fmla="*/ 0 w 2036992"/>
              <a:gd name="connsiteY23" fmla="*/ 675629 h 690412"/>
              <a:gd name="connsiteX24" fmla="*/ 252889 w 2036992"/>
              <a:gd name="connsiteY24" fmla="*/ 679403 h 690412"/>
              <a:gd name="connsiteX25" fmla="*/ 1094597 w 2036992"/>
              <a:gd name="connsiteY25" fmla="*/ 45293 h 690412"/>
              <a:gd name="connsiteX26" fmla="*/ 1577055 w 2036992"/>
              <a:gd name="connsiteY26" fmla="*/ 434274 h 690412"/>
              <a:gd name="connsiteX27" fmla="*/ 1309741 w 2036992"/>
              <a:gd name="connsiteY27" fmla="*/ 688665 h 690412"/>
              <a:gd name="connsiteX28" fmla="*/ 1408273 w 2036992"/>
              <a:gd name="connsiteY28" fmla="*/ 690412 h 690412"/>
              <a:gd name="connsiteX29" fmla="*/ 1638798 w 2036992"/>
              <a:gd name="connsiteY29" fmla="*/ 484055 h 690412"/>
              <a:gd name="connsiteX30" fmla="*/ 1698512 w 2036992"/>
              <a:gd name="connsiteY30" fmla="*/ 532199 h 690412"/>
              <a:gd name="connsiteX31" fmla="*/ 1706061 w 2036992"/>
              <a:gd name="connsiteY31" fmla="*/ 528425 h 690412"/>
              <a:gd name="connsiteX32" fmla="*/ 1646439 w 2036992"/>
              <a:gd name="connsiteY32" fmla="*/ 477215 h 690412"/>
              <a:gd name="connsiteX33" fmla="*/ 1736225 w 2036992"/>
              <a:gd name="connsiteY33" fmla="*/ 396842 h 690412"/>
              <a:gd name="connsiteX34" fmla="*/ 2036992 w 2036992"/>
              <a:gd name="connsiteY34" fmla="*/ 689498 h 690412"/>
              <a:gd name="connsiteX35" fmla="*/ 2029318 w 2036992"/>
              <a:gd name="connsiteY35" fmla="*/ 677134 h 690412"/>
              <a:gd name="connsiteX36" fmla="*/ 1734754 w 2036992"/>
              <a:gd name="connsiteY36" fmla="*/ 375873 h 690412"/>
              <a:gd name="connsiteX37" fmla="*/ 1705786 w 2036992"/>
              <a:gd name="connsiteY37" fmla="*/ 376885 h 690412"/>
              <a:gd name="connsiteX38" fmla="*/ 1706061 w 2036992"/>
              <a:gd name="connsiteY38" fmla="*/ 376746 h 690412"/>
              <a:gd name="connsiteX39" fmla="*/ 1424304 w 2036992"/>
              <a:gd name="connsiteY39" fmla="*/ 132105 h 690412"/>
              <a:gd name="connsiteX40" fmla="*/ 1306761 w 2036992"/>
              <a:gd name="connsiteY40" fmla="*/ 135600 h 690412"/>
              <a:gd name="connsiteX41" fmla="*/ 1276873 w 2036992"/>
              <a:gd name="connsiteY41" fmla="*/ 159798 h 690412"/>
              <a:gd name="connsiteX0" fmla="*/ 1079499 w 2036992"/>
              <a:gd name="connsiteY0" fmla="*/ 534220 h 691489"/>
              <a:gd name="connsiteX1" fmla="*/ 954941 w 2036992"/>
              <a:gd name="connsiteY1" fmla="*/ 534220 h 691489"/>
              <a:gd name="connsiteX2" fmla="*/ 954941 w 2036992"/>
              <a:gd name="connsiteY2" fmla="*/ 658777 h 691489"/>
              <a:gd name="connsiteX3" fmla="*/ 1079499 w 2036992"/>
              <a:gd name="connsiteY3" fmla="*/ 658777 h 691489"/>
              <a:gd name="connsiteX4" fmla="*/ 1079499 w 2036992"/>
              <a:gd name="connsiteY4" fmla="*/ 534220 h 691489"/>
              <a:gd name="connsiteX5" fmla="*/ 1221670 w 2036992"/>
              <a:gd name="connsiteY5" fmla="*/ 534220 h 691489"/>
              <a:gd name="connsiteX6" fmla="*/ 1097112 w 2036992"/>
              <a:gd name="connsiteY6" fmla="*/ 534220 h 691489"/>
              <a:gd name="connsiteX7" fmla="*/ 1097112 w 2036992"/>
              <a:gd name="connsiteY7" fmla="*/ 658777 h 691489"/>
              <a:gd name="connsiteX8" fmla="*/ 1221670 w 2036992"/>
              <a:gd name="connsiteY8" fmla="*/ 658777 h 691489"/>
              <a:gd name="connsiteX9" fmla="*/ 1221670 w 2036992"/>
              <a:gd name="connsiteY9" fmla="*/ 534220 h 691489"/>
              <a:gd name="connsiteX10" fmla="*/ 1079499 w 2036992"/>
              <a:gd name="connsiteY10" fmla="*/ 385443 h 691489"/>
              <a:gd name="connsiteX11" fmla="*/ 954941 w 2036992"/>
              <a:gd name="connsiteY11" fmla="*/ 385443 h 691489"/>
              <a:gd name="connsiteX12" fmla="*/ 954941 w 2036992"/>
              <a:gd name="connsiteY12" fmla="*/ 510000 h 691489"/>
              <a:gd name="connsiteX13" fmla="*/ 1079499 w 2036992"/>
              <a:gd name="connsiteY13" fmla="*/ 510000 h 691489"/>
              <a:gd name="connsiteX14" fmla="*/ 1079499 w 2036992"/>
              <a:gd name="connsiteY14" fmla="*/ 385443 h 691489"/>
              <a:gd name="connsiteX15" fmla="*/ 1221670 w 2036992"/>
              <a:gd name="connsiteY15" fmla="*/ 385443 h 691489"/>
              <a:gd name="connsiteX16" fmla="*/ 1097112 w 2036992"/>
              <a:gd name="connsiteY16" fmla="*/ 385443 h 691489"/>
              <a:gd name="connsiteX17" fmla="*/ 1097112 w 2036992"/>
              <a:gd name="connsiteY17" fmla="*/ 510000 h 691489"/>
              <a:gd name="connsiteX18" fmla="*/ 1221670 w 2036992"/>
              <a:gd name="connsiteY18" fmla="*/ 510000 h 691489"/>
              <a:gd name="connsiteX19" fmla="*/ 1221670 w 2036992"/>
              <a:gd name="connsiteY19" fmla="*/ 385443 h 691489"/>
              <a:gd name="connsiteX20" fmla="*/ 1426032 w 2036992"/>
              <a:gd name="connsiteY20" fmla="*/ 154151 h 691489"/>
              <a:gd name="connsiteX21" fmla="*/ 1700842 w 2036992"/>
              <a:gd name="connsiteY21" fmla="*/ 378135 h 691489"/>
              <a:gd name="connsiteX22" fmla="*/ 1634751 w 2036992"/>
              <a:gd name="connsiteY22" fmla="*/ 380445 h 691489"/>
              <a:gd name="connsiteX23" fmla="*/ 1586252 w 2036992"/>
              <a:gd name="connsiteY23" fmla="*/ 426599 h 691489"/>
              <a:gd name="connsiteX24" fmla="*/ 1342825 w 2036992"/>
              <a:gd name="connsiteY24" fmla="*/ 217521 h 691489"/>
              <a:gd name="connsiteX25" fmla="*/ 1426032 w 2036992"/>
              <a:gd name="connsiteY25" fmla="*/ 154151 h 691489"/>
              <a:gd name="connsiteX26" fmla="*/ 1090822 w 2036992"/>
              <a:gd name="connsiteY26" fmla="*/ 1077 h 691489"/>
              <a:gd name="connsiteX27" fmla="*/ 834158 w 2036992"/>
              <a:gd name="connsiteY27" fmla="*/ 0 h 691489"/>
              <a:gd name="connsiteX28" fmla="*/ 0 w 2036992"/>
              <a:gd name="connsiteY28" fmla="*/ 676706 h 691489"/>
              <a:gd name="connsiteX29" fmla="*/ 252889 w 2036992"/>
              <a:gd name="connsiteY29" fmla="*/ 680480 h 691489"/>
              <a:gd name="connsiteX30" fmla="*/ 1094597 w 2036992"/>
              <a:gd name="connsiteY30" fmla="*/ 46370 h 691489"/>
              <a:gd name="connsiteX31" fmla="*/ 1577055 w 2036992"/>
              <a:gd name="connsiteY31" fmla="*/ 435351 h 691489"/>
              <a:gd name="connsiteX32" fmla="*/ 1309741 w 2036992"/>
              <a:gd name="connsiteY32" fmla="*/ 689742 h 691489"/>
              <a:gd name="connsiteX33" fmla="*/ 1408273 w 2036992"/>
              <a:gd name="connsiteY33" fmla="*/ 691489 h 691489"/>
              <a:gd name="connsiteX34" fmla="*/ 1638798 w 2036992"/>
              <a:gd name="connsiteY34" fmla="*/ 485132 h 691489"/>
              <a:gd name="connsiteX35" fmla="*/ 1698512 w 2036992"/>
              <a:gd name="connsiteY35" fmla="*/ 533276 h 691489"/>
              <a:gd name="connsiteX36" fmla="*/ 1706061 w 2036992"/>
              <a:gd name="connsiteY36" fmla="*/ 529502 h 691489"/>
              <a:gd name="connsiteX37" fmla="*/ 1646439 w 2036992"/>
              <a:gd name="connsiteY37" fmla="*/ 478292 h 691489"/>
              <a:gd name="connsiteX38" fmla="*/ 1736225 w 2036992"/>
              <a:gd name="connsiteY38" fmla="*/ 397919 h 691489"/>
              <a:gd name="connsiteX39" fmla="*/ 2036992 w 2036992"/>
              <a:gd name="connsiteY39" fmla="*/ 690575 h 691489"/>
              <a:gd name="connsiteX40" fmla="*/ 2029318 w 2036992"/>
              <a:gd name="connsiteY40" fmla="*/ 678211 h 691489"/>
              <a:gd name="connsiteX41" fmla="*/ 1734754 w 2036992"/>
              <a:gd name="connsiteY41" fmla="*/ 376950 h 691489"/>
              <a:gd name="connsiteX42" fmla="*/ 1705786 w 2036992"/>
              <a:gd name="connsiteY42" fmla="*/ 377962 h 691489"/>
              <a:gd name="connsiteX43" fmla="*/ 1706061 w 2036992"/>
              <a:gd name="connsiteY43" fmla="*/ 377823 h 691489"/>
              <a:gd name="connsiteX44" fmla="*/ 1424304 w 2036992"/>
              <a:gd name="connsiteY44" fmla="*/ 133182 h 691489"/>
              <a:gd name="connsiteX45" fmla="*/ 1306761 w 2036992"/>
              <a:gd name="connsiteY45" fmla="*/ 136677 h 691489"/>
              <a:gd name="connsiteX46" fmla="*/ 1276873 w 2036992"/>
              <a:gd name="connsiteY46" fmla="*/ 160875 h 691489"/>
              <a:gd name="connsiteX47" fmla="*/ 1090822 w 2036992"/>
              <a:gd name="connsiteY47" fmla="*/ 1077 h 69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36992" h="691489">
                <a:moveTo>
                  <a:pt x="1079499" y="534220"/>
                </a:moveTo>
                <a:lnTo>
                  <a:pt x="954941" y="534220"/>
                </a:lnTo>
                <a:lnTo>
                  <a:pt x="954941" y="658777"/>
                </a:lnTo>
                <a:lnTo>
                  <a:pt x="1079499" y="658777"/>
                </a:lnTo>
                <a:lnTo>
                  <a:pt x="1079499" y="534220"/>
                </a:lnTo>
                <a:close/>
                <a:moveTo>
                  <a:pt x="1221670" y="534220"/>
                </a:moveTo>
                <a:lnTo>
                  <a:pt x="1097112" y="534220"/>
                </a:lnTo>
                <a:lnTo>
                  <a:pt x="1097112" y="658777"/>
                </a:lnTo>
                <a:lnTo>
                  <a:pt x="1221670" y="658777"/>
                </a:lnTo>
                <a:lnTo>
                  <a:pt x="1221670" y="534220"/>
                </a:lnTo>
                <a:close/>
                <a:moveTo>
                  <a:pt x="1079499" y="385443"/>
                </a:moveTo>
                <a:lnTo>
                  <a:pt x="954941" y="385443"/>
                </a:lnTo>
                <a:lnTo>
                  <a:pt x="954941" y="510000"/>
                </a:lnTo>
                <a:lnTo>
                  <a:pt x="1079499" y="510000"/>
                </a:lnTo>
                <a:lnTo>
                  <a:pt x="1079499" y="385443"/>
                </a:lnTo>
                <a:close/>
                <a:moveTo>
                  <a:pt x="1221670" y="385443"/>
                </a:moveTo>
                <a:lnTo>
                  <a:pt x="1097112" y="385443"/>
                </a:lnTo>
                <a:lnTo>
                  <a:pt x="1097112" y="510000"/>
                </a:lnTo>
                <a:lnTo>
                  <a:pt x="1221670" y="510000"/>
                </a:lnTo>
                <a:lnTo>
                  <a:pt x="1221670" y="385443"/>
                </a:lnTo>
                <a:close/>
                <a:moveTo>
                  <a:pt x="1426032" y="154151"/>
                </a:moveTo>
                <a:lnTo>
                  <a:pt x="1700842" y="378135"/>
                </a:lnTo>
                <a:lnTo>
                  <a:pt x="1634751" y="380445"/>
                </a:lnTo>
                <a:lnTo>
                  <a:pt x="1586252" y="426599"/>
                </a:lnTo>
                <a:lnTo>
                  <a:pt x="1342825" y="217521"/>
                </a:lnTo>
                <a:lnTo>
                  <a:pt x="1426032" y="154151"/>
                </a:lnTo>
                <a:close/>
                <a:moveTo>
                  <a:pt x="1090822" y="1077"/>
                </a:moveTo>
                <a:lnTo>
                  <a:pt x="834158" y="0"/>
                </a:lnTo>
                <a:lnTo>
                  <a:pt x="0" y="676706"/>
                </a:lnTo>
                <a:lnTo>
                  <a:pt x="252889" y="680480"/>
                </a:lnTo>
                <a:lnTo>
                  <a:pt x="1094597" y="46370"/>
                </a:lnTo>
                <a:lnTo>
                  <a:pt x="1577055" y="435351"/>
                </a:lnTo>
                <a:lnTo>
                  <a:pt x="1309741" y="689742"/>
                </a:lnTo>
                <a:lnTo>
                  <a:pt x="1408273" y="691489"/>
                </a:lnTo>
                <a:lnTo>
                  <a:pt x="1638798" y="485132"/>
                </a:lnTo>
                <a:lnTo>
                  <a:pt x="1698512" y="533276"/>
                </a:lnTo>
                <a:lnTo>
                  <a:pt x="1706061" y="529502"/>
                </a:lnTo>
                <a:lnTo>
                  <a:pt x="1646439" y="478292"/>
                </a:lnTo>
                <a:lnTo>
                  <a:pt x="1736225" y="397919"/>
                </a:lnTo>
                <a:lnTo>
                  <a:pt x="2036992" y="690575"/>
                </a:lnTo>
                <a:lnTo>
                  <a:pt x="2029318" y="678211"/>
                </a:lnTo>
                <a:lnTo>
                  <a:pt x="1734754" y="376950"/>
                </a:lnTo>
                <a:lnTo>
                  <a:pt x="1705786" y="377962"/>
                </a:lnTo>
                <a:lnTo>
                  <a:pt x="1706061" y="377823"/>
                </a:lnTo>
                <a:lnTo>
                  <a:pt x="1424304" y="133182"/>
                </a:lnTo>
                <a:lnTo>
                  <a:pt x="1306761" y="136677"/>
                </a:lnTo>
                <a:lnTo>
                  <a:pt x="1276873" y="160875"/>
                </a:lnTo>
                <a:lnTo>
                  <a:pt x="1090822" y="1077"/>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52919E-B856-46DF-8EE5-5AC4E85C0AFC}"/>
              </a:ext>
            </a:extLst>
          </p:cNvPr>
          <p:cNvGrpSpPr/>
          <p:nvPr userDrawn="1"/>
        </p:nvGrpSpPr>
        <p:grpSpPr>
          <a:xfrm>
            <a:off x="4196676" y="1564259"/>
            <a:ext cx="3798650" cy="2992952"/>
            <a:chOff x="2862987" y="1731312"/>
            <a:chExt cx="3418025" cy="2693058"/>
          </a:xfrm>
        </p:grpSpPr>
        <p:grpSp>
          <p:nvGrpSpPr>
            <p:cNvPr id="3" name="Group 2">
              <a:extLst>
                <a:ext uri="{FF2B5EF4-FFF2-40B4-BE49-F238E27FC236}">
                  <a16:creationId xmlns:a16="http://schemas.microsoft.com/office/drawing/2014/main" id="{3B162EE5-910E-4160-A7B0-0C601F238DB6}"/>
                </a:ext>
              </a:extLst>
            </p:cNvPr>
            <p:cNvGrpSpPr/>
            <p:nvPr/>
          </p:nvGrpSpPr>
          <p:grpSpPr>
            <a:xfrm>
              <a:off x="4863456" y="1894632"/>
              <a:ext cx="1417556" cy="2448506"/>
              <a:chOff x="4863456" y="1894632"/>
              <a:chExt cx="1417556" cy="2448506"/>
            </a:xfrm>
          </p:grpSpPr>
          <p:sp>
            <p:nvSpPr>
              <p:cNvPr id="18" name="Rounded Rectangle 21">
                <a:extLst>
                  <a:ext uri="{FF2B5EF4-FFF2-40B4-BE49-F238E27FC236}">
                    <a16:creationId xmlns:a16="http://schemas.microsoft.com/office/drawing/2014/main" id="{5857DF9A-0DFA-411D-ABBF-8DD8FE84827B}"/>
                  </a:ext>
                </a:extLst>
              </p:cNvPr>
              <p:cNvSpPr/>
              <p:nvPr userDrawn="1"/>
            </p:nvSpPr>
            <p:spPr>
              <a:xfrm>
                <a:off x="4863456"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54A40203-79D4-4139-AE5E-B36E553D2369}"/>
                  </a:ext>
                </a:extLst>
              </p:cNvPr>
              <p:cNvSpPr/>
              <p:nvPr userDrawn="1"/>
            </p:nvSpPr>
            <p:spPr>
              <a:xfrm>
                <a:off x="5479028" y="20000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0" name="Group 19">
                <a:extLst>
                  <a:ext uri="{FF2B5EF4-FFF2-40B4-BE49-F238E27FC236}">
                    <a16:creationId xmlns:a16="http://schemas.microsoft.com/office/drawing/2014/main" id="{4765CAE1-265B-4D94-A8CF-ED17FF9F4322}"/>
                  </a:ext>
                </a:extLst>
              </p:cNvPr>
              <p:cNvGrpSpPr/>
              <p:nvPr userDrawn="1"/>
            </p:nvGrpSpPr>
            <p:grpSpPr>
              <a:xfrm>
                <a:off x="5503568" y="4128564"/>
                <a:ext cx="137331" cy="151064"/>
                <a:chOff x="2453209" y="5151638"/>
                <a:chExt cx="191820" cy="211002"/>
              </a:xfrm>
            </p:grpSpPr>
            <p:sp>
              <p:nvSpPr>
                <p:cNvPr id="22" name="Oval 21">
                  <a:extLst>
                    <a:ext uri="{FF2B5EF4-FFF2-40B4-BE49-F238E27FC236}">
                      <a16:creationId xmlns:a16="http://schemas.microsoft.com/office/drawing/2014/main" id="{D78BB8F2-69B5-4E2F-8FB4-BD0BE5A1A02C}"/>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ounded Rectangle 35">
                  <a:extLst>
                    <a:ext uri="{FF2B5EF4-FFF2-40B4-BE49-F238E27FC236}">
                      <a16:creationId xmlns:a16="http://schemas.microsoft.com/office/drawing/2014/main" id="{59A25EE8-2076-4A4D-807E-97CF9F914D0E}"/>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1" name="Rectangle 20">
                <a:extLst>
                  <a:ext uri="{FF2B5EF4-FFF2-40B4-BE49-F238E27FC236}">
                    <a16:creationId xmlns:a16="http://schemas.microsoft.com/office/drawing/2014/main" id="{76AAA686-C7E6-4867-BA89-6943B4C7DB01}"/>
                  </a:ext>
                </a:extLst>
              </p:cNvPr>
              <p:cNvSpPr/>
              <p:nvPr/>
            </p:nvSpPr>
            <p:spPr>
              <a:xfrm>
                <a:off x="5361788" y="2104137"/>
                <a:ext cx="839496" cy="19677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4" name="Group 3">
              <a:extLst>
                <a:ext uri="{FF2B5EF4-FFF2-40B4-BE49-F238E27FC236}">
                  <a16:creationId xmlns:a16="http://schemas.microsoft.com/office/drawing/2014/main" id="{088CCCCE-4870-4A4B-8CDE-AAA330E2B6B7}"/>
                </a:ext>
              </a:extLst>
            </p:cNvPr>
            <p:cNvGrpSpPr/>
            <p:nvPr/>
          </p:nvGrpSpPr>
          <p:grpSpPr>
            <a:xfrm>
              <a:off x="2862987" y="1894632"/>
              <a:ext cx="1417556" cy="2448506"/>
              <a:chOff x="2862987" y="1894632"/>
              <a:chExt cx="1417556" cy="2448506"/>
            </a:xfrm>
          </p:grpSpPr>
          <p:sp>
            <p:nvSpPr>
              <p:cNvPr id="12" name="Rounded Rectangle 24">
                <a:extLst>
                  <a:ext uri="{FF2B5EF4-FFF2-40B4-BE49-F238E27FC236}">
                    <a16:creationId xmlns:a16="http://schemas.microsoft.com/office/drawing/2014/main" id="{27757B9D-CE6B-4800-A122-56607DAFDB72}"/>
                  </a:ext>
                </a:extLst>
              </p:cNvPr>
              <p:cNvSpPr/>
              <p:nvPr userDrawn="1"/>
            </p:nvSpPr>
            <p:spPr>
              <a:xfrm>
                <a:off x="2862987"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D372A922-FCD2-4CAC-B7CD-1F77428B0353}"/>
                  </a:ext>
                </a:extLst>
              </p:cNvPr>
              <p:cNvSpPr/>
              <p:nvPr userDrawn="1"/>
            </p:nvSpPr>
            <p:spPr>
              <a:xfrm>
                <a:off x="3478559" y="2015923"/>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4" name="Group 13">
                <a:extLst>
                  <a:ext uri="{FF2B5EF4-FFF2-40B4-BE49-F238E27FC236}">
                    <a16:creationId xmlns:a16="http://schemas.microsoft.com/office/drawing/2014/main" id="{3045F076-7F06-40D5-BA94-1DED7C6961EB}"/>
                  </a:ext>
                </a:extLst>
              </p:cNvPr>
              <p:cNvGrpSpPr/>
              <p:nvPr userDrawn="1"/>
            </p:nvGrpSpPr>
            <p:grpSpPr>
              <a:xfrm>
                <a:off x="3503099" y="4128565"/>
                <a:ext cx="137331" cy="151064"/>
                <a:chOff x="2453209" y="5151638"/>
                <a:chExt cx="191820" cy="211002"/>
              </a:xfrm>
            </p:grpSpPr>
            <p:sp>
              <p:nvSpPr>
                <p:cNvPr id="16" name="Oval 15">
                  <a:extLst>
                    <a:ext uri="{FF2B5EF4-FFF2-40B4-BE49-F238E27FC236}">
                      <a16:creationId xmlns:a16="http://schemas.microsoft.com/office/drawing/2014/main" id="{ECCAA5FB-8472-4EDC-ABB5-0D68E2691A6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ounded Rectangle 33">
                  <a:extLst>
                    <a:ext uri="{FF2B5EF4-FFF2-40B4-BE49-F238E27FC236}">
                      <a16:creationId xmlns:a16="http://schemas.microsoft.com/office/drawing/2014/main" id="{2FEFCE23-5925-42A4-B92E-728040CE5A75}"/>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 name="Rectangle 14">
                <a:extLst>
                  <a:ext uri="{FF2B5EF4-FFF2-40B4-BE49-F238E27FC236}">
                    <a16:creationId xmlns:a16="http://schemas.microsoft.com/office/drawing/2014/main" id="{EC38BB0E-5112-4CE2-A023-EF1D07C301E2}"/>
                  </a:ext>
                </a:extLst>
              </p:cNvPr>
              <p:cNvSpPr/>
              <p:nvPr/>
            </p:nvSpPr>
            <p:spPr>
              <a:xfrm>
                <a:off x="2958987" y="2104137"/>
                <a:ext cx="839496" cy="196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 name="Group 4">
              <a:extLst>
                <a:ext uri="{FF2B5EF4-FFF2-40B4-BE49-F238E27FC236}">
                  <a16:creationId xmlns:a16="http://schemas.microsoft.com/office/drawing/2014/main" id="{4C213A9E-9FBF-4202-B218-1401736130C1}"/>
                </a:ext>
              </a:extLst>
            </p:cNvPr>
            <p:cNvGrpSpPr/>
            <p:nvPr/>
          </p:nvGrpSpPr>
          <p:grpSpPr>
            <a:xfrm>
              <a:off x="3789598" y="1731312"/>
              <a:ext cx="1559139" cy="2693058"/>
              <a:chOff x="3789598" y="1731312"/>
              <a:chExt cx="1559139" cy="2693058"/>
            </a:xfrm>
          </p:grpSpPr>
          <p:sp>
            <p:nvSpPr>
              <p:cNvPr id="6" name="Rounded Rectangle 27">
                <a:extLst>
                  <a:ext uri="{FF2B5EF4-FFF2-40B4-BE49-F238E27FC236}">
                    <a16:creationId xmlns:a16="http://schemas.microsoft.com/office/drawing/2014/main" id="{251A0F03-6600-4BD3-9FE2-2FC1A0340CCA}"/>
                  </a:ext>
                </a:extLst>
              </p:cNvPr>
              <p:cNvSpPr/>
              <p:nvPr userDrawn="1"/>
            </p:nvSpPr>
            <p:spPr>
              <a:xfrm>
                <a:off x="3789598" y="1731312"/>
                <a:ext cx="1559139" cy="2693058"/>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B08C0C9F-E8EF-4FA2-914A-6A6DF8E83AEE}"/>
                  </a:ext>
                </a:extLst>
              </p:cNvPr>
              <p:cNvSpPr/>
              <p:nvPr userDrawn="1"/>
            </p:nvSpPr>
            <p:spPr>
              <a:xfrm>
                <a:off x="4475963" y="18586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id="{99141CEF-A47B-462C-BBC6-04041B95A0B3}"/>
                  </a:ext>
                </a:extLst>
              </p:cNvPr>
              <p:cNvGrpSpPr/>
              <p:nvPr userDrawn="1"/>
            </p:nvGrpSpPr>
            <p:grpSpPr>
              <a:xfrm>
                <a:off x="4493644" y="4176986"/>
                <a:ext cx="151047" cy="166152"/>
                <a:chOff x="2453209" y="5151638"/>
                <a:chExt cx="191820" cy="211002"/>
              </a:xfrm>
            </p:grpSpPr>
            <p:sp>
              <p:nvSpPr>
                <p:cNvPr id="10" name="Oval 9">
                  <a:extLst>
                    <a:ext uri="{FF2B5EF4-FFF2-40B4-BE49-F238E27FC236}">
                      <a16:creationId xmlns:a16="http://schemas.microsoft.com/office/drawing/2014/main" id="{8AD9C02C-4B73-4AF3-9B22-A256810CF59F}"/>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31">
                  <a:extLst>
                    <a:ext uri="{FF2B5EF4-FFF2-40B4-BE49-F238E27FC236}">
                      <a16:creationId xmlns:a16="http://schemas.microsoft.com/office/drawing/2014/main" id="{525F1597-BCE8-4B44-A4B5-D9C693BD53BE}"/>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 name="Rectangle 8">
                <a:extLst>
                  <a:ext uri="{FF2B5EF4-FFF2-40B4-BE49-F238E27FC236}">
                    <a16:creationId xmlns:a16="http://schemas.microsoft.com/office/drawing/2014/main" id="{614FC3AE-E5EC-4BB3-A5CC-04DA7605BFD2}"/>
                  </a:ext>
                </a:extLst>
              </p:cNvPr>
              <p:cNvSpPr/>
              <p:nvPr/>
            </p:nvSpPr>
            <p:spPr>
              <a:xfrm>
                <a:off x="3888524" y="1953447"/>
                <a:ext cx="1370057" cy="2162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4" name="Picture Placeholder 2">
            <a:extLst>
              <a:ext uri="{FF2B5EF4-FFF2-40B4-BE49-F238E27FC236}">
                <a16:creationId xmlns:a16="http://schemas.microsoft.com/office/drawing/2014/main" id="{A7072C13-F92B-4F6E-933E-CCF6A092E78F}"/>
              </a:ext>
            </a:extLst>
          </p:cNvPr>
          <p:cNvSpPr>
            <a:spLocks noGrp="1"/>
          </p:cNvSpPr>
          <p:nvPr>
            <p:ph type="pic" idx="11" hasCustomPrompt="1"/>
          </p:nvPr>
        </p:nvSpPr>
        <p:spPr>
          <a:xfrm>
            <a:off x="5328994" y="1811131"/>
            <a:ext cx="1530045" cy="2403358"/>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5" name="Picture Placeholder 2">
            <a:extLst>
              <a:ext uri="{FF2B5EF4-FFF2-40B4-BE49-F238E27FC236}">
                <a16:creationId xmlns:a16="http://schemas.microsoft.com/office/drawing/2014/main" id="{2E8A7828-2637-4C74-A879-B48F0C8FE74C}"/>
              </a:ext>
            </a:extLst>
          </p:cNvPr>
          <p:cNvSpPr>
            <a:spLocks noGrp="1"/>
          </p:cNvSpPr>
          <p:nvPr>
            <p:ph type="pic" idx="12" hasCustomPrompt="1"/>
          </p:nvPr>
        </p:nvSpPr>
        <p:spPr>
          <a:xfrm>
            <a:off x="4289755" y="1971247"/>
            <a:ext cx="932980" cy="2194259"/>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6" name="Picture Placeholder 2">
            <a:extLst>
              <a:ext uri="{FF2B5EF4-FFF2-40B4-BE49-F238E27FC236}">
                <a16:creationId xmlns:a16="http://schemas.microsoft.com/office/drawing/2014/main" id="{E601A353-9F1C-48F2-8F79-6383CE800E22}"/>
              </a:ext>
            </a:extLst>
          </p:cNvPr>
          <p:cNvSpPr>
            <a:spLocks noGrp="1"/>
          </p:cNvSpPr>
          <p:nvPr>
            <p:ph type="pic" idx="13" hasCustomPrompt="1"/>
          </p:nvPr>
        </p:nvSpPr>
        <p:spPr>
          <a:xfrm>
            <a:off x="6974022" y="1971247"/>
            <a:ext cx="932980" cy="2194259"/>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grpSp>
        <p:nvGrpSpPr>
          <p:cNvPr id="27" name="Group 26">
            <a:extLst>
              <a:ext uri="{FF2B5EF4-FFF2-40B4-BE49-F238E27FC236}">
                <a16:creationId xmlns:a16="http://schemas.microsoft.com/office/drawing/2014/main" id="{932781FB-F43D-4DA8-9408-E4DA4641BCE7}"/>
              </a:ext>
            </a:extLst>
          </p:cNvPr>
          <p:cNvGrpSpPr/>
          <p:nvPr userDrawn="1"/>
        </p:nvGrpSpPr>
        <p:grpSpPr>
          <a:xfrm>
            <a:off x="10865225" y="5705475"/>
            <a:ext cx="1145802" cy="1015054"/>
            <a:chOff x="10797950" y="5726226"/>
            <a:chExt cx="1047115" cy="927628"/>
          </a:xfrm>
        </p:grpSpPr>
        <p:sp>
          <p:nvSpPr>
            <p:cNvPr id="28" name="Freeform: Shape 27">
              <a:extLst>
                <a:ext uri="{FF2B5EF4-FFF2-40B4-BE49-F238E27FC236}">
                  <a16:creationId xmlns:a16="http://schemas.microsoft.com/office/drawing/2014/main" id="{156F8641-EB22-423A-BDE7-7619EB8583D2}"/>
                </a:ext>
              </a:extLst>
            </p:cNvPr>
            <p:cNvSpPr/>
            <p:nvPr/>
          </p:nvSpPr>
          <p:spPr>
            <a:xfrm>
              <a:off x="10949154" y="5981375"/>
              <a:ext cx="744155" cy="672479"/>
            </a:xfrm>
            <a:custGeom>
              <a:avLst/>
              <a:gdLst>
                <a:gd name="connsiteX0" fmla="*/ 1663345 w 1873170"/>
                <a:gd name="connsiteY0" fmla="*/ 829592 h 1692747"/>
                <a:gd name="connsiteX1" fmla="*/ 1782942 w 1873170"/>
                <a:gd name="connsiteY1" fmla="*/ 932506 h 1692747"/>
                <a:gd name="connsiteX2" fmla="*/ 1697795 w 1873170"/>
                <a:gd name="connsiteY2" fmla="*/ 1086336 h 1692747"/>
                <a:gd name="connsiteX3" fmla="*/ 1727910 w 1873170"/>
                <a:gd name="connsiteY3" fmla="*/ 1113202 h 1692747"/>
                <a:gd name="connsiteX4" fmla="*/ 1802442 w 1873170"/>
                <a:gd name="connsiteY4" fmla="*/ 1237999 h 1692747"/>
                <a:gd name="connsiteX5" fmla="*/ 1873074 w 1873170"/>
                <a:gd name="connsiteY5" fmla="*/ 1564074 h 1692747"/>
                <a:gd name="connsiteX6" fmla="*/ 1873074 w 1873170"/>
                <a:gd name="connsiteY6" fmla="*/ 1577724 h 1692747"/>
                <a:gd name="connsiteX7" fmla="*/ 1731593 w 1873170"/>
                <a:gd name="connsiteY7" fmla="*/ 1577724 h 1692747"/>
                <a:gd name="connsiteX8" fmla="*/ 1731593 w 1873170"/>
                <a:gd name="connsiteY8" fmla="*/ 1692747 h 1692747"/>
                <a:gd name="connsiteX9" fmla="*/ 1577114 w 1873170"/>
                <a:gd name="connsiteY9" fmla="*/ 1692747 h 1692747"/>
                <a:gd name="connsiteX10" fmla="*/ 1577114 w 1873170"/>
                <a:gd name="connsiteY10" fmla="*/ 1578374 h 1692747"/>
                <a:gd name="connsiteX11" fmla="*/ 1436934 w 1873170"/>
                <a:gd name="connsiteY11" fmla="*/ 1578374 h 1692747"/>
                <a:gd name="connsiteX12" fmla="*/ 1437151 w 1873170"/>
                <a:gd name="connsiteY12" fmla="*/ 1526809 h 1692747"/>
                <a:gd name="connsiteX13" fmla="*/ 1512332 w 1873170"/>
                <a:gd name="connsiteY13" fmla="*/ 1222616 h 1692747"/>
                <a:gd name="connsiteX14" fmla="*/ 1570614 w 1873170"/>
                <a:gd name="connsiteY14" fmla="*/ 1124251 h 1692747"/>
                <a:gd name="connsiteX15" fmla="*/ 1609830 w 1873170"/>
                <a:gd name="connsiteY15" fmla="*/ 1085686 h 1692747"/>
                <a:gd name="connsiteX16" fmla="*/ 1531398 w 1873170"/>
                <a:gd name="connsiteY16" fmla="*/ 1008988 h 1692747"/>
                <a:gd name="connsiteX17" fmla="*/ 1527499 w 1873170"/>
                <a:gd name="connsiteY17" fmla="*/ 925140 h 1692747"/>
                <a:gd name="connsiteX18" fmla="*/ 1663345 w 1873170"/>
                <a:gd name="connsiteY18" fmla="*/ 829592 h 1692747"/>
                <a:gd name="connsiteX19" fmla="*/ 231945 w 1873170"/>
                <a:gd name="connsiteY19" fmla="*/ 502840 h 1692747"/>
                <a:gd name="connsiteX20" fmla="*/ 364243 w 1873170"/>
                <a:gd name="connsiteY20" fmla="*/ 561365 h 1692747"/>
                <a:gd name="connsiteX21" fmla="*/ 311378 w 1873170"/>
                <a:gd name="connsiteY21" fmla="*/ 843458 h 1692747"/>
                <a:gd name="connsiteX22" fmla="*/ 352760 w 1873170"/>
                <a:gd name="connsiteY22" fmla="*/ 859925 h 1692747"/>
                <a:gd name="connsiteX23" fmla="*/ 416892 w 1873170"/>
                <a:gd name="connsiteY23" fmla="*/ 917990 h 1692747"/>
                <a:gd name="connsiteX24" fmla="*/ 418842 w 1873170"/>
                <a:gd name="connsiteY24" fmla="*/ 931639 h 1692747"/>
                <a:gd name="connsiteX25" fmla="*/ 355360 w 1873170"/>
                <a:gd name="connsiteY25" fmla="*/ 1196400 h 1692747"/>
                <a:gd name="connsiteX26" fmla="*/ 338894 w 1873170"/>
                <a:gd name="connsiteY26" fmla="*/ 1406561 h 1692747"/>
                <a:gd name="connsiteX27" fmla="*/ 339327 w 1873170"/>
                <a:gd name="connsiteY27" fmla="*/ 1413278 h 1692747"/>
                <a:gd name="connsiteX28" fmla="*/ 407142 w 1873170"/>
                <a:gd name="connsiteY28" fmla="*/ 1413278 h 1692747"/>
                <a:gd name="connsiteX29" fmla="*/ 402376 w 1873170"/>
                <a:gd name="connsiteY29" fmla="*/ 1424328 h 1692747"/>
                <a:gd name="connsiteX30" fmla="*/ 351894 w 1873170"/>
                <a:gd name="connsiteY30" fmla="*/ 1503625 h 1692747"/>
                <a:gd name="connsiteX31" fmla="*/ 346044 w 1873170"/>
                <a:gd name="connsiteY31" fmla="*/ 1516842 h 1692747"/>
                <a:gd name="connsiteX32" fmla="*/ 345833 w 1873170"/>
                <a:gd name="connsiteY32" fmla="*/ 1692747 h 1692747"/>
                <a:gd name="connsiteX33" fmla="*/ 117464 w 1873170"/>
                <a:gd name="connsiteY33" fmla="*/ 1692747 h 1692747"/>
                <a:gd name="connsiteX34" fmla="*/ 117249 w 1873170"/>
                <a:gd name="connsiteY34" fmla="*/ 1518575 h 1692747"/>
                <a:gd name="connsiteX35" fmla="*/ 113999 w 1873170"/>
                <a:gd name="connsiteY35" fmla="*/ 1506659 h 1692747"/>
                <a:gd name="connsiteX36" fmla="*/ 23001 w 1873170"/>
                <a:gd name="connsiteY36" fmla="*/ 1317297 h 1692747"/>
                <a:gd name="connsiteX37" fmla="*/ 7402 w 1873170"/>
                <a:gd name="connsiteY37" fmla="*/ 1028270 h 1692747"/>
                <a:gd name="connsiteX38" fmla="*/ 36651 w 1873170"/>
                <a:gd name="connsiteY38" fmla="*/ 933590 h 1692747"/>
                <a:gd name="connsiteX39" fmla="*/ 143465 w 1873170"/>
                <a:gd name="connsiteY39" fmla="*/ 846708 h 1692747"/>
                <a:gd name="connsiteX40" fmla="*/ 152998 w 1873170"/>
                <a:gd name="connsiteY40" fmla="*/ 843892 h 1692747"/>
                <a:gd name="connsiteX41" fmla="*/ 99483 w 1873170"/>
                <a:gd name="connsiteY41" fmla="*/ 560498 h 1692747"/>
                <a:gd name="connsiteX42" fmla="*/ 231945 w 1873170"/>
                <a:gd name="connsiteY42" fmla="*/ 502840 h 1692747"/>
                <a:gd name="connsiteX43" fmla="*/ 715018 w 1873170"/>
                <a:gd name="connsiteY43" fmla="*/ 141258 h 1692747"/>
                <a:gd name="connsiteX44" fmla="*/ 947062 w 1873170"/>
                <a:gd name="connsiteY44" fmla="*/ 325421 h 1692747"/>
                <a:gd name="connsiteX45" fmla="*/ 795616 w 1873170"/>
                <a:gd name="connsiteY45" fmla="*/ 606647 h 1692747"/>
                <a:gd name="connsiteX46" fmla="*/ 840032 w 1873170"/>
                <a:gd name="connsiteY46" fmla="*/ 655829 h 1692747"/>
                <a:gd name="connsiteX47" fmla="*/ 951612 w 1873170"/>
                <a:gd name="connsiteY47" fmla="*/ 853858 h 1692747"/>
                <a:gd name="connsiteX48" fmla="*/ 1049327 w 1873170"/>
                <a:gd name="connsiteY48" fmla="*/ 1224133 h 1692747"/>
                <a:gd name="connsiteX49" fmla="*/ 1062543 w 1873170"/>
                <a:gd name="connsiteY49" fmla="*/ 1374929 h 1692747"/>
                <a:gd name="connsiteX50" fmla="*/ 1062543 w 1873170"/>
                <a:gd name="connsiteY50" fmla="*/ 1387062 h 1692747"/>
                <a:gd name="connsiteX51" fmla="*/ 841115 w 1873170"/>
                <a:gd name="connsiteY51" fmla="*/ 1387062 h 1692747"/>
                <a:gd name="connsiteX52" fmla="*/ 841115 w 1873170"/>
                <a:gd name="connsiteY52" fmla="*/ 1692747 h 1692747"/>
                <a:gd name="connsiteX53" fmla="*/ 586538 w 1873170"/>
                <a:gd name="connsiteY53" fmla="*/ 1692747 h 1692747"/>
                <a:gd name="connsiteX54" fmla="*/ 586538 w 1873170"/>
                <a:gd name="connsiteY54" fmla="*/ 1387712 h 1692747"/>
                <a:gd name="connsiteX55" fmla="*/ 364027 w 1873170"/>
                <a:gd name="connsiteY55" fmla="*/ 1387712 h 1692747"/>
                <a:gd name="connsiteX56" fmla="*/ 367493 w 1873170"/>
                <a:gd name="connsiteY56" fmla="*/ 1315130 h 1692747"/>
                <a:gd name="connsiteX57" fmla="*/ 423392 w 1873170"/>
                <a:gd name="connsiteY57" fmla="*/ 1008121 h 1692747"/>
                <a:gd name="connsiteX58" fmla="*/ 534106 w 1873170"/>
                <a:gd name="connsiteY58" fmla="*/ 732961 h 1692747"/>
                <a:gd name="connsiteX59" fmla="*/ 633987 w 1873170"/>
                <a:gd name="connsiteY59" fmla="*/ 610331 h 1692747"/>
                <a:gd name="connsiteX60" fmla="*/ 635720 w 1873170"/>
                <a:gd name="connsiteY60" fmla="*/ 607731 h 1692747"/>
                <a:gd name="connsiteX61" fmla="*/ 480591 w 1873170"/>
                <a:gd name="connsiteY61" fmla="*/ 326287 h 1692747"/>
                <a:gd name="connsiteX62" fmla="*/ 715018 w 1873170"/>
                <a:gd name="connsiteY62" fmla="*/ 141258 h 1692747"/>
                <a:gd name="connsiteX63" fmla="*/ 1244755 w 1873170"/>
                <a:gd name="connsiteY63" fmla="*/ 429 h 1692747"/>
                <a:gd name="connsiteX64" fmla="*/ 1466400 w 1873170"/>
                <a:gd name="connsiteY64" fmla="*/ 186758 h 1692747"/>
                <a:gd name="connsiteX65" fmla="*/ 1335103 w 1873170"/>
                <a:gd name="connsiteY65" fmla="*/ 467767 h 1692747"/>
                <a:gd name="connsiteX66" fmla="*/ 1338570 w 1873170"/>
                <a:gd name="connsiteY66" fmla="*/ 469934 h 1692747"/>
                <a:gd name="connsiteX67" fmla="*/ 1516882 w 1873170"/>
                <a:gd name="connsiteY67" fmla="*/ 643263 h 1692747"/>
                <a:gd name="connsiteX68" fmla="*/ 1545048 w 1873170"/>
                <a:gd name="connsiteY68" fmla="*/ 840642 h 1692747"/>
                <a:gd name="connsiteX69" fmla="*/ 1540931 w 1873170"/>
                <a:gd name="connsiteY69" fmla="*/ 851042 h 1692747"/>
                <a:gd name="connsiteX70" fmla="*/ 1524249 w 1873170"/>
                <a:gd name="connsiteY70" fmla="*/ 1051237 h 1692747"/>
                <a:gd name="connsiteX71" fmla="*/ 1526632 w 1873170"/>
                <a:gd name="connsiteY71" fmla="*/ 1060986 h 1692747"/>
                <a:gd name="connsiteX72" fmla="*/ 1425884 w 1873170"/>
                <a:gd name="connsiteY72" fmla="*/ 1329646 h 1692747"/>
                <a:gd name="connsiteX73" fmla="*/ 1389702 w 1873170"/>
                <a:gd name="connsiteY73" fmla="*/ 1378179 h 1692747"/>
                <a:gd name="connsiteX74" fmla="*/ 1384935 w 1873170"/>
                <a:gd name="connsiteY74" fmla="*/ 1389445 h 1692747"/>
                <a:gd name="connsiteX75" fmla="*/ 1384723 w 1873170"/>
                <a:gd name="connsiteY75" fmla="*/ 1692747 h 1692747"/>
                <a:gd name="connsiteX76" fmla="*/ 1070559 w 1873170"/>
                <a:gd name="connsiteY76" fmla="*/ 1692747 h 1692747"/>
                <a:gd name="connsiteX77" fmla="*/ 1070559 w 1873170"/>
                <a:gd name="connsiteY77" fmla="*/ 1415228 h 1692747"/>
                <a:gd name="connsiteX78" fmla="*/ 1088109 w 1873170"/>
                <a:gd name="connsiteY78" fmla="*/ 1413494 h 1692747"/>
                <a:gd name="connsiteX79" fmla="*/ 1087893 w 1873170"/>
                <a:gd name="connsiteY79" fmla="*/ 1346546 h 1692747"/>
                <a:gd name="connsiteX80" fmla="*/ 1035027 w 1873170"/>
                <a:gd name="connsiteY80" fmla="*/ 1022637 h 1692747"/>
                <a:gd name="connsiteX81" fmla="*/ 921930 w 1873170"/>
                <a:gd name="connsiteY81" fmla="*/ 729928 h 1692747"/>
                <a:gd name="connsiteX82" fmla="*/ 919546 w 1873170"/>
                <a:gd name="connsiteY82" fmla="*/ 720828 h 1692747"/>
                <a:gd name="connsiteX83" fmla="*/ 977612 w 1873170"/>
                <a:gd name="connsiteY83" fmla="*/ 562882 h 1692747"/>
                <a:gd name="connsiteX84" fmla="*/ 1112375 w 1873170"/>
                <a:gd name="connsiteY84" fmla="*/ 471017 h 1692747"/>
                <a:gd name="connsiteX85" fmla="*/ 1121475 w 1873170"/>
                <a:gd name="connsiteY85" fmla="*/ 468417 h 1692747"/>
                <a:gd name="connsiteX86" fmla="*/ 999061 w 1873170"/>
                <a:gd name="connsiteY86" fmla="*/ 337554 h 1692747"/>
                <a:gd name="connsiteX87" fmla="*/ 996895 w 1873170"/>
                <a:gd name="connsiteY87" fmla="*/ 159892 h 1692747"/>
                <a:gd name="connsiteX88" fmla="*/ 1244755 w 1873170"/>
                <a:gd name="connsiteY88" fmla="*/ 429 h 169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73170" h="1692747">
                  <a:moveTo>
                    <a:pt x="1663345" y="829592"/>
                  </a:moveTo>
                  <a:cubicBezTo>
                    <a:pt x="1718594" y="832625"/>
                    <a:pt x="1770809" y="876391"/>
                    <a:pt x="1782942" y="932506"/>
                  </a:cubicBezTo>
                  <a:cubicBezTo>
                    <a:pt x="1795942" y="993605"/>
                    <a:pt x="1766909" y="1059253"/>
                    <a:pt x="1697795" y="1086336"/>
                  </a:cubicBezTo>
                  <a:cubicBezTo>
                    <a:pt x="1707977" y="1095219"/>
                    <a:pt x="1718811" y="1103452"/>
                    <a:pt x="1727910" y="1113202"/>
                  </a:cubicBezTo>
                  <a:cubicBezTo>
                    <a:pt x="1761926" y="1149168"/>
                    <a:pt x="1784026" y="1192716"/>
                    <a:pt x="1802442" y="1237999"/>
                  </a:cubicBezTo>
                  <a:cubicBezTo>
                    <a:pt x="1844907" y="1342429"/>
                    <a:pt x="1869173" y="1451193"/>
                    <a:pt x="1873074" y="1564074"/>
                  </a:cubicBezTo>
                  <a:cubicBezTo>
                    <a:pt x="1873290" y="1568407"/>
                    <a:pt x="1873074" y="1572524"/>
                    <a:pt x="1873074" y="1577724"/>
                  </a:cubicBezTo>
                  <a:cubicBezTo>
                    <a:pt x="1825408" y="1577724"/>
                    <a:pt x="1779043" y="1577724"/>
                    <a:pt x="1731593" y="1577724"/>
                  </a:cubicBezTo>
                  <a:lnTo>
                    <a:pt x="1731593" y="1692747"/>
                  </a:lnTo>
                  <a:lnTo>
                    <a:pt x="1577114" y="1692747"/>
                  </a:lnTo>
                  <a:lnTo>
                    <a:pt x="1577114" y="1578374"/>
                  </a:lnTo>
                  <a:cubicBezTo>
                    <a:pt x="1530532" y="1578374"/>
                    <a:pt x="1483733" y="1578374"/>
                    <a:pt x="1436934" y="1578374"/>
                  </a:cubicBezTo>
                  <a:cubicBezTo>
                    <a:pt x="1436934" y="1560391"/>
                    <a:pt x="1435634" y="1543491"/>
                    <a:pt x="1437151" y="1526809"/>
                  </a:cubicBezTo>
                  <a:cubicBezTo>
                    <a:pt x="1446034" y="1421511"/>
                    <a:pt x="1470083" y="1319680"/>
                    <a:pt x="1512332" y="1222616"/>
                  </a:cubicBezTo>
                  <a:cubicBezTo>
                    <a:pt x="1527715" y="1187517"/>
                    <a:pt x="1545481" y="1153501"/>
                    <a:pt x="1570614" y="1124251"/>
                  </a:cubicBezTo>
                  <a:cubicBezTo>
                    <a:pt x="1582531" y="1110385"/>
                    <a:pt x="1596613" y="1098469"/>
                    <a:pt x="1609830" y="1085686"/>
                  </a:cubicBezTo>
                  <a:cubicBezTo>
                    <a:pt x="1573864" y="1071603"/>
                    <a:pt x="1546348" y="1046687"/>
                    <a:pt x="1531398" y="1008988"/>
                  </a:cubicBezTo>
                  <a:cubicBezTo>
                    <a:pt x="1520565" y="981472"/>
                    <a:pt x="1519699" y="953522"/>
                    <a:pt x="1527499" y="925140"/>
                  </a:cubicBezTo>
                  <a:cubicBezTo>
                    <a:pt x="1542231" y="871408"/>
                    <a:pt x="1595097" y="825909"/>
                    <a:pt x="1663345" y="829592"/>
                  </a:cubicBezTo>
                  <a:close/>
                  <a:moveTo>
                    <a:pt x="231945" y="502840"/>
                  </a:moveTo>
                  <a:cubicBezTo>
                    <a:pt x="280125" y="502975"/>
                    <a:pt x="328278" y="522475"/>
                    <a:pt x="364243" y="561365"/>
                  </a:cubicBezTo>
                  <a:cubicBezTo>
                    <a:pt x="438125" y="641096"/>
                    <a:pt x="425342" y="787126"/>
                    <a:pt x="311378" y="843458"/>
                  </a:cubicBezTo>
                  <a:cubicBezTo>
                    <a:pt x="324811" y="848875"/>
                    <a:pt x="339327" y="853641"/>
                    <a:pt x="352760" y="859925"/>
                  </a:cubicBezTo>
                  <a:cubicBezTo>
                    <a:pt x="379843" y="872708"/>
                    <a:pt x="401076" y="892641"/>
                    <a:pt x="416892" y="917990"/>
                  </a:cubicBezTo>
                  <a:cubicBezTo>
                    <a:pt x="419059" y="921673"/>
                    <a:pt x="420142" y="927523"/>
                    <a:pt x="418842" y="931639"/>
                  </a:cubicBezTo>
                  <a:cubicBezTo>
                    <a:pt x="390892" y="1018304"/>
                    <a:pt x="369443" y="1106485"/>
                    <a:pt x="355360" y="1196400"/>
                  </a:cubicBezTo>
                  <a:cubicBezTo>
                    <a:pt x="344310" y="1265948"/>
                    <a:pt x="337377" y="1335929"/>
                    <a:pt x="338894" y="1406561"/>
                  </a:cubicBezTo>
                  <a:cubicBezTo>
                    <a:pt x="338894" y="1408295"/>
                    <a:pt x="339111" y="1410028"/>
                    <a:pt x="339327" y="1413278"/>
                  </a:cubicBezTo>
                  <a:cubicBezTo>
                    <a:pt x="361210" y="1413278"/>
                    <a:pt x="383093" y="1413278"/>
                    <a:pt x="407142" y="1413278"/>
                  </a:cubicBezTo>
                  <a:cubicBezTo>
                    <a:pt x="404975" y="1418261"/>
                    <a:pt x="404109" y="1421511"/>
                    <a:pt x="402376" y="1424328"/>
                  </a:cubicBezTo>
                  <a:cubicBezTo>
                    <a:pt x="385693" y="1450760"/>
                    <a:pt x="368576" y="1476976"/>
                    <a:pt x="351894" y="1503625"/>
                  </a:cubicBezTo>
                  <a:cubicBezTo>
                    <a:pt x="349293" y="1507742"/>
                    <a:pt x="346044" y="1512292"/>
                    <a:pt x="346044" y="1516842"/>
                  </a:cubicBezTo>
                  <a:lnTo>
                    <a:pt x="345833" y="1692747"/>
                  </a:lnTo>
                  <a:lnTo>
                    <a:pt x="117464" y="1692747"/>
                  </a:lnTo>
                  <a:lnTo>
                    <a:pt x="117249" y="1518575"/>
                  </a:lnTo>
                  <a:cubicBezTo>
                    <a:pt x="117249" y="1514459"/>
                    <a:pt x="116383" y="1509476"/>
                    <a:pt x="113999" y="1506659"/>
                  </a:cubicBezTo>
                  <a:cubicBezTo>
                    <a:pt x="66767" y="1451627"/>
                    <a:pt x="40118" y="1386412"/>
                    <a:pt x="23001" y="1317297"/>
                  </a:cubicBezTo>
                  <a:cubicBezTo>
                    <a:pt x="-615" y="1222183"/>
                    <a:pt x="-6464" y="1125551"/>
                    <a:pt x="7402" y="1028270"/>
                  </a:cubicBezTo>
                  <a:cubicBezTo>
                    <a:pt x="12168" y="995338"/>
                    <a:pt x="21051" y="963489"/>
                    <a:pt x="36651" y="933590"/>
                  </a:cubicBezTo>
                  <a:cubicBezTo>
                    <a:pt x="59834" y="889391"/>
                    <a:pt x="95367" y="860358"/>
                    <a:pt x="143465" y="846708"/>
                  </a:cubicBezTo>
                  <a:cubicBezTo>
                    <a:pt x="146499" y="845842"/>
                    <a:pt x="149532" y="844975"/>
                    <a:pt x="152998" y="843892"/>
                  </a:cubicBezTo>
                  <a:cubicBezTo>
                    <a:pt x="37518" y="787126"/>
                    <a:pt x="24518" y="640663"/>
                    <a:pt x="99483" y="560498"/>
                  </a:cubicBezTo>
                  <a:cubicBezTo>
                    <a:pt x="135557" y="521933"/>
                    <a:pt x="183764" y="502704"/>
                    <a:pt x="231945" y="502840"/>
                  </a:cubicBezTo>
                  <a:close/>
                  <a:moveTo>
                    <a:pt x="715018" y="141258"/>
                  </a:moveTo>
                  <a:cubicBezTo>
                    <a:pt x="824866" y="141475"/>
                    <a:pt x="921496" y="218173"/>
                    <a:pt x="947062" y="325421"/>
                  </a:cubicBezTo>
                  <a:cubicBezTo>
                    <a:pt x="974795" y="442635"/>
                    <a:pt x="910447" y="567648"/>
                    <a:pt x="795616" y="606647"/>
                  </a:cubicBezTo>
                  <a:cubicBezTo>
                    <a:pt x="809699" y="622247"/>
                    <a:pt x="825515" y="638496"/>
                    <a:pt x="840032" y="655829"/>
                  </a:cubicBezTo>
                  <a:cubicBezTo>
                    <a:pt x="889430" y="714978"/>
                    <a:pt x="923013" y="783010"/>
                    <a:pt x="951612" y="853858"/>
                  </a:cubicBezTo>
                  <a:cubicBezTo>
                    <a:pt x="999711" y="973022"/>
                    <a:pt x="1032210" y="1096736"/>
                    <a:pt x="1049327" y="1224133"/>
                  </a:cubicBezTo>
                  <a:cubicBezTo>
                    <a:pt x="1056043" y="1274181"/>
                    <a:pt x="1058426" y="1324663"/>
                    <a:pt x="1062543" y="1374929"/>
                  </a:cubicBezTo>
                  <a:cubicBezTo>
                    <a:pt x="1062760" y="1378395"/>
                    <a:pt x="1062543" y="1382078"/>
                    <a:pt x="1062543" y="1387062"/>
                  </a:cubicBezTo>
                  <a:cubicBezTo>
                    <a:pt x="988662" y="1387062"/>
                    <a:pt x="915430" y="1387062"/>
                    <a:pt x="841115" y="1387062"/>
                  </a:cubicBezTo>
                  <a:lnTo>
                    <a:pt x="841115" y="1692747"/>
                  </a:lnTo>
                  <a:lnTo>
                    <a:pt x="586538" y="1692747"/>
                  </a:lnTo>
                  <a:lnTo>
                    <a:pt x="586538" y="1387712"/>
                  </a:lnTo>
                  <a:cubicBezTo>
                    <a:pt x="513306" y="1387712"/>
                    <a:pt x="439425" y="1387712"/>
                    <a:pt x="364027" y="1387712"/>
                  </a:cubicBezTo>
                  <a:cubicBezTo>
                    <a:pt x="365110" y="1362362"/>
                    <a:pt x="365543" y="1338746"/>
                    <a:pt x="367493" y="1315130"/>
                  </a:cubicBezTo>
                  <a:cubicBezTo>
                    <a:pt x="375943" y="1210916"/>
                    <a:pt x="395009" y="1108652"/>
                    <a:pt x="423392" y="1008121"/>
                  </a:cubicBezTo>
                  <a:cubicBezTo>
                    <a:pt x="450475" y="912573"/>
                    <a:pt x="484057" y="819409"/>
                    <a:pt x="534106" y="732961"/>
                  </a:cubicBezTo>
                  <a:cubicBezTo>
                    <a:pt x="560755" y="686812"/>
                    <a:pt x="591304" y="643480"/>
                    <a:pt x="633987" y="610331"/>
                  </a:cubicBezTo>
                  <a:cubicBezTo>
                    <a:pt x="634853" y="609680"/>
                    <a:pt x="635070" y="608597"/>
                    <a:pt x="635720" y="607731"/>
                  </a:cubicBezTo>
                  <a:cubicBezTo>
                    <a:pt x="518073" y="568082"/>
                    <a:pt x="452858" y="443285"/>
                    <a:pt x="480591" y="326287"/>
                  </a:cubicBezTo>
                  <a:cubicBezTo>
                    <a:pt x="506373" y="216874"/>
                    <a:pt x="603221" y="141042"/>
                    <a:pt x="715018" y="141258"/>
                  </a:cubicBezTo>
                  <a:close/>
                  <a:moveTo>
                    <a:pt x="1244755" y="429"/>
                  </a:moveTo>
                  <a:cubicBezTo>
                    <a:pt x="1348753" y="6279"/>
                    <a:pt x="1440617" y="82977"/>
                    <a:pt x="1466400" y="186758"/>
                  </a:cubicBezTo>
                  <a:cubicBezTo>
                    <a:pt x="1492833" y="293355"/>
                    <a:pt x="1446251" y="411219"/>
                    <a:pt x="1335103" y="467767"/>
                  </a:cubicBezTo>
                  <a:cubicBezTo>
                    <a:pt x="1336403" y="468634"/>
                    <a:pt x="1337486" y="469717"/>
                    <a:pt x="1338570" y="469934"/>
                  </a:cubicBezTo>
                  <a:cubicBezTo>
                    <a:pt x="1431734" y="492900"/>
                    <a:pt x="1487633" y="554649"/>
                    <a:pt x="1516882" y="643263"/>
                  </a:cubicBezTo>
                  <a:cubicBezTo>
                    <a:pt x="1538115" y="707395"/>
                    <a:pt x="1543965" y="773693"/>
                    <a:pt x="1545048" y="840642"/>
                  </a:cubicBezTo>
                  <a:cubicBezTo>
                    <a:pt x="1545048" y="844108"/>
                    <a:pt x="1543315" y="848441"/>
                    <a:pt x="1540931" y="851042"/>
                  </a:cubicBezTo>
                  <a:cubicBezTo>
                    <a:pt x="1487633" y="911057"/>
                    <a:pt x="1481566" y="984505"/>
                    <a:pt x="1524249" y="1051237"/>
                  </a:cubicBezTo>
                  <a:cubicBezTo>
                    <a:pt x="1525982" y="1054053"/>
                    <a:pt x="1527282" y="1057953"/>
                    <a:pt x="1526632" y="1060986"/>
                  </a:cubicBezTo>
                  <a:cubicBezTo>
                    <a:pt x="1508432" y="1156317"/>
                    <a:pt x="1479400" y="1247532"/>
                    <a:pt x="1425884" y="1329646"/>
                  </a:cubicBezTo>
                  <a:cubicBezTo>
                    <a:pt x="1414835" y="1346546"/>
                    <a:pt x="1401618" y="1361929"/>
                    <a:pt x="1389702" y="1378179"/>
                  </a:cubicBezTo>
                  <a:cubicBezTo>
                    <a:pt x="1387319" y="1381429"/>
                    <a:pt x="1384935" y="1385545"/>
                    <a:pt x="1384935" y="1389445"/>
                  </a:cubicBezTo>
                  <a:lnTo>
                    <a:pt x="1384723" y="1692747"/>
                  </a:lnTo>
                  <a:lnTo>
                    <a:pt x="1070559" y="1692747"/>
                  </a:lnTo>
                  <a:lnTo>
                    <a:pt x="1070559" y="1415228"/>
                  </a:lnTo>
                  <a:cubicBezTo>
                    <a:pt x="1076626" y="1414578"/>
                    <a:pt x="1081826" y="1414144"/>
                    <a:pt x="1088109" y="1413494"/>
                  </a:cubicBezTo>
                  <a:cubicBezTo>
                    <a:pt x="1088109" y="1390962"/>
                    <a:pt x="1088976" y="1368862"/>
                    <a:pt x="1087893" y="1346546"/>
                  </a:cubicBezTo>
                  <a:cubicBezTo>
                    <a:pt x="1082476" y="1236699"/>
                    <a:pt x="1063626" y="1128801"/>
                    <a:pt x="1035027" y="1022637"/>
                  </a:cubicBezTo>
                  <a:cubicBezTo>
                    <a:pt x="1007728" y="921023"/>
                    <a:pt x="973062" y="822226"/>
                    <a:pt x="921930" y="729928"/>
                  </a:cubicBezTo>
                  <a:cubicBezTo>
                    <a:pt x="920413" y="727328"/>
                    <a:pt x="919113" y="723645"/>
                    <a:pt x="919546" y="720828"/>
                  </a:cubicBezTo>
                  <a:cubicBezTo>
                    <a:pt x="929079" y="664496"/>
                    <a:pt x="944463" y="610331"/>
                    <a:pt x="977612" y="562882"/>
                  </a:cubicBezTo>
                  <a:cubicBezTo>
                    <a:pt x="1010978" y="515216"/>
                    <a:pt x="1056910" y="485967"/>
                    <a:pt x="1112375" y="471017"/>
                  </a:cubicBezTo>
                  <a:cubicBezTo>
                    <a:pt x="1114759" y="470367"/>
                    <a:pt x="1116925" y="469717"/>
                    <a:pt x="1121475" y="468417"/>
                  </a:cubicBezTo>
                  <a:cubicBezTo>
                    <a:pt x="1063843" y="438735"/>
                    <a:pt x="1022461" y="396269"/>
                    <a:pt x="999061" y="337554"/>
                  </a:cubicBezTo>
                  <a:cubicBezTo>
                    <a:pt x="975662" y="278839"/>
                    <a:pt x="974795" y="219257"/>
                    <a:pt x="996895" y="159892"/>
                  </a:cubicBezTo>
                  <a:cubicBezTo>
                    <a:pt x="1035027" y="57411"/>
                    <a:pt x="1133608" y="-5855"/>
                    <a:pt x="1244755" y="429"/>
                  </a:cubicBezTo>
                  <a:close/>
                </a:path>
              </a:pathLst>
            </a:custGeom>
            <a:solidFill>
              <a:schemeClr val="accent4"/>
            </a:solidFill>
            <a:ln w="6001" cap="flat">
              <a:noFill/>
              <a:prstDash val="solid"/>
              <a:miter/>
            </a:ln>
          </p:spPr>
          <p:txBody>
            <a:bodyPr wrap="square" rtlCol="0" anchor="ctr">
              <a:noAutofit/>
            </a:bodyPr>
            <a:lstStyle/>
            <a:p>
              <a:endParaRPr lang="en-US" dirty="0"/>
            </a:p>
          </p:txBody>
        </p:sp>
        <p:sp>
          <p:nvSpPr>
            <p:cNvPr id="29" name="Freeform: Shape 28">
              <a:extLst>
                <a:ext uri="{FF2B5EF4-FFF2-40B4-BE49-F238E27FC236}">
                  <a16:creationId xmlns:a16="http://schemas.microsoft.com/office/drawing/2014/main" id="{0824311D-987A-4167-B9A0-0A276A964C09}"/>
                </a:ext>
              </a:extLst>
            </p:cNvPr>
            <p:cNvSpPr/>
            <p:nvPr/>
          </p:nvSpPr>
          <p:spPr>
            <a:xfrm>
              <a:off x="10797950" y="5726226"/>
              <a:ext cx="1047115" cy="501919"/>
            </a:xfrm>
            <a:custGeom>
              <a:avLst/>
              <a:gdLst>
                <a:gd name="connsiteX0" fmla="*/ 214834 w 1047115"/>
                <a:gd name="connsiteY0" fmla="*/ 73539 h 501919"/>
                <a:gd name="connsiteX1" fmla="*/ 278528 w 1047115"/>
                <a:gd name="connsiteY1" fmla="*/ 73539 h 501919"/>
                <a:gd name="connsiteX2" fmla="*/ 294624 w 1047115"/>
                <a:gd name="connsiteY2" fmla="*/ 90237 h 501919"/>
                <a:gd name="connsiteX3" fmla="*/ 294624 w 1047115"/>
                <a:gd name="connsiteY3" fmla="*/ 168133 h 501919"/>
                <a:gd name="connsiteX4" fmla="*/ 286877 w 1047115"/>
                <a:gd name="connsiteY4" fmla="*/ 185864 h 501919"/>
                <a:gd name="connsiteX5" fmla="*/ 222752 w 1047115"/>
                <a:gd name="connsiteY5" fmla="*/ 243878 h 501919"/>
                <a:gd name="connsiteX6" fmla="*/ 198996 w 1047115"/>
                <a:gd name="connsiteY6" fmla="*/ 242587 h 501919"/>
                <a:gd name="connsiteX7" fmla="*/ 196500 w 1047115"/>
                <a:gd name="connsiteY7" fmla="*/ 233205 h 501919"/>
                <a:gd name="connsiteX8" fmla="*/ 198738 w 1047115"/>
                <a:gd name="connsiteY8" fmla="*/ 87913 h 501919"/>
                <a:gd name="connsiteX9" fmla="*/ 214834 w 1047115"/>
                <a:gd name="connsiteY9" fmla="*/ 73539 h 501919"/>
                <a:gd name="connsiteX10" fmla="*/ 470833 w 1047115"/>
                <a:gd name="connsiteY10" fmla="*/ 33530 h 501919"/>
                <a:gd name="connsiteX11" fmla="*/ 483034 w 1047115"/>
                <a:gd name="connsiteY11" fmla="*/ 39275 h 501919"/>
                <a:gd name="connsiteX12" fmla="*/ 507996 w 1047115"/>
                <a:gd name="connsiteY12" fmla="*/ 64237 h 501919"/>
                <a:gd name="connsiteX13" fmla="*/ 507909 w 1047115"/>
                <a:gd name="connsiteY13" fmla="*/ 88337 h 501919"/>
                <a:gd name="connsiteX14" fmla="*/ 92606 w 1047115"/>
                <a:gd name="connsiteY14" fmla="*/ 495549 h 501919"/>
                <a:gd name="connsiteX15" fmla="*/ 76769 w 1047115"/>
                <a:gd name="connsiteY15" fmla="*/ 501919 h 501919"/>
                <a:gd name="connsiteX16" fmla="*/ 16517 w 1047115"/>
                <a:gd name="connsiteY16" fmla="*/ 501833 h 501919"/>
                <a:gd name="connsiteX17" fmla="*/ 250 w 1047115"/>
                <a:gd name="connsiteY17" fmla="*/ 489266 h 501919"/>
                <a:gd name="connsiteX18" fmla="*/ 4725 w 1047115"/>
                <a:gd name="connsiteY18" fmla="*/ 476527 h 501919"/>
                <a:gd name="connsiteX19" fmla="*/ 458503 w 1047115"/>
                <a:gd name="connsiteY19" fmla="*/ 39275 h 501919"/>
                <a:gd name="connsiteX20" fmla="*/ 470833 w 1047115"/>
                <a:gd name="connsiteY20" fmla="*/ 33530 h 501919"/>
                <a:gd name="connsiteX21" fmla="*/ 500243 w 1047115"/>
                <a:gd name="connsiteY21" fmla="*/ 549 h 501919"/>
                <a:gd name="connsiteX22" fmla="*/ 585886 w 1047115"/>
                <a:gd name="connsiteY22" fmla="*/ 27232 h 501919"/>
                <a:gd name="connsiteX23" fmla="*/ 595698 w 1047115"/>
                <a:gd name="connsiteY23" fmla="*/ 32998 h 501919"/>
                <a:gd name="connsiteX24" fmla="*/ 1041041 w 1047115"/>
                <a:gd name="connsiteY24" fmla="*/ 466291 h 501919"/>
                <a:gd name="connsiteX25" fmla="*/ 1046893 w 1047115"/>
                <a:gd name="connsiteY25" fmla="*/ 481268 h 501919"/>
                <a:gd name="connsiteX26" fmla="*/ 1030367 w 1047115"/>
                <a:gd name="connsiteY26" fmla="*/ 493662 h 501919"/>
                <a:gd name="connsiteX27" fmla="*/ 974850 w 1047115"/>
                <a:gd name="connsiteY27" fmla="*/ 493662 h 501919"/>
                <a:gd name="connsiteX28" fmla="*/ 956086 w 1047115"/>
                <a:gd name="connsiteY28" fmla="*/ 486088 h 501919"/>
                <a:gd name="connsiteX29" fmla="*/ 488106 w 1047115"/>
                <a:gd name="connsiteY29" fmla="*/ 26112 h 501919"/>
                <a:gd name="connsiteX30" fmla="*/ 486299 w 1047115"/>
                <a:gd name="connsiteY30" fmla="*/ 5025 h 501919"/>
                <a:gd name="connsiteX31" fmla="*/ 500243 w 1047115"/>
                <a:gd name="connsiteY31" fmla="*/ 549 h 50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47115" h="501919">
                  <a:moveTo>
                    <a:pt x="214834" y="73539"/>
                  </a:moveTo>
                  <a:cubicBezTo>
                    <a:pt x="236094" y="73367"/>
                    <a:pt x="257268" y="73367"/>
                    <a:pt x="278528" y="73539"/>
                  </a:cubicBezTo>
                  <a:cubicBezTo>
                    <a:pt x="288685" y="73625"/>
                    <a:pt x="294538" y="79822"/>
                    <a:pt x="294624" y="90237"/>
                  </a:cubicBezTo>
                  <a:cubicBezTo>
                    <a:pt x="294710" y="103578"/>
                    <a:pt x="294538" y="155480"/>
                    <a:pt x="294624" y="168133"/>
                  </a:cubicBezTo>
                  <a:cubicBezTo>
                    <a:pt x="294710" y="175277"/>
                    <a:pt x="292386" y="180958"/>
                    <a:pt x="286877" y="185864"/>
                  </a:cubicBezTo>
                  <a:cubicBezTo>
                    <a:pt x="265359" y="205059"/>
                    <a:pt x="244099" y="224511"/>
                    <a:pt x="222752" y="243878"/>
                  </a:cubicBezTo>
                  <a:cubicBezTo>
                    <a:pt x="214748" y="251108"/>
                    <a:pt x="203902" y="250678"/>
                    <a:pt x="198996" y="242587"/>
                  </a:cubicBezTo>
                  <a:cubicBezTo>
                    <a:pt x="197361" y="239918"/>
                    <a:pt x="196500" y="236389"/>
                    <a:pt x="196500" y="233205"/>
                  </a:cubicBezTo>
                  <a:cubicBezTo>
                    <a:pt x="196758" y="201358"/>
                    <a:pt x="198480" y="90151"/>
                    <a:pt x="198738" y="87913"/>
                  </a:cubicBezTo>
                  <a:cubicBezTo>
                    <a:pt x="200029" y="78359"/>
                    <a:pt x="205194" y="73625"/>
                    <a:pt x="214834" y="73539"/>
                  </a:cubicBezTo>
                  <a:close/>
                  <a:moveTo>
                    <a:pt x="470833" y="33530"/>
                  </a:moveTo>
                  <a:cubicBezTo>
                    <a:pt x="475008" y="33530"/>
                    <a:pt x="479161" y="35445"/>
                    <a:pt x="483034" y="39275"/>
                  </a:cubicBezTo>
                  <a:cubicBezTo>
                    <a:pt x="491383" y="47538"/>
                    <a:pt x="499733" y="55888"/>
                    <a:pt x="507996" y="64237"/>
                  </a:cubicBezTo>
                  <a:cubicBezTo>
                    <a:pt x="515656" y="71983"/>
                    <a:pt x="515656" y="80763"/>
                    <a:pt x="507909" y="88337"/>
                  </a:cubicBezTo>
                  <a:cubicBezTo>
                    <a:pt x="444215" y="150826"/>
                    <a:pt x="139258" y="449759"/>
                    <a:pt x="92606" y="495549"/>
                  </a:cubicBezTo>
                  <a:cubicBezTo>
                    <a:pt x="88130" y="499939"/>
                    <a:pt x="82880" y="501919"/>
                    <a:pt x="76769" y="501919"/>
                  </a:cubicBezTo>
                  <a:cubicBezTo>
                    <a:pt x="66870" y="501833"/>
                    <a:pt x="26674" y="501919"/>
                    <a:pt x="16517" y="501833"/>
                  </a:cubicBezTo>
                  <a:cubicBezTo>
                    <a:pt x="7049" y="501747"/>
                    <a:pt x="1885" y="497788"/>
                    <a:pt x="250" y="489266"/>
                  </a:cubicBezTo>
                  <a:cubicBezTo>
                    <a:pt x="-697" y="484274"/>
                    <a:pt x="1110" y="479970"/>
                    <a:pt x="4725" y="476527"/>
                  </a:cubicBezTo>
                  <a:cubicBezTo>
                    <a:pt x="56369" y="426777"/>
                    <a:pt x="424074" y="72414"/>
                    <a:pt x="458503" y="39275"/>
                  </a:cubicBezTo>
                  <a:cubicBezTo>
                    <a:pt x="462463" y="35445"/>
                    <a:pt x="466659" y="33530"/>
                    <a:pt x="470833" y="33530"/>
                  </a:cubicBezTo>
                  <a:close/>
                  <a:moveTo>
                    <a:pt x="500243" y="549"/>
                  </a:moveTo>
                  <a:cubicBezTo>
                    <a:pt x="518404" y="5885"/>
                    <a:pt x="575557" y="23616"/>
                    <a:pt x="585886" y="27232"/>
                  </a:cubicBezTo>
                  <a:cubicBezTo>
                    <a:pt x="589415" y="28436"/>
                    <a:pt x="593029" y="30416"/>
                    <a:pt x="595698" y="32998"/>
                  </a:cubicBezTo>
                  <a:cubicBezTo>
                    <a:pt x="619024" y="55464"/>
                    <a:pt x="1026150" y="451831"/>
                    <a:pt x="1041041" y="466291"/>
                  </a:cubicBezTo>
                  <a:cubicBezTo>
                    <a:pt x="1045258" y="470423"/>
                    <a:pt x="1047926" y="475157"/>
                    <a:pt x="1046893" y="481268"/>
                  </a:cubicBezTo>
                  <a:cubicBezTo>
                    <a:pt x="1045430" y="489445"/>
                    <a:pt x="1039921" y="493577"/>
                    <a:pt x="1030367" y="493662"/>
                  </a:cubicBezTo>
                  <a:cubicBezTo>
                    <a:pt x="1020641" y="493662"/>
                    <a:pt x="983630" y="493490"/>
                    <a:pt x="974850" y="493662"/>
                  </a:cubicBezTo>
                  <a:cubicBezTo>
                    <a:pt x="967448" y="493749"/>
                    <a:pt x="961509" y="491425"/>
                    <a:pt x="956086" y="486088"/>
                  </a:cubicBezTo>
                  <a:cubicBezTo>
                    <a:pt x="914082" y="444515"/>
                    <a:pt x="511518" y="49266"/>
                    <a:pt x="488106" y="26112"/>
                  </a:cubicBezTo>
                  <a:cubicBezTo>
                    <a:pt x="481479" y="19571"/>
                    <a:pt x="480790" y="11308"/>
                    <a:pt x="486299" y="5025"/>
                  </a:cubicBezTo>
                  <a:cubicBezTo>
                    <a:pt x="490000" y="807"/>
                    <a:pt x="494906" y="-1001"/>
                    <a:pt x="500243" y="549"/>
                  </a:cubicBezTo>
                  <a:close/>
                </a:path>
              </a:pathLst>
            </a:custGeom>
            <a:solidFill>
              <a:schemeClr val="accent1"/>
            </a:solidFill>
            <a:ln w="6001" cap="flat">
              <a:noFill/>
              <a:prstDash val="solid"/>
              <a:miter/>
            </a:ln>
          </p:spPr>
          <p:txBody>
            <a:bodyPr wrap="square" rtlCol="0" anchor="ctr">
              <a:noAutofit/>
            </a:bodyPr>
            <a:lstStyle/>
            <a:p>
              <a:endParaRPr lang="en-US" dirty="0"/>
            </a:p>
          </p:txBody>
        </p:sp>
      </p:grpSp>
      <p:sp>
        <p:nvSpPr>
          <p:cNvPr id="30" name="Text Placeholder 9">
            <a:extLst>
              <a:ext uri="{FF2B5EF4-FFF2-40B4-BE49-F238E27FC236}">
                <a16:creationId xmlns:a16="http://schemas.microsoft.com/office/drawing/2014/main" id="{DB0A17E7-4B0C-41B9-B574-2BD11D86C59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1" name="Freeform 9">
            <a:extLst>
              <a:ext uri="{FF2B5EF4-FFF2-40B4-BE49-F238E27FC236}">
                <a16:creationId xmlns:a16="http://schemas.microsoft.com/office/drawing/2014/main" id="{3B55431D-B5B9-417E-857F-FCF42520084C}"/>
              </a:ext>
            </a:extLst>
          </p:cNvPr>
          <p:cNvSpPr>
            <a:spLocks noEditPoints="1"/>
          </p:cNvSpPr>
          <p:nvPr userDrawn="1"/>
        </p:nvSpPr>
        <p:spPr bwMode="auto">
          <a:xfrm>
            <a:off x="-1" y="6518491"/>
            <a:ext cx="6126480" cy="339510"/>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p>
        </p:txBody>
      </p:sp>
      <p:sp>
        <p:nvSpPr>
          <p:cNvPr id="32" name="Freeform 9">
            <a:extLst>
              <a:ext uri="{FF2B5EF4-FFF2-40B4-BE49-F238E27FC236}">
                <a16:creationId xmlns:a16="http://schemas.microsoft.com/office/drawing/2014/main" id="{1FE51354-F93A-4DBC-AED0-C189EF51AAC9}"/>
              </a:ext>
            </a:extLst>
          </p:cNvPr>
          <p:cNvSpPr>
            <a:spLocks noEditPoints="1"/>
          </p:cNvSpPr>
          <p:nvPr userDrawn="1"/>
        </p:nvSpPr>
        <p:spPr bwMode="auto">
          <a:xfrm>
            <a:off x="6065520" y="6518491"/>
            <a:ext cx="6126480" cy="339510"/>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p>
        </p:txBody>
      </p:sp>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87B19B0-3649-419E-B83B-69001425C8F0}"/>
              </a:ext>
            </a:extLst>
          </p:cNvPr>
          <p:cNvSpPr>
            <a:spLocks noGrp="1"/>
          </p:cNvSpPr>
          <p:nvPr>
            <p:ph type="pic" idx="14" hasCustomPrompt="1"/>
          </p:nvPr>
        </p:nvSpPr>
        <p:spPr>
          <a:xfrm>
            <a:off x="0" y="3238500"/>
            <a:ext cx="6035040" cy="3619500"/>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105DD0BA-4EFB-4795-8969-0FFB84E5BAE7}"/>
              </a:ext>
            </a:extLst>
          </p:cNvPr>
          <p:cNvSpPr>
            <a:spLocks noGrp="1"/>
          </p:cNvSpPr>
          <p:nvPr>
            <p:ph type="pic" idx="15" hasCustomPrompt="1"/>
          </p:nvPr>
        </p:nvSpPr>
        <p:spPr>
          <a:xfrm>
            <a:off x="6156960" y="3238500"/>
            <a:ext cx="6035040" cy="3619500"/>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4" name="Text Placeholder 9">
            <a:extLst>
              <a:ext uri="{FF2B5EF4-FFF2-40B4-BE49-F238E27FC236}">
                <a16:creationId xmlns:a16="http://schemas.microsoft.com/office/drawing/2014/main" id="{C1CF2F88-87EB-4812-8080-E038E2F9580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DF2296-44BB-4865-AB73-F34651A6FD39}"/>
              </a:ext>
            </a:extLst>
          </p:cNvPr>
          <p:cNvSpPr/>
          <p:nvPr userDrawn="1"/>
        </p:nvSpPr>
        <p:spPr>
          <a:xfrm>
            <a:off x="0" y="3429000"/>
            <a:ext cx="12192000" cy="3429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3" name="Group 2">
            <a:extLst>
              <a:ext uri="{FF2B5EF4-FFF2-40B4-BE49-F238E27FC236}">
                <a16:creationId xmlns:a16="http://schemas.microsoft.com/office/drawing/2014/main" id="{8A6045EE-39D8-4F62-BED2-6D58399E85D9}"/>
              </a:ext>
            </a:extLst>
          </p:cNvPr>
          <p:cNvGrpSpPr/>
          <p:nvPr userDrawn="1"/>
        </p:nvGrpSpPr>
        <p:grpSpPr>
          <a:xfrm>
            <a:off x="3295523" y="1504766"/>
            <a:ext cx="5600954" cy="3077345"/>
            <a:chOff x="-548507" y="477868"/>
            <a:chExt cx="11570449" cy="6357177"/>
          </a:xfrm>
        </p:grpSpPr>
        <p:sp>
          <p:nvSpPr>
            <p:cNvPr id="4" name="Freeform: Shape 3">
              <a:extLst>
                <a:ext uri="{FF2B5EF4-FFF2-40B4-BE49-F238E27FC236}">
                  <a16:creationId xmlns:a16="http://schemas.microsoft.com/office/drawing/2014/main" id="{8E034AF2-468F-410B-A6F3-C1BE01DC696F}"/>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9536716-C10B-49FB-8F64-BE25D35BAB7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CBED52C-895A-4399-8F65-905B0B36206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FEB1ADB-2C68-4189-ACB5-1712592CEFA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4E337976-CB3F-447D-87B4-52997E6326F8}"/>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749E1F47-A49C-4E0D-953E-4A37A839AF42}"/>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5A8B896F-D884-4D96-90EF-079E156031F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F0D8746-DF02-4AA5-8E5F-0B6FCA4CC58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A39C991-F1F1-4EA3-AE4E-55B883F4CFEF}"/>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7A9937EE-9EF6-4EEE-A4FF-4100004AB7A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BF1DFC7-97C8-43DB-9E4E-B89DD46664BC}"/>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EC54C1C5-0F94-4850-9153-CA8A037EDE5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5BA25A20-F8B4-4164-A7E0-BF6994E86072}"/>
              </a:ext>
            </a:extLst>
          </p:cNvPr>
          <p:cNvSpPr>
            <a:spLocks noGrp="1"/>
          </p:cNvSpPr>
          <p:nvPr>
            <p:ph type="pic" idx="13" hasCustomPrompt="1"/>
          </p:nvPr>
        </p:nvSpPr>
        <p:spPr>
          <a:xfrm>
            <a:off x="4048029" y="1677606"/>
            <a:ext cx="4124421" cy="24823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7" name="Rectangle 16">
            <a:extLst>
              <a:ext uri="{FF2B5EF4-FFF2-40B4-BE49-F238E27FC236}">
                <a16:creationId xmlns:a16="http://schemas.microsoft.com/office/drawing/2014/main" id="{5ADE4425-1F46-4BB4-868B-4098BA1E44BA}"/>
              </a:ext>
            </a:extLst>
          </p:cNvPr>
          <p:cNvSpPr/>
          <p:nvPr userDrawn="1"/>
        </p:nvSpPr>
        <p:spPr>
          <a:xfrm>
            <a:off x="323529" y="301408"/>
            <a:ext cx="11573197" cy="72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0845E88C-28C1-418B-A201-8EF6078280A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9" name="Freeform: Shape 18">
            <a:extLst>
              <a:ext uri="{FF2B5EF4-FFF2-40B4-BE49-F238E27FC236}">
                <a16:creationId xmlns:a16="http://schemas.microsoft.com/office/drawing/2014/main" id="{F8828C03-0640-4801-9208-4E8FB4567E65}"/>
              </a:ext>
            </a:extLst>
          </p:cNvPr>
          <p:cNvSpPr/>
          <p:nvPr userDrawn="1"/>
        </p:nvSpPr>
        <p:spPr>
          <a:xfrm flipH="1">
            <a:off x="9647495" y="300218"/>
            <a:ext cx="2249231" cy="763537"/>
          </a:xfrm>
          <a:custGeom>
            <a:avLst/>
            <a:gdLst>
              <a:gd name="connsiteX0" fmla="*/ 1079499 w 2036992"/>
              <a:gd name="connsiteY0" fmla="*/ 533143 h 690412"/>
              <a:gd name="connsiteX1" fmla="*/ 954941 w 2036992"/>
              <a:gd name="connsiteY1" fmla="*/ 533143 h 690412"/>
              <a:gd name="connsiteX2" fmla="*/ 954941 w 2036992"/>
              <a:gd name="connsiteY2" fmla="*/ 657700 h 690412"/>
              <a:gd name="connsiteX3" fmla="*/ 1079499 w 2036992"/>
              <a:gd name="connsiteY3" fmla="*/ 657700 h 690412"/>
              <a:gd name="connsiteX4" fmla="*/ 1221670 w 2036992"/>
              <a:gd name="connsiteY4" fmla="*/ 533143 h 690412"/>
              <a:gd name="connsiteX5" fmla="*/ 1097112 w 2036992"/>
              <a:gd name="connsiteY5" fmla="*/ 533143 h 690412"/>
              <a:gd name="connsiteX6" fmla="*/ 1097112 w 2036992"/>
              <a:gd name="connsiteY6" fmla="*/ 657700 h 690412"/>
              <a:gd name="connsiteX7" fmla="*/ 1221670 w 2036992"/>
              <a:gd name="connsiteY7" fmla="*/ 657700 h 690412"/>
              <a:gd name="connsiteX8" fmla="*/ 1079499 w 2036992"/>
              <a:gd name="connsiteY8" fmla="*/ 384366 h 690412"/>
              <a:gd name="connsiteX9" fmla="*/ 954941 w 2036992"/>
              <a:gd name="connsiteY9" fmla="*/ 384366 h 690412"/>
              <a:gd name="connsiteX10" fmla="*/ 954941 w 2036992"/>
              <a:gd name="connsiteY10" fmla="*/ 508923 h 690412"/>
              <a:gd name="connsiteX11" fmla="*/ 1079499 w 2036992"/>
              <a:gd name="connsiteY11" fmla="*/ 508923 h 690412"/>
              <a:gd name="connsiteX12" fmla="*/ 1221670 w 2036992"/>
              <a:gd name="connsiteY12" fmla="*/ 384366 h 690412"/>
              <a:gd name="connsiteX13" fmla="*/ 1097112 w 2036992"/>
              <a:gd name="connsiteY13" fmla="*/ 384366 h 690412"/>
              <a:gd name="connsiteX14" fmla="*/ 1097112 w 2036992"/>
              <a:gd name="connsiteY14" fmla="*/ 508923 h 690412"/>
              <a:gd name="connsiteX15" fmla="*/ 1221670 w 2036992"/>
              <a:gd name="connsiteY15" fmla="*/ 508923 h 690412"/>
              <a:gd name="connsiteX16" fmla="*/ 1426032 w 2036992"/>
              <a:gd name="connsiteY16" fmla="*/ 153074 h 690412"/>
              <a:gd name="connsiteX17" fmla="*/ 1700842 w 2036992"/>
              <a:gd name="connsiteY17" fmla="*/ 377058 h 690412"/>
              <a:gd name="connsiteX18" fmla="*/ 1634751 w 2036992"/>
              <a:gd name="connsiteY18" fmla="*/ 379368 h 690412"/>
              <a:gd name="connsiteX19" fmla="*/ 1586252 w 2036992"/>
              <a:gd name="connsiteY19" fmla="*/ 425522 h 690412"/>
              <a:gd name="connsiteX20" fmla="*/ 1342825 w 2036992"/>
              <a:gd name="connsiteY20" fmla="*/ 216444 h 690412"/>
              <a:gd name="connsiteX21" fmla="*/ 1090822 w 2036992"/>
              <a:gd name="connsiteY21" fmla="*/ 0 h 690412"/>
              <a:gd name="connsiteX22" fmla="*/ 834158 w 2036992"/>
              <a:gd name="connsiteY22" fmla="*/ 7549 h 690412"/>
              <a:gd name="connsiteX23" fmla="*/ 0 w 2036992"/>
              <a:gd name="connsiteY23" fmla="*/ 675629 h 690412"/>
              <a:gd name="connsiteX24" fmla="*/ 252889 w 2036992"/>
              <a:gd name="connsiteY24" fmla="*/ 679403 h 690412"/>
              <a:gd name="connsiteX25" fmla="*/ 1094597 w 2036992"/>
              <a:gd name="connsiteY25" fmla="*/ 45293 h 690412"/>
              <a:gd name="connsiteX26" fmla="*/ 1577055 w 2036992"/>
              <a:gd name="connsiteY26" fmla="*/ 434274 h 690412"/>
              <a:gd name="connsiteX27" fmla="*/ 1309741 w 2036992"/>
              <a:gd name="connsiteY27" fmla="*/ 688665 h 690412"/>
              <a:gd name="connsiteX28" fmla="*/ 1408273 w 2036992"/>
              <a:gd name="connsiteY28" fmla="*/ 690412 h 690412"/>
              <a:gd name="connsiteX29" fmla="*/ 1638798 w 2036992"/>
              <a:gd name="connsiteY29" fmla="*/ 484055 h 690412"/>
              <a:gd name="connsiteX30" fmla="*/ 1698512 w 2036992"/>
              <a:gd name="connsiteY30" fmla="*/ 532199 h 690412"/>
              <a:gd name="connsiteX31" fmla="*/ 1706061 w 2036992"/>
              <a:gd name="connsiteY31" fmla="*/ 528425 h 690412"/>
              <a:gd name="connsiteX32" fmla="*/ 1646439 w 2036992"/>
              <a:gd name="connsiteY32" fmla="*/ 477215 h 690412"/>
              <a:gd name="connsiteX33" fmla="*/ 1736225 w 2036992"/>
              <a:gd name="connsiteY33" fmla="*/ 396842 h 690412"/>
              <a:gd name="connsiteX34" fmla="*/ 2036992 w 2036992"/>
              <a:gd name="connsiteY34" fmla="*/ 689498 h 690412"/>
              <a:gd name="connsiteX35" fmla="*/ 2029318 w 2036992"/>
              <a:gd name="connsiteY35" fmla="*/ 677134 h 690412"/>
              <a:gd name="connsiteX36" fmla="*/ 1734754 w 2036992"/>
              <a:gd name="connsiteY36" fmla="*/ 375873 h 690412"/>
              <a:gd name="connsiteX37" fmla="*/ 1705786 w 2036992"/>
              <a:gd name="connsiteY37" fmla="*/ 376885 h 690412"/>
              <a:gd name="connsiteX38" fmla="*/ 1706061 w 2036992"/>
              <a:gd name="connsiteY38" fmla="*/ 376746 h 690412"/>
              <a:gd name="connsiteX39" fmla="*/ 1424304 w 2036992"/>
              <a:gd name="connsiteY39" fmla="*/ 132105 h 690412"/>
              <a:gd name="connsiteX40" fmla="*/ 1306761 w 2036992"/>
              <a:gd name="connsiteY40" fmla="*/ 135600 h 690412"/>
              <a:gd name="connsiteX41" fmla="*/ 1276873 w 2036992"/>
              <a:gd name="connsiteY41" fmla="*/ 159798 h 690412"/>
              <a:gd name="connsiteX0" fmla="*/ 1079499 w 2036992"/>
              <a:gd name="connsiteY0" fmla="*/ 534220 h 691489"/>
              <a:gd name="connsiteX1" fmla="*/ 954941 w 2036992"/>
              <a:gd name="connsiteY1" fmla="*/ 534220 h 691489"/>
              <a:gd name="connsiteX2" fmla="*/ 954941 w 2036992"/>
              <a:gd name="connsiteY2" fmla="*/ 658777 h 691489"/>
              <a:gd name="connsiteX3" fmla="*/ 1079499 w 2036992"/>
              <a:gd name="connsiteY3" fmla="*/ 658777 h 691489"/>
              <a:gd name="connsiteX4" fmla="*/ 1079499 w 2036992"/>
              <a:gd name="connsiteY4" fmla="*/ 534220 h 691489"/>
              <a:gd name="connsiteX5" fmla="*/ 1221670 w 2036992"/>
              <a:gd name="connsiteY5" fmla="*/ 534220 h 691489"/>
              <a:gd name="connsiteX6" fmla="*/ 1097112 w 2036992"/>
              <a:gd name="connsiteY6" fmla="*/ 534220 h 691489"/>
              <a:gd name="connsiteX7" fmla="*/ 1097112 w 2036992"/>
              <a:gd name="connsiteY7" fmla="*/ 658777 h 691489"/>
              <a:gd name="connsiteX8" fmla="*/ 1221670 w 2036992"/>
              <a:gd name="connsiteY8" fmla="*/ 658777 h 691489"/>
              <a:gd name="connsiteX9" fmla="*/ 1221670 w 2036992"/>
              <a:gd name="connsiteY9" fmla="*/ 534220 h 691489"/>
              <a:gd name="connsiteX10" fmla="*/ 1079499 w 2036992"/>
              <a:gd name="connsiteY10" fmla="*/ 385443 h 691489"/>
              <a:gd name="connsiteX11" fmla="*/ 954941 w 2036992"/>
              <a:gd name="connsiteY11" fmla="*/ 385443 h 691489"/>
              <a:gd name="connsiteX12" fmla="*/ 954941 w 2036992"/>
              <a:gd name="connsiteY12" fmla="*/ 510000 h 691489"/>
              <a:gd name="connsiteX13" fmla="*/ 1079499 w 2036992"/>
              <a:gd name="connsiteY13" fmla="*/ 510000 h 691489"/>
              <a:gd name="connsiteX14" fmla="*/ 1079499 w 2036992"/>
              <a:gd name="connsiteY14" fmla="*/ 385443 h 691489"/>
              <a:gd name="connsiteX15" fmla="*/ 1221670 w 2036992"/>
              <a:gd name="connsiteY15" fmla="*/ 385443 h 691489"/>
              <a:gd name="connsiteX16" fmla="*/ 1097112 w 2036992"/>
              <a:gd name="connsiteY16" fmla="*/ 385443 h 691489"/>
              <a:gd name="connsiteX17" fmla="*/ 1097112 w 2036992"/>
              <a:gd name="connsiteY17" fmla="*/ 510000 h 691489"/>
              <a:gd name="connsiteX18" fmla="*/ 1221670 w 2036992"/>
              <a:gd name="connsiteY18" fmla="*/ 510000 h 691489"/>
              <a:gd name="connsiteX19" fmla="*/ 1221670 w 2036992"/>
              <a:gd name="connsiteY19" fmla="*/ 385443 h 691489"/>
              <a:gd name="connsiteX20" fmla="*/ 1426032 w 2036992"/>
              <a:gd name="connsiteY20" fmla="*/ 154151 h 691489"/>
              <a:gd name="connsiteX21" fmla="*/ 1700842 w 2036992"/>
              <a:gd name="connsiteY21" fmla="*/ 378135 h 691489"/>
              <a:gd name="connsiteX22" fmla="*/ 1634751 w 2036992"/>
              <a:gd name="connsiteY22" fmla="*/ 380445 h 691489"/>
              <a:gd name="connsiteX23" fmla="*/ 1586252 w 2036992"/>
              <a:gd name="connsiteY23" fmla="*/ 426599 h 691489"/>
              <a:gd name="connsiteX24" fmla="*/ 1342825 w 2036992"/>
              <a:gd name="connsiteY24" fmla="*/ 217521 h 691489"/>
              <a:gd name="connsiteX25" fmla="*/ 1426032 w 2036992"/>
              <a:gd name="connsiteY25" fmla="*/ 154151 h 691489"/>
              <a:gd name="connsiteX26" fmla="*/ 1090822 w 2036992"/>
              <a:gd name="connsiteY26" fmla="*/ 1077 h 691489"/>
              <a:gd name="connsiteX27" fmla="*/ 834158 w 2036992"/>
              <a:gd name="connsiteY27" fmla="*/ 0 h 691489"/>
              <a:gd name="connsiteX28" fmla="*/ 0 w 2036992"/>
              <a:gd name="connsiteY28" fmla="*/ 676706 h 691489"/>
              <a:gd name="connsiteX29" fmla="*/ 252889 w 2036992"/>
              <a:gd name="connsiteY29" fmla="*/ 680480 h 691489"/>
              <a:gd name="connsiteX30" fmla="*/ 1094597 w 2036992"/>
              <a:gd name="connsiteY30" fmla="*/ 46370 h 691489"/>
              <a:gd name="connsiteX31" fmla="*/ 1577055 w 2036992"/>
              <a:gd name="connsiteY31" fmla="*/ 435351 h 691489"/>
              <a:gd name="connsiteX32" fmla="*/ 1309741 w 2036992"/>
              <a:gd name="connsiteY32" fmla="*/ 689742 h 691489"/>
              <a:gd name="connsiteX33" fmla="*/ 1408273 w 2036992"/>
              <a:gd name="connsiteY33" fmla="*/ 691489 h 691489"/>
              <a:gd name="connsiteX34" fmla="*/ 1638798 w 2036992"/>
              <a:gd name="connsiteY34" fmla="*/ 485132 h 691489"/>
              <a:gd name="connsiteX35" fmla="*/ 1698512 w 2036992"/>
              <a:gd name="connsiteY35" fmla="*/ 533276 h 691489"/>
              <a:gd name="connsiteX36" fmla="*/ 1706061 w 2036992"/>
              <a:gd name="connsiteY36" fmla="*/ 529502 h 691489"/>
              <a:gd name="connsiteX37" fmla="*/ 1646439 w 2036992"/>
              <a:gd name="connsiteY37" fmla="*/ 478292 h 691489"/>
              <a:gd name="connsiteX38" fmla="*/ 1736225 w 2036992"/>
              <a:gd name="connsiteY38" fmla="*/ 397919 h 691489"/>
              <a:gd name="connsiteX39" fmla="*/ 2036992 w 2036992"/>
              <a:gd name="connsiteY39" fmla="*/ 690575 h 691489"/>
              <a:gd name="connsiteX40" fmla="*/ 2029318 w 2036992"/>
              <a:gd name="connsiteY40" fmla="*/ 678211 h 691489"/>
              <a:gd name="connsiteX41" fmla="*/ 1734754 w 2036992"/>
              <a:gd name="connsiteY41" fmla="*/ 376950 h 691489"/>
              <a:gd name="connsiteX42" fmla="*/ 1705786 w 2036992"/>
              <a:gd name="connsiteY42" fmla="*/ 377962 h 691489"/>
              <a:gd name="connsiteX43" fmla="*/ 1706061 w 2036992"/>
              <a:gd name="connsiteY43" fmla="*/ 377823 h 691489"/>
              <a:gd name="connsiteX44" fmla="*/ 1424304 w 2036992"/>
              <a:gd name="connsiteY44" fmla="*/ 133182 h 691489"/>
              <a:gd name="connsiteX45" fmla="*/ 1306761 w 2036992"/>
              <a:gd name="connsiteY45" fmla="*/ 136677 h 691489"/>
              <a:gd name="connsiteX46" fmla="*/ 1276873 w 2036992"/>
              <a:gd name="connsiteY46" fmla="*/ 160875 h 691489"/>
              <a:gd name="connsiteX47" fmla="*/ 1090822 w 2036992"/>
              <a:gd name="connsiteY47" fmla="*/ 1077 h 69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36992" h="691489">
                <a:moveTo>
                  <a:pt x="1079499" y="534220"/>
                </a:moveTo>
                <a:lnTo>
                  <a:pt x="954941" y="534220"/>
                </a:lnTo>
                <a:lnTo>
                  <a:pt x="954941" y="658777"/>
                </a:lnTo>
                <a:lnTo>
                  <a:pt x="1079499" y="658777"/>
                </a:lnTo>
                <a:lnTo>
                  <a:pt x="1079499" y="534220"/>
                </a:lnTo>
                <a:close/>
                <a:moveTo>
                  <a:pt x="1221670" y="534220"/>
                </a:moveTo>
                <a:lnTo>
                  <a:pt x="1097112" y="534220"/>
                </a:lnTo>
                <a:lnTo>
                  <a:pt x="1097112" y="658777"/>
                </a:lnTo>
                <a:lnTo>
                  <a:pt x="1221670" y="658777"/>
                </a:lnTo>
                <a:lnTo>
                  <a:pt x="1221670" y="534220"/>
                </a:lnTo>
                <a:close/>
                <a:moveTo>
                  <a:pt x="1079499" y="385443"/>
                </a:moveTo>
                <a:lnTo>
                  <a:pt x="954941" y="385443"/>
                </a:lnTo>
                <a:lnTo>
                  <a:pt x="954941" y="510000"/>
                </a:lnTo>
                <a:lnTo>
                  <a:pt x="1079499" y="510000"/>
                </a:lnTo>
                <a:lnTo>
                  <a:pt x="1079499" y="385443"/>
                </a:lnTo>
                <a:close/>
                <a:moveTo>
                  <a:pt x="1221670" y="385443"/>
                </a:moveTo>
                <a:lnTo>
                  <a:pt x="1097112" y="385443"/>
                </a:lnTo>
                <a:lnTo>
                  <a:pt x="1097112" y="510000"/>
                </a:lnTo>
                <a:lnTo>
                  <a:pt x="1221670" y="510000"/>
                </a:lnTo>
                <a:lnTo>
                  <a:pt x="1221670" y="385443"/>
                </a:lnTo>
                <a:close/>
                <a:moveTo>
                  <a:pt x="1426032" y="154151"/>
                </a:moveTo>
                <a:lnTo>
                  <a:pt x="1700842" y="378135"/>
                </a:lnTo>
                <a:lnTo>
                  <a:pt x="1634751" y="380445"/>
                </a:lnTo>
                <a:lnTo>
                  <a:pt x="1586252" y="426599"/>
                </a:lnTo>
                <a:lnTo>
                  <a:pt x="1342825" y="217521"/>
                </a:lnTo>
                <a:lnTo>
                  <a:pt x="1426032" y="154151"/>
                </a:lnTo>
                <a:close/>
                <a:moveTo>
                  <a:pt x="1090822" y="1077"/>
                </a:moveTo>
                <a:lnTo>
                  <a:pt x="834158" y="0"/>
                </a:lnTo>
                <a:lnTo>
                  <a:pt x="0" y="676706"/>
                </a:lnTo>
                <a:lnTo>
                  <a:pt x="252889" y="680480"/>
                </a:lnTo>
                <a:lnTo>
                  <a:pt x="1094597" y="46370"/>
                </a:lnTo>
                <a:lnTo>
                  <a:pt x="1577055" y="435351"/>
                </a:lnTo>
                <a:lnTo>
                  <a:pt x="1309741" y="689742"/>
                </a:lnTo>
                <a:lnTo>
                  <a:pt x="1408273" y="691489"/>
                </a:lnTo>
                <a:lnTo>
                  <a:pt x="1638798" y="485132"/>
                </a:lnTo>
                <a:lnTo>
                  <a:pt x="1698512" y="533276"/>
                </a:lnTo>
                <a:lnTo>
                  <a:pt x="1706061" y="529502"/>
                </a:lnTo>
                <a:lnTo>
                  <a:pt x="1646439" y="478292"/>
                </a:lnTo>
                <a:lnTo>
                  <a:pt x="1736225" y="397919"/>
                </a:lnTo>
                <a:lnTo>
                  <a:pt x="2036992" y="690575"/>
                </a:lnTo>
                <a:lnTo>
                  <a:pt x="2029318" y="678211"/>
                </a:lnTo>
                <a:lnTo>
                  <a:pt x="1734754" y="376950"/>
                </a:lnTo>
                <a:lnTo>
                  <a:pt x="1705786" y="377962"/>
                </a:lnTo>
                <a:lnTo>
                  <a:pt x="1706061" y="377823"/>
                </a:lnTo>
                <a:lnTo>
                  <a:pt x="1424304" y="133182"/>
                </a:lnTo>
                <a:lnTo>
                  <a:pt x="1306761" y="136677"/>
                </a:lnTo>
                <a:lnTo>
                  <a:pt x="1276873" y="160875"/>
                </a:lnTo>
                <a:lnTo>
                  <a:pt x="1090822" y="1077"/>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A17B8062-F5FE-4D05-AE1E-6E1F3180C97D}"/>
              </a:ext>
            </a:extLst>
          </p:cNvPr>
          <p:cNvSpPr/>
          <p:nvPr userDrawn="1"/>
        </p:nvSpPr>
        <p:spPr>
          <a:xfrm>
            <a:off x="790576" y="800100"/>
            <a:ext cx="7258050" cy="5238750"/>
          </a:xfrm>
          <a:prstGeom prst="frame">
            <a:avLst>
              <a:gd name="adj1" fmla="val 86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icture Placeholder 2">
            <a:extLst>
              <a:ext uri="{FF2B5EF4-FFF2-40B4-BE49-F238E27FC236}">
                <a16:creationId xmlns:a16="http://schemas.microsoft.com/office/drawing/2014/main" id="{E5B947A7-486B-4E36-A34B-42636CBFDA5B}"/>
              </a:ext>
            </a:extLst>
          </p:cNvPr>
          <p:cNvSpPr>
            <a:spLocks noGrp="1"/>
          </p:cNvSpPr>
          <p:nvPr>
            <p:ph type="pic" idx="13" hasCustomPrompt="1"/>
          </p:nvPr>
        </p:nvSpPr>
        <p:spPr>
          <a:xfrm>
            <a:off x="4872038" y="381000"/>
            <a:ext cx="2447925" cy="61531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0AB743A-6BE9-471F-8C00-DFD97083AEA3}"/>
              </a:ext>
            </a:extLst>
          </p:cNvPr>
          <p:cNvSpPr>
            <a:spLocks noGrp="1"/>
          </p:cNvSpPr>
          <p:nvPr>
            <p:ph type="pic" idx="14" hasCustomPrompt="1"/>
          </p:nvPr>
        </p:nvSpPr>
        <p:spPr>
          <a:xfrm>
            <a:off x="7696199" y="2933700"/>
            <a:ext cx="3705225" cy="243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024A6107-44AE-458E-AAC2-6EA982FB5BCE}"/>
              </a:ext>
            </a:extLst>
          </p:cNvPr>
          <p:cNvSpPr>
            <a:spLocks noGrp="1"/>
          </p:cNvSpPr>
          <p:nvPr>
            <p:ph type="pic" idx="13" hasCustomPrompt="1"/>
          </p:nvPr>
        </p:nvSpPr>
        <p:spPr>
          <a:xfrm>
            <a:off x="4580115" y="329978"/>
            <a:ext cx="7362544" cy="6198044"/>
          </a:xfrm>
          <a:custGeom>
            <a:avLst/>
            <a:gdLst>
              <a:gd name="connsiteX0" fmla="*/ 195262 w 7362544"/>
              <a:gd name="connsiteY0" fmla="*/ 3294555 h 6198044"/>
              <a:gd name="connsiteX1" fmla="*/ 333335 w 7362544"/>
              <a:gd name="connsiteY1" fmla="*/ 3351746 h 6198044"/>
              <a:gd name="connsiteX2" fmla="*/ 2552833 w 7362544"/>
              <a:gd name="connsiteY2" fmla="*/ 5571245 h 6198044"/>
              <a:gd name="connsiteX3" fmla="*/ 2552833 w 7362544"/>
              <a:gd name="connsiteY3" fmla="*/ 5847389 h 6198044"/>
              <a:gd name="connsiteX4" fmla="*/ 2552833 w 7362544"/>
              <a:gd name="connsiteY4" fmla="*/ 5847388 h 6198044"/>
              <a:gd name="connsiteX5" fmla="*/ 2276689 w 7362544"/>
              <a:gd name="connsiteY5" fmla="*/ 5847388 h 6198044"/>
              <a:gd name="connsiteX6" fmla="*/ 57192 w 7362544"/>
              <a:gd name="connsiteY6" fmla="*/ 3627889 h 6198044"/>
              <a:gd name="connsiteX7" fmla="*/ 14298 w 7362544"/>
              <a:gd name="connsiteY7" fmla="*/ 3416340 h 6198044"/>
              <a:gd name="connsiteX8" fmla="*/ 57191 w 7362544"/>
              <a:gd name="connsiteY8" fmla="*/ 3351746 h 6198044"/>
              <a:gd name="connsiteX9" fmla="*/ 57192 w 7362544"/>
              <a:gd name="connsiteY9" fmla="*/ 3351746 h 6198044"/>
              <a:gd name="connsiteX10" fmla="*/ 121785 w 7362544"/>
              <a:gd name="connsiteY10" fmla="*/ 3308852 h 6198044"/>
              <a:gd name="connsiteX11" fmla="*/ 195262 w 7362544"/>
              <a:gd name="connsiteY11" fmla="*/ 3294555 h 6198044"/>
              <a:gd name="connsiteX12" fmla="*/ 717266 w 7362544"/>
              <a:gd name="connsiteY12" fmla="*/ 3143498 h 6198044"/>
              <a:gd name="connsiteX13" fmla="*/ 855337 w 7362544"/>
              <a:gd name="connsiteY13" fmla="*/ 3200689 h 6198044"/>
              <a:gd name="connsiteX14" fmla="*/ 3519359 w 7362544"/>
              <a:gd name="connsiteY14" fmla="*/ 5864711 h 6198044"/>
              <a:gd name="connsiteX15" fmla="*/ 3519359 w 7362544"/>
              <a:gd name="connsiteY15" fmla="*/ 6140854 h 6198044"/>
              <a:gd name="connsiteX16" fmla="*/ 3519358 w 7362544"/>
              <a:gd name="connsiteY16" fmla="*/ 6140853 h 6198044"/>
              <a:gd name="connsiteX17" fmla="*/ 3243215 w 7362544"/>
              <a:gd name="connsiteY17" fmla="*/ 6140853 h 6198044"/>
              <a:gd name="connsiteX18" fmla="*/ 579194 w 7362544"/>
              <a:gd name="connsiteY18" fmla="*/ 3476832 h 6198044"/>
              <a:gd name="connsiteX19" fmla="*/ 536301 w 7362544"/>
              <a:gd name="connsiteY19" fmla="*/ 3265282 h 6198044"/>
              <a:gd name="connsiteX20" fmla="*/ 579194 w 7362544"/>
              <a:gd name="connsiteY20" fmla="*/ 3200688 h 6198044"/>
              <a:gd name="connsiteX21" fmla="*/ 643787 w 7362544"/>
              <a:gd name="connsiteY21" fmla="*/ 3157795 h 6198044"/>
              <a:gd name="connsiteX22" fmla="*/ 717266 w 7362544"/>
              <a:gd name="connsiteY22" fmla="*/ 3143498 h 6198044"/>
              <a:gd name="connsiteX23" fmla="*/ 1518292 w 7362544"/>
              <a:gd name="connsiteY23" fmla="*/ 2598405 h 6198044"/>
              <a:gd name="connsiteX24" fmla="*/ 1656365 w 7362544"/>
              <a:gd name="connsiteY24" fmla="*/ 2655597 h 6198044"/>
              <a:gd name="connsiteX25" fmla="*/ 4761287 w 7362544"/>
              <a:gd name="connsiteY25" fmla="*/ 5760520 h 6198044"/>
              <a:gd name="connsiteX26" fmla="*/ 4761287 w 7362544"/>
              <a:gd name="connsiteY26" fmla="*/ 6036665 h 6198044"/>
              <a:gd name="connsiteX27" fmla="*/ 4761287 w 7362544"/>
              <a:gd name="connsiteY27" fmla="*/ 6036663 h 6198044"/>
              <a:gd name="connsiteX28" fmla="*/ 4485144 w 7362544"/>
              <a:gd name="connsiteY28" fmla="*/ 6036663 h 6198044"/>
              <a:gd name="connsiteX29" fmla="*/ 1380221 w 7362544"/>
              <a:gd name="connsiteY29" fmla="*/ 2931740 h 6198044"/>
              <a:gd name="connsiteX30" fmla="*/ 1337328 w 7362544"/>
              <a:gd name="connsiteY30" fmla="*/ 2720191 h 6198044"/>
              <a:gd name="connsiteX31" fmla="*/ 1380221 w 7362544"/>
              <a:gd name="connsiteY31" fmla="*/ 2655597 h 6198044"/>
              <a:gd name="connsiteX32" fmla="*/ 1380221 w 7362544"/>
              <a:gd name="connsiteY32" fmla="*/ 2655596 h 6198044"/>
              <a:gd name="connsiteX33" fmla="*/ 1444815 w 7362544"/>
              <a:gd name="connsiteY33" fmla="*/ 2612704 h 6198044"/>
              <a:gd name="connsiteX34" fmla="*/ 1518292 w 7362544"/>
              <a:gd name="connsiteY34" fmla="*/ 2598405 h 6198044"/>
              <a:gd name="connsiteX35" fmla="*/ 427420 w 7362544"/>
              <a:gd name="connsiteY35" fmla="*/ 2180593 h 6198044"/>
              <a:gd name="connsiteX36" fmla="*/ 565492 w 7362544"/>
              <a:gd name="connsiteY36" fmla="*/ 2237784 h 6198044"/>
              <a:gd name="connsiteX37" fmla="*/ 3670415 w 7362544"/>
              <a:gd name="connsiteY37" fmla="*/ 5342707 h 6198044"/>
              <a:gd name="connsiteX38" fmla="*/ 3670415 w 7362544"/>
              <a:gd name="connsiteY38" fmla="*/ 5618851 h 6198044"/>
              <a:gd name="connsiteX39" fmla="*/ 3670414 w 7362544"/>
              <a:gd name="connsiteY39" fmla="*/ 5618850 h 6198044"/>
              <a:gd name="connsiteX40" fmla="*/ 3394271 w 7362544"/>
              <a:gd name="connsiteY40" fmla="*/ 5618850 h 6198044"/>
              <a:gd name="connsiteX41" fmla="*/ 289349 w 7362544"/>
              <a:gd name="connsiteY41" fmla="*/ 2513927 h 6198044"/>
              <a:gd name="connsiteX42" fmla="*/ 246456 w 7362544"/>
              <a:gd name="connsiteY42" fmla="*/ 2302378 h 6198044"/>
              <a:gd name="connsiteX43" fmla="*/ 289349 w 7362544"/>
              <a:gd name="connsiteY43" fmla="*/ 2237784 h 6198044"/>
              <a:gd name="connsiteX44" fmla="*/ 353943 w 7362544"/>
              <a:gd name="connsiteY44" fmla="*/ 2194890 h 6198044"/>
              <a:gd name="connsiteX45" fmla="*/ 427420 w 7362544"/>
              <a:gd name="connsiteY45" fmla="*/ 2180593 h 6198044"/>
              <a:gd name="connsiteX46" fmla="*/ 1403566 w 7362544"/>
              <a:gd name="connsiteY46" fmla="*/ 1810620 h 6198044"/>
              <a:gd name="connsiteX47" fmla="*/ 1541638 w 7362544"/>
              <a:gd name="connsiteY47" fmla="*/ 1867811 h 6198044"/>
              <a:gd name="connsiteX48" fmla="*/ 4646561 w 7362544"/>
              <a:gd name="connsiteY48" fmla="*/ 4972734 h 6198044"/>
              <a:gd name="connsiteX49" fmla="*/ 4646561 w 7362544"/>
              <a:gd name="connsiteY49" fmla="*/ 5248878 h 6198044"/>
              <a:gd name="connsiteX50" fmla="*/ 4646560 w 7362544"/>
              <a:gd name="connsiteY50" fmla="*/ 5248877 h 6198044"/>
              <a:gd name="connsiteX51" fmla="*/ 4370417 w 7362544"/>
              <a:gd name="connsiteY51" fmla="*/ 5248877 h 6198044"/>
              <a:gd name="connsiteX52" fmla="*/ 1265495 w 7362544"/>
              <a:gd name="connsiteY52" fmla="*/ 2143954 h 6198044"/>
              <a:gd name="connsiteX53" fmla="*/ 1222602 w 7362544"/>
              <a:gd name="connsiteY53" fmla="*/ 1932405 h 6198044"/>
              <a:gd name="connsiteX54" fmla="*/ 1265495 w 7362544"/>
              <a:gd name="connsiteY54" fmla="*/ 1867811 h 6198044"/>
              <a:gd name="connsiteX55" fmla="*/ 1265495 w 7362544"/>
              <a:gd name="connsiteY55" fmla="*/ 1867811 h 6198044"/>
              <a:gd name="connsiteX56" fmla="*/ 1330089 w 7362544"/>
              <a:gd name="connsiteY56" fmla="*/ 1824918 h 6198044"/>
              <a:gd name="connsiteX57" fmla="*/ 1403566 w 7362544"/>
              <a:gd name="connsiteY57" fmla="*/ 1810620 h 6198044"/>
              <a:gd name="connsiteX58" fmla="*/ 2204593 w 7362544"/>
              <a:gd name="connsiteY58" fmla="*/ 1265529 h 6198044"/>
              <a:gd name="connsiteX59" fmla="*/ 2342664 w 7362544"/>
              <a:gd name="connsiteY59" fmla="*/ 1322720 h 6198044"/>
              <a:gd name="connsiteX60" fmla="*/ 5447589 w 7362544"/>
              <a:gd name="connsiteY60" fmla="*/ 4427643 h 6198044"/>
              <a:gd name="connsiteX61" fmla="*/ 5447589 w 7362544"/>
              <a:gd name="connsiteY61" fmla="*/ 4703786 h 6198044"/>
              <a:gd name="connsiteX62" fmla="*/ 5447588 w 7362544"/>
              <a:gd name="connsiteY62" fmla="*/ 4703785 h 6198044"/>
              <a:gd name="connsiteX63" fmla="*/ 5171444 w 7362544"/>
              <a:gd name="connsiteY63" fmla="*/ 4703785 h 6198044"/>
              <a:gd name="connsiteX64" fmla="*/ 2066521 w 7362544"/>
              <a:gd name="connsiteY64" fmla="*/ 1598863 h 6198044"/>
              <a:gd name="connsiteX65" fmla="*/ 2023628 w 7362544"/>
              <a:gd name="connsiteY65" fmla="*/ 1387313 h 6198044"/>
              <a:gd name="connsiteX66" fmla="*/ 2066522 w 7362544"/>
              <a:gd name="connsiteY66" fmla="*/ 1322720 h 6198044"/>
              <a:gd name="connsiteX67" fmla="*/ 2131116 w 7362544"/>
              <a:gd name="connsiteY67" fmla="*/ 1279826 h 6198044"/>
              <a:gd name="connsiteX68" fmla="*/ 2204593 w 7362544"/>
              <a:gd name="connsiteY68" fmla="*/ 1265529 h 6198044"/>
              <a:gd name="connsiteX69" fmla="*/ 2716239 w 7362544"/>
              <a:gd name="connsiteY69" fmla="*/ 1104113 h 6198044"/>
              <a:gd name="connsiteX70" fmla="*/ 2854310 w 7362544"/>
              <a:gd name="connsiteY70" fmla="*/ 1161304 h 6198044"/>
              <a:gd name="connsiteX71" fmla="*/ 5959234 w 7362544"/>
              <a:gd name="connsiteY71" fmla="*/ 4266228 h 6198044"/>
              <a:gd name="connsiteX72" fmla="*/ 5959234 w 7362544"/>
              <a:gd name="connsiteY72" fmla="*/ 4542371 h 6198044"/>
              <a:gd name="connsiteX73" fmla="*/ 5959233 w 7362544"/>
              <a:gd name="connsiteY73" fmla="*/ 4542371 h 6198044"/>
              <a:gd name="connsiteX74" fmla="*/ 5683089 w 7362544"/>
              <a:gd name="connsiteY74" fmla="*/ 4542371 h 6198044"/>
              <a:gd name="connsiteX75" fmla="*/ 2578167 w 7362544"/>
              <a:gd name="connsiteY75" fmla="*/ 1437447 h 6198044"/>
              <a:gd name="connsiteX76" fmla="*/ 2535273 w 7362544"/>
              <a:gd name="connsiteY76" fmla="*/ 1225898 h 6198044"/>
              <a:gd name="connsiteX77" fmla="*/ 2578167 w 7362544"/>
              <a:gd name="connsiteY77" fmla="*/ 1161305 h 6198044"/>
              <a:gd name="connsiteX78" fmla="*/ 2642761 w 7362544"/>
              <a:gd name="connsiteY78" fmla="*/ 1118411 h 6198044"/>
              <a:gd name="connsiteX79" fmla="*/ 2716239 w 7362544"/>
              <a:gd name="connsiteY79" fmla="*/ 1104113 h 6198044"/>
              <a:gd name="connsiteX80" fmla="*/ 1113722 w 7362544"/>
              <a:gd name="connsiteY80" fmla="*/ 847716 h 6198044"/>
              <a:gd name="connsiteX81" fmla="*/ 1251793 w 7362544"/>
              <a:gd name="connsiteY81" fmla="*/ 904907 h 6198044"/>
              <a:gd name="connsiteX82" fmla="*/ 4356716 w 7362544"/>
              <a:gd name="connsiteY82" fmla="*/ 4009829 h 6198044"/>
              <a:gd name="connsiteX83" fmla="*/ 4356716 w 7362544"/>
              <a:gd name="connsiteY83" fmla="*/ 4285973 h 6198044"/>
              <a:gd name="connsiteX84" fmla="*/ 4356715 w 7362544"/>
              <a:gd name="connsiteY84" fmla="*/ 4285972 h 6198044"/>
              <a:gd name="connsiteX85" fmla="*/ 4080572 w 7362544"/>
              <a:gd name="connsiteY85" fmla="*/ 4285972 h 6198044"/>
              <a:gd name="connsiteX86" fmla="*/ 975650 w 7362544"/>
              <a:gd name="connsiteY86" fmla="*/ 1181049 h 6198044"/>
              <a:gd name="connsiteX87" fmla="*/ 932757 w 7362544"/>
              <a:gd name="connsiteY87" fmla="*/ 969500 h 6198044"/>
              <a:gd name="connsiteX88" fmla="*/ 975650 w 7362544"/>
              <a:gd name="connsiteY88" fmla="*/ 904906 h 6198044"/>
              <a:gd name="connsiteX89" fmla="*/ 1040244 w 7362544"/>
              <a:gd name="connsiteY89" fmla="*/ 862013 h 6198044"/>
              <a:gd name="connsiteX90" fmla="*/ 1113722 w 7362544"/>
              <a:gd name="connsiteY90" fmla="*/ 847716 h 6198044"/>
              <a:gd name="connsiteX91" fmla="*/ 4947782 w 7362544"/>
              <a:gd name="connsiteY91" fmla="*/ 643418 h 6198044"/>
              <a:gd name="connsiteX92" fmla="*/ 5085855 w 7362544"/>
              <a:gd name="connsiteY92" fmla="*/ 700609 h 6198044"/>
              <a:gd name="connsiteX93" fmla="*/ 7305353 w 7362544"/>
              <a:gd name="connsiteY93" fmla="*/ 2920108 h 6198044"/>
              <a:gd name="connsiteX94" fmla="*/ 7305353 w 7362544"/>
              <a:gd name="connsiteY94" fmla="*/ 3196251 h 6198044"/>
              <a:gd name="connsiteX95" fmla="*/ 7305353 w 7362544"/>
              <a:gd name="connsiteY95" fmla="*/ 3196251 h 6198044"/>
              <a:gd name="connsiteX96" fmla="*/ 7029209 w 7362544"/>
              <a:gd name="connsiteY96" fmla="*/ 3196251 h 6198044"/>
              <a:gd name="connsiteX97" fmla="*/ 4809711 w 7362544"/>
              <a:gd name="connsiteY97" fmla="*/ 976753 h 6198044"/>
              <a:gd name="connsiteX98" fmla="*/ 4766817 w 7362544"/>
              <a:gd name="connsiteY98" fmla="*/ 765203 h 6198044"/>
              <a:gd name="connsiteX99" fmla="*/ 4809711 w 7362544"/>
              <a:gd name="connsiteY99" fmla="*/ 700609 h 6198044"/>
              <a:gd name="connsiteX100" fmla="*/ 4874305 w 7362544"/>
              <a:gd name="connsiteY100" fmla="*/ 657715 h 6198044"/>
              <a:gd name="connsiteX101" fmla="*/ 4947782 w 7362544"/>
              <a:gd name="connsiteY101" fmla="*/ 643418 h 6198044"/>
              <a:gd name="connsiteX102" fmla="*/ 2446599 w 7362544"/>
              <a:gd name="connsiteY102" fmla="*/ 161414 h 6198044"/>
              <a:gd name="connsiteX103" fmla="*/ 2584671 w 7362544"/>
              <a:gd name="connsiteY103" fmla="*/ 218606 h 6198044"/>
              <a:gd name="connsiteX104" fmla="*/ 5689594 w 7362544"/>
              <a:gd name="connsiteY104" fmla="*/ 3323528 h 6198044"/>
              <a:gd name="connsiteX105" fmla="*/ 5689594 w 7362544"/>
              <a:gd name="connsiteY105" fmla="*/ 3599672 h 6198044"/>
              <a:gd name="connsiteX106" fmla="*/ 5689594 w 7362544"/>
              <a:gd name="connsiteY106" fmla="*/ 3599671 h 6198044"/>
              <a:gd name="connsiteX107" fmla="*/ 5413450 w 7362544"/>
              <a:gd name="connsiteY107" fmla="*/ 3599671 h 6198044"/>
              <a:gd name="connsiteX108" fmla="*/ 2308528 w 7362544"/>
              <a:gd name="connsiteY108" fmla="*/ 494748 h 6198044"/>
              <a:gd name="connsiteX109" fmla="*/ 2265635 w 7362544"/>
              <a:gd name="connsiteY109" fmla="*/ 283199 h 6198044"/>
              <a:gd name="connsiteX110" fmla="*/ 2308528 w 7362544"/>
              <a:gd name="connsiteY110" fmla="*/ 218605 h 6198044"/>
              <a:gd name="connsiteX111" fmla="*/ 2373122 w 7362544"/>
              <a:gd name="connsiteY111" fmla="*/ 175712 h 6198044"/>
              <a:gd name="connsiteX112" fmla="*/ 2446599 w 7362544"/>
              <a:gd name="connsiteY112" fmla="*/ 161414 h 6198044"/>
              <a:gd name="connsiteX113" fmla="*/ 3671944 w 7362544"/>
              <a:gd name="connsiteY113" fmla="*/ 40640 h 6198044"/>
              <a:gd name="connsiteX114" fmla="*/ 3810016 w 7362544"/>
              <a:gd name="connsiteY114" fmla="*/ 97831 h 6198044"/>
              <a:gd name="connsiteX115" fmla="*/ 6914939 w 7362544"/>
              <a:gd name="connsiteY115" fmla="*/ 3202755 h 6198044"/>
              <a:gd name="connsiteX116" fmla="*/ 6914939 w 7362544"/>
              <a:gd name="connsiteY116" fmla="*/ 3478898 h 6198044"/>
              <a:gd name="connsiteX117" fmla="*/ 6914939 w 7362544"/>
              <a:gd name="connsiteY117" fmla="*/ 3478897 h 6198044"/>
              <a:gd name="connsiteX118" fmla="*/ 6638795 w 7362544"/>
              <a:gd name="connsiteY118" fmla="*/ 3478897 h 6198044"/>
              <a:gd name="connsiteX119" fmla="*/ 3533874 w 7362544"/>
              <a:gd name="connsiteY119" fmla="*/ 373974 h 6198044"/>
              <a:gd name="connsiteX120" fmla="*/ 3490980 w 7362544"/>
              <a:gd name="connsiteY120" fmla="*/ 162425 h 6198044"/>
              <a:gd name="connsiteX121" fmla="*/ 3533873 w 7362544"/>
              <a:gd name="connsiteY121" fmla="*/ 97830 h 6198044"/>
              <a:gd name="connsiteX122" fmla="*/ 3598467 w 7362544"/>
              <a:gd name="connsiteY122" fmla="*/ 54937 h 6198044"/>
              <a:gd name="connsiteX123" fmla="*/ 3671944 w 7362544"/>
              <a:gd name="connsiteY123" fmla="*/ 40640 h 6198044"/>
              <a:gd name="connsiteX124" fmla="*/ 2958245 w 7362544"/>
              <a:gd name="connsiteY124" fmla="*/ 0 h 6198044"/>
              <a:gd name="connsiteX125" fmla="*/ 3096316 w 7362544"/>
              <a:gd name="connsiteY125" fmla="*/ 57191 h 6198044"/>
              <a:gd name="connsiteX126" fmla="*/ 6201239 w 7362544"/>
              <a:gd name="connsiteY126" fmla="*/ 3162114 h 6198044"/>
              <a:gd name="connsiteX127" fmla="*/ 6201239 w 7362544"/>
              <a:gd name="connsiteY127" fmla="*/ 3438258 h 6198044"/>
              <a:gd name="connsiteX128" fmla="*/ 6201239 w 7362544"/>
              <a:gd name="connsiteY128" fmla="*/ 3438257 h 6198044"/>
              <a:gd name="connsiteX129" fmla="*/ 5925095 w 7362544"/>
              <a:gd name="connsiteY129" fmla="*/ 3438257 h 6198044"/>
              <a:gd name="connsiteX130" fmla="*/ 2820173 w 7362544"/>
              <a:gd name="connsiteY130" fmla="*/ 333335 h 6198044"/>
              <a:gd name="connsiteX131" fmla="*/ 2777280 w 7362544"/>
              <a:gd name="connsiteY131" fmla="*/ 121786 h 6198044"/>
              <a:gd name="connsiteX132" fmla="*/ 2820173 w 7362544"/>
              <a:gd name="connsiteY132" fmla="*/ 57191 h 6198044"/>
              <a:gd name="connsiteX133" fmla="*/ 2884767 w 7362544"/>
              <a:gd name="connsiteY133" fmla="*/ 14298 h 6198044"/>
              <a:gd name="connsiteX134" fmla="*/ 2958245 w 7362544"/>
              <a:gd name="connsiteY134" fmla="*/ 0 h 619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62544" h="6198044">
                <a:moveTo>
                  <a:pt x="195262" y="3294555"/>
                </a:moveTo>
                <a:cubicBezTo>
                  <a:pt x="245234" y="3294555"/>
                  <a:pt x="295207" y="3313618"/>
                  <a:pt x="333335" y="3351746"/>
                </a:cubicBezTo>
                <a:lnTo>
                  <a:pt x="2552833" y="5571245"/>
                </a:lnTo>
                <a:cubicBezTo>
                  <a:pt x="2629088" y="5647501"/>
                  <a:pt x="2629088" y="5771133"/>
                  <a:pt x="2552833" y="5847389"/>
                </a:cubicBezTo>
                <a:lnTo>
                  <a:pt x="2552833" y="5847388"/>
                </a:lnTo>
                <a:cubicBezTo>
                  <a:pt x="2476577" y="5923642"/>
                  <a:pt x="2352944" y="5923643"/>
                  <a:pt x="2276689" y="5847388"/>
                </a:cubicBezTo>
                <a:lnTo>
                  <a:pt x="57192" y="3627889"/>
                </a:lnTo>
                <a:cubicBezTo>
                  <a:pt x="1" y="3570698"/>
                  <a:pt x="-14297" y="3486856"/>
                  <a:pt x="14298" y="3416340"/>
                </a:cubicBezTo>
                <a:lnTo>
                  <a:pt x="57191" y="3351746"/>
                </a:lnTo>
                <a:lnTo>
                  <a:pt x="57192" y="3351746"/>
                </a:lnTo>
                <a:lnTo>
                  <a:pt x="121785" y="3308852"/>
                </a:lnTo>
                <a:cubicBezTo>
                  <a:pt x="145290" y="3299321"/>
                  <a:pt x="170277" y="3294555"/>
                  <a:pt x="195262" y="3294555"/>
                </a:cubicBezTo>
                <a:close/>
                <a:moveTo>
                  <a:pt x="717266" y="3143498"/>
                </a:moveTo>
                <a:cubicBezTo>
                  <a:pt x="767238" y="3143498"/>
                  <a:pt x="817209" y="3162561"/>
                  <a:pt x="855337" y="3200689"/>
                </a:cubicBezTo>
                <a:lnTo>
                  <a:pt x="3519359" y="5864711"/>
                </a:lnTo>
                <a:cubicBezTo>
                  <a:pt x="3595614" y="5940966"/>
                  <a:pt x="3595614" y="6064599"/>
                  <a:pt x="3519359" y="6140854"/>
                </a:cubicBezTo>
                <a:lnTo>
                  <a:pt x="3519358" y="6140853"/>
                </a:lnTo>
                <a:cubicBezTo>
                  <a:pt x="3443103" y="6217108"/>
                  <a:pt x="3319469" y="6217108"/>
                  <a:pt x="3243215" y="6140853"/>
                </a:cubicBezTo>
                <a:lnTo>
                  <a:pt x="579194" y="3476832"/>
                </a:lnTo>
                <a:cubicBezTo>
                  <a:pt x="522003" y="3419640"/>
                  <a:pt x="507705" y="3335799"/>
                  <a:pt x="536301" y="3265282"/>
                </a:cubicBezTo>
                <a:lnTo>
                  <a:pt x="579194" y="3200688"/>
                </a:lnTo>
                <a:lnTo>
                  <a:pt x="643787" y="3157795"/>
                </a:lnTo>
                <a:cubicBezTo>
                  <a:pt x="667293" y="3148264"/>
                  <a:pt x="692279" y="3143498"/>
                  <a:pt x="717266" y="3143498"/>
                </a:cubicBezTo>
                <a:close/>
                <a:moveTo>
                  <a:pt x="1518292" y="2598405"/>
                </a:moveTo>
                <a:cubicBezTo>
                  <a:pt x="1568265" y="2598405"/>
                  <a:pt x="1618237" y="2617470"/>
                  <a:pt x="1656365" y="2655597"/>
                </a:cubicBezTo>
                <a:lnTo>
                  <a:pt x="4761287" y="5760520"/>
                </a:lnTo>
                <a:cubicBezTo>
                  <a:pt x="4837542" y="5836776"/>
                  <a:pt x="4837542" y="5960408"/>
                  <a:pt x="4761287" y="6036665"/>
                </a:cubicBezTo>
                <a:lnTo>
                  <a:pt x="4761287" y="6036663"/>
                </a:lnTo>
                <a:cubicBezTo>
                  <a:pt x="4685032" y="6112918"/>
                  <a:pt x="4561399" y="6112918"/>
                  <a:pt x="4485144" y="6036663"/>
                </a:cubicBezTo>
                <a:lnTo>
                  <a:pt x="1380221" y="2931740"/>
                </a:lnTo>
                <a:cubicBezTo>
                  <a:pt x="1323031" y="2874549"/>
                  <a:pt x="1308733" y="2790707"/>
                  <a:pt x="1337328" y="2720191"/>
                </a:cubicBezTo>
                <a:lnTo>
                  <a:pt x="1380221" y="2655597"/>
                </a:lnTo>
                <a:lnTo>
                  <a:pt x="1380221" y="2655596"/>
                </a:lnTo>
                <a:lnTo>
                  <a:pt x="1444815" y="2612704"/>
                </a:lnTo>
                <a:cubicBezTo>
                  <a:pt x="1468320" y="2603172"/>
                  <a:pt x="1493307" y="2598406"/>
                  <a:pt x="1518292" y="2598405"/>
                </a:cubicBezTo>
                <a:close/>
                <a:moveTo>
                  <a:pt x="427420" y="2180593"/>
                </a:moveTo>
                <a:cubicBezTo>
                  <a:pt x="477393" y="2180593"/>
                  <a:pt x="527364" y="2199656"/>
                  <a:pt x="565492" y="2237784"/>
                </a:cubicBezTo>
                <a:lnTo>
                  <a:pt x="3670415" y="5342707"/>
                </a:lnTo>
                <a:cubicBezTo>
                  <a:pt x="3746670" y="5418962"/>
                  <a:pt x="3746670" y="5542596"/>
                  <a:pt x="3670415" y="5618851"/>
                </a:cubicBezTo>
                <a:lnTo>
                  <a:pt x="3670414" y="5618850"/>
                </a:lnTo>
                <a:cubicBezTo>
                  <a:pt x="3594159" y="5695105"/>
                  <a:pt x="3470526" y="5695105"/>
                  <a:pt x="3394271" y="5618850"/>
                </a:cubicBezTo>
                <a:lnTo>
                  <a:pt x="289349" y="2513927"/>
                </a:lnTo>
                <a:cubicBezTo>
                  <a:pt x="232158" y="2456736"/>
                  <a:pt x="217860" y="2372894"/>
                  <a:pt x="246456" y="2302378"/>
                </a:cubicBezTo>
                <a:lnTo>
                  <a:pt x="289349" y="2237784"/>
                </a:lnTo>
                <a:lnTo>
                  <a:pt x="353943" y="2194890"/>
                </a:lnTo>
                <a:cubicBezTo>
                  <a:pt x="377448" y="2185358"/>
                  <a:pt x="402434" y="2180593"/>
                  <a:pt x="427420" y="2180593"/>
                </a:cubicBezTo>
                <a:close/>
                <a:moveTo>
                  <a:pt x="1403566" y="1810620"/>
                </a:moveTo>
                <a:cubicBezTo>
                  <a:pt x="1453539" y="1810620"/>
                  <a:pt x="1503511" y="1829684"/>
                  <a:pt x="1541638" y="1867811"/>
                </a:cubicBezTo>
                <a:lnTo>
                  <a:pt x="4646561" y="4972734"/>
                </a:lnTo>
                <a:cubicBezTo>
                  <a:pt x="4722816" y="5048989"/>
                  <a:pt x="4722816" y="5172623"/>
                  <a:pt x="4646561" y="5248878"/>
                </a:cubicBezTo>
                <a:lnTo>
                  <a:pt x="4646560" y="5248877"/>
                </a:lnTo>
                <a:cubicBezTo>
                  <a:pt x="4570305" y="5325132"/>
                  <a:pt x="4446672" y="5325132"/>
                  <a:pt x="4370417" y="5248877"/>
                </a:cubicBezTo>
                <a:lnTo>
                  <a:pt x="1265495" y="2143954"/>
                </a:lnTo>
                <a:cubicBezTo>
                  <a:pt x="1208304" y="2086763"/>
                  <a:pt x="1194006" y="2002921"/>
                  <a:pt x="1222602" y="1932405"/>
                </a:cubicBezTo>
                <a:lnTo>
                  <a:pt x="1265495" y="1867811"/>
                </a:lnTo>
                <a:lnTo>
                  <a:pt x="1265495" y="1867811"/>
                </a:lnTo>
                <a:lnTo>
                  <a:pt x="1330089" y="1824918"/>
                </a:lnTo>
                <a:cubicBezTo>
                  <a:pt x="1353594" y="1815386"/>
                  <a:pt x="1378580" y="1810620"/>
                  <a:pt x="1403566" y="1810620"/>
                </a:cubicBezTo>
                <a:close/>
                <a:moveTo>
                  <a:pt x="2204593" y="1265529"/>
                </a:moveTo>
                <a:cubicBezTo>
                  <a:pt x="2254565" y="1265528"/>
                  <a:pt x="2304537" y="1284592"/>
                  <a:pt x="2342664" y="1322720"/>
                </a:cubicBezTo>
                <a:lnTo>
                  <a:pt x="5447589" y="4427643"/>
                </a:lnTo>
                <a:cubicBezTo>
                  <a:pt x="5523844" y="4503898"/>
                  <a:pt x="5523843" y="4627530"/>
                  <a:pt x="5447589" y="4703786"/>
                </a:cubicBezTo>
                <a:lnTo>
                  <a:pt x="5447588" y="4703785"/>
                </a:lnTo>
                <a:cubicBezTo>
                  <a:pt x="5371333" y="4780041"/>
                  <a:pt x="5247700" y="4780041"/>
                  <a:pt x="5171444" y="4703785"/>
                </a:cubicBezTo>
                <a:lnTo>
                  <a:pt x="2066521" y="1598863"/>
                </a:lnTo>
                <a:cubicBezTo>
                  <a:pt x="2009332" y="1541671"/>
                  <a:pt x="1995034" y="1457829"/>
                  <a:pt x="2023628" y="1387313"/>
                </a:cubicBezTo>
                <a:lnTo>
                  <a:pt x="2066522" y="1322720"/>
                </a:lnTo>
                <a:lnTo>
                  <a:pt x="2131116" y="1279826"/>
                </a:lnTo>
                <a:cubicBezTo>
                  <a:pt x="2154622" y="1270294"/>
                  <a:pt x="2179608" y="1265528"/>
                  <a:pt x="2204593" y="1265529"/>
                </a:cubicBezTo>
                <a:close/>
                <a:moveTo>
                  <a:pt x="2716239" y="1104113"/>
                </a:moveTo>
                <a:cubicBezTo>
                  <a:pt x="2766210" y="1104113"/>
                  <a:pt x="2816183" y="1123177"/>
                  <a:pt x="2854310" y="1161304"/>
                </a:cubicBezTo>
                <a:lnTo>
                  <a:pt x="5959234" y="4266228"/>
                </a:lnTo>
                <a:cubicBezTo>
                  <a:pt x="6035489" y="4342483"/>
                  <a:pt x="6035488" y="4466116"/>
                  <a:pt x="5959234" y="4542371"/>
                </a:cubicBezTo>
                <a:lnTo>
                  <a:pt x="5959233" y="4542371"/>
                </a:lnTo>
                <a:cubicBezTo>
                  <a:pt x="5882978" y="4618626"/>
                  <a:pt x="5759344" y="4618626"/>
                  <a:pt x="5683089" y="4542371"/>
                </a:cubicBezTo>
                <a:lnTo>
                  <a:pt x="2578167" y="1437447"/>
                </a:lnTo>
                <a:cubicBezTo>
                  <a:pt x="2520976" y="1380256"/>
                  <a:pt x="2506678" y="1296415"/>
                  <a:pt x="2535273" y="1225898"/>
                </a:cubicBezTo>
                <a:lnTo>
                  <a:pt x="2578167" y="1161305"/>
                </a:lnTo>
                <a:lnTo>
                  <a:pt x="2642761" y="1118411"/>
                </a:lnTo>
                <a:cubicBezTo>
                  <a:pt x="2666267" y="1108880"/>
                  <a:pt x="2691252" y="1104113"/>
                  <a:pt x="2716239" y="1104113"/>
                </a:cubicBezTo>
                <a:close/>
                <a:moveTo>
                  <a:pt x="1113722" y="847716"/>
                </a:moveTo>
                <a:cubicBezTo>
                  <a:pt x="1163694" y="847715"/>
                  <a:pt x="1213666" y="866779"/>
                  <a:pt x="1251793" y="904907"/>
                </a:cubicBezTo>
                <a:lnTo>
                  <a:pt x="4356716" y="4009829"/>
                </a:lnTo>
                <a:cubicBezTo>
                  <a:pt x="4432971" y="4086085"/>
                  <a:pt x="4432971" y="4209718"/>
                  <a:pt x="4356716" y="4285973"/>
                </a:cubicBezTo>
                <a:lnTo>
                  <a:pt x="4356715" y="4285972"/>
                </a:lnTo>
                <a:cubicBezTo>
                  <a:pt x="4280461" y="4362227"/>
                  <a:pt x="4156827" y="4362227"/>
                  <a:pt x="4080572" y="4285972"/>
                </a:cubicBezTo>
                <a:lnTo>
                  <a:pt x="975650" y="1181049"/>
                </a:lnTo>
                <a:cubicBezTo>
                  <a:pt x="918459" y="1123859"/>
                  <a:pt x="904162" y="1040017"/>
                  <a:pt x="932757" y="969500"/>
                </a:cubicBezTo>
                <a:lnTo>
                  <a:pt x="975650" y="904906"/>
                </a:lnTo>
                <a:lnTo>
                  <a:pt x="1040244" y="862013"/>
                </a:lnTo>
                <a:cubicBezTo>
                  <a:pt x="1063750" y="852481"/>
                  <a:pt x="1088736" y="847716"/>
                  <a:pt x="1113722" y="847716"/>
                </a:cubicBezTo>
                <a:close/>
                <a:moveTo>
                  <a:pt x="4947782" y="643418"/>
                </a:moveTo>
                <a:cubicBezTo>
                  <a:pt x="4997755" y="643418"/>
                  <a:pt x="5047727" y="662481"/>
                  <a:pt x="5085855" y="700609"/>
                </a:cubicBezTo>
                <a:lnTo>
                  <a:pt x="7305353" y="2920108"/>
                </a:lnTo>
                <a:cubicBezTo>
                  <a:pt x="7381608" y="2996364"/>
                  <a:pt x="7381608" y="3119997"/>
                  <a:pt x="7305353" y="3196251"/>
                </a:cubicBezTo>
                <a:lnTo>
                  <a:pt x="7305353" y="3196251"/>
                </a:lnTo>
                <a:cubicBezTo>
                  <a:pt x="7229098" y="3272506"/>
                  <a:pt x="7105464" y="3272506"/>
                  <a:pt x="7029209" y="3196251"/>
                </a:cubicBezTo>
                <a:lnTo>
                  <a:pt x="4809711" y="976753"/>
                </a:lnTo>
                <a:cubicBezTo>
                  <a:pt x="4752520" y="919560"/>
                  <a:pt x="4738222" y="835720"/>
                  <a:pt x="4766817" y="765203"/>
                </a:cubicBezTo>
                <a:lnTo>
                  <a:pt x="4809711" y="700609"/>
                </a:lnTo>
                <a:lnTo>
                  <a:pt x="4874305" y="657715"/>
                </a:lnTo>
                <a:cubicBezTo>
                  <a:pt x="4897810" y="648184"/>
                  <a:pt x="4922796" y="643418"/>
                  <a:pt x="4947782" y="643418"/>
                </a:cubicBezTo>
                <a:close/>
                <a:moveTo>
                  <a:pt x="2446599" y="161414"/>
                </a:moveTo>
                <a:cubicBezTo>
                  <a:pt x="2496572" y="161414"/>
                  <a:pt x="2546544" y="180478"/>
                  <a:pt x="2584671" y="218606"/>
                </a:cubicBezTo>
                <a:lnTo>
                  <a:pt x="5689594" y="3323528"/>
                </a:lnTo>
                <a:cubicBezTo>
                  <a:pt x="5765849" y="3399784"/>
                  <a:pt x="5765849" y="3523417"/>
                  <a:pt x="5689594" y="3599672"/>
                </a:cubicBezTo>
                <a:lnTo>
                  <a:pt x="5689594" y="3599671"/>
                </a:lnTo>
                <a:cubicBezTo>
                  <a:pt x="5613339" y="3675926"/>
                  <a:pt x="5489705" y="3675926"/>
                  <a:pt x="5413450" y="3599671"/>
                </a:cubicBezTo>
                <a:lnTo>
                  <a:pt x="2308528" y="494748"/>
                </a:lnTo>
                <a:cubicBezTo>
                  <a:pt x="2251337" y="437558"/>
                  <a:pt x="2237039" y="353715"/>
                  <a:pt x="2265635" y="283199"/>
                </a:cubicBezTo>
                <a:lnTo>
                  <a:pt x="2308528" y="218605"/>
                </a:lnTo>
                <a:lnTo>
                  <a:pt x="2373122" y="175712"/>
                </a:lnTo>
                <a:cubicBezTo>
                  <a:pt x="2396627" y="166181"/>
                  <a:pt x="2421613" y="161414"/>
                  <a:pt x="2446599" y="161414"/>
                </a:cubicBezTo>
                <a:close/>
                <a:moveTo>
                  <a:pt x="3671944" y="40640"/>
                </a:moveTo>
                <a:cubicBezTo>
                  <a:pt x="3721917" y="40640"/>
                  <a:pt x="3771888" y="59704"/>
                  <a:pt x="3810016" y="97831"/>
                </a:cubicBezTo>
                <a:lnTo>
                  <a:pt x="6914939" y="3202755"/>
                </a:lnTo>
                <a:cubicBezTo>
                  <a:pt x="6991194" y="3279010"/>
                  <a:pt x="6991194" y="3402643"/>
                  <a:pt x="6914939" y="3478898"/>
                </a:cubicBezTo>
                <a:lnTo>
                  <a:pt x="6914939" y="3478897"/>
                </a:lnTo>
                <a:cubicBezTo>
                  <a:pt x="6838683" y="3555153"/>
                  <a:pt x="6715050" y="3555153"/>
                  <a:pt x="6638795" y="3478897"/>
                </a:cubicBezTo>
                <a:lnTo>
                  <a:pt x="3533874" y="373974"/>
                </a:lnTo>
                <a:cubicBezTo>
                  <a:pt x="3476682" y="316783"/>
                  <a:pt x="3462384" y="232941"/>
                  <a:pt x="3490980" y="162425"/>
                </a:cubicBezTo>
                <a:lnTo>
                  <a:pt x="3533873" y="97830"/>
                </a:lnTo>
                <a:lnTo>
                  <a:pt x="3598467" y="54937"/>
                </a:lnTo>
                <a:cubicBezTo>
                  <a:pt x="3621972" y="45406"/>
                  <a:pt x="3646957" y="40640"/>
                  <a:pt x="3671944" y="40640"/>
                </a:cubicBezTo>
                <a:close/>
                <a:moveTo>
                  <a:pt x="2958245" y="0"/>
                </a:moveTo>
                <a:cubicBezTo>
                  <a:pt x="3008217" y="1"/>
                  <a:pt x="3058189" y="19064"/>
                  <a:pt x="3096316" y="57191"/>
                </a:cubicBezTo>
                <a:lnTo>
                  <a:pt x="6201239" y="3162114"/>
                </a:lnTo>
                <a:cubicBezTo>
                  <a:pt x="6277494" y="3238369"/>
                  <a:pt x="6277494" y="3362003"/>
                  <a:pt x="6201239" y="3438258"/>
                </a:cubicBezTo>
                <a:lnTo>
                  <a:pt x="6201239" y="3438257"/>
                </a:lnTo>
                <a:cubicBezTo>
                  <a:pt x="6124984" y="3514512"/>
                  <a:pt x="6001350" y="3514512"/>
                  <a:pt x="5925095" y="3438257"/>
                </a:cubicBezTo>
                <a:lnTo>
                  <a:pt x="2820173" y="333335"/>
                </a:lnTo>
                <a:cubicBezTo>
                  <a:pt x="2762982" y="276144"/>
                  <a:pt x="2748684" y="192301"/>
                  <a:pt x="2777280" y="121786"/>
                </a:cubicBezTo>
                <a:lnTo>
                  <a:pt x="2820173" y="57191"/>
                </a:lnTo>
                <a:lnTo>
                  <a:pt x="2884767" y="14298"/>
                </a:lnTo>
                <a:cubicBezTo>
                  <a:pt x="2908272" y="4766"/>
                  <a:pt x="2933258" y="0"/>
                  <a:pt x="2958245" y="0"/>
                </a:cubicBez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9046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AA0F2F-EE5D-4823-A3B1-9494D55F5F9D}"/>
              </a:ext>
            </a:extLst>
          </p:cNvPr>
          <p:cNvGrpSpPr/>
          <p:nvPr userDrawn="1"/>
        </p:nvGrpSpPr>
        <p:grpSpPr>
          <a:xfrm>
            <a:off x="10865225" y="5705475"/>
            <a:ext cx="1145802" cy="1015054"/>
            <a:chOff x="10797950" y="5726226"/>
            <a:chExt cx="1047115" cy="927628"/>
          </a:xfrm>
        </p:grpSpPr>
        <p:sp>
          <p:nvSpPr>
            <p:cNvPr id="6" name="Freeform: Shape 5">
              <a:extLst>
                <a:ext uri="{FF2B5EF4-FFF2-40B4-BE49-F238E27FC236}">
                  <a16:creationId xmlns:a16="http://schemas.microsoft.com/office/drawing/2014/main" id="{CD289B8E-A490-4298-8A30-24D02B810470}"/>
                </a:ext>
              </a:extLst>
            </p:cNvPr>
            <p:cNvSpPr/>
            <p:nvPr/>
          </p:nvSpPr>
          <p:spPr>
            <a:xfrm>
              <a:off x="10949154" y="5981375"/>
              <a:ext cx="744155" cy="672479"/>
            </a:xfrm>
            <a:custGeom>
              <a:avLst/>
              <a:gdLst>
                <a:gd name="connsiteX0" fmla="*/ 1663345 w 1873170"/>
                <a:gd name="connsiteY0" fmla="*/ 829592 h 1692747"/>
                <a:gd name="connsiteX1" fmla="*/ 1782942 w 1873170"/>
                <a:gd name="connsiteY1" fmla="*/ 932506 h 1692747"/>
                <a:gd name="connsiteX2" fmla="*/ 1697795 w 1873170"/>
                <a:gd name="connsiteY2" fmla="*/ 1086336 h 1692747"/>
                <a:gd name="connsiteX3" fmla="*/ 1727910 w 1873170"/>
                <a:gd name="connsiteY3" fmla="*/ 1113202 h 1692747"/>
                <a:gd name="connsiteX4" fmla="*/ 1802442 w 1873170"/>
                <a:gd name="connsiteY4" fmla="*/ 1237999 h 1692747"/>
                <a:gd name="connsiteX5" fmla="*/ 1873074 w 1873170"/>
                <a:gd name="connsiteY5" fmla="*/ 1564074 h 1692747"/>
                <a:gd name="connsiteX6" fmla="*/ 1873074 w 1873170"/>
                <a:gd name="connsiteY6" fmla="*/ 1577724 h 1692747"/>
                <a:gd name="connsiteX7" fmla="*/ 1731593 w 1873170"/>
                <a:gd name="connsiteY7" fmla="*/ 1577724 h 1692747"/>
                <a:gd name="connsiteX8" fmla="*/ 1731593 w 1873170"/>
                <a:gd name="connsiteY8" fmla="*/ 1692747 h 1692747"/>
                <a:gd name="connsiteX9" fmla="*/ 1577114 w 1873170"/>
                <a:gd name="connsiteY9" fmla="*/ 1692747 h 1692747"/>
                <a:gd name="connsiteX10" fmla="*/ 1577114 w 1873170"/>
                <a:gd name="connsiteY10" fmla="*/ 1578374 h 1692747"/>
                <a:gd name="connsiteX11" fmla="*/ 1436934 w 1873170"/>
                <a:gd name="connsiteY11" fmla="*/ 1578374 h 1692747"/>
                <a:gd name="connsiteX12" fmla="*/ 1437151 w 1873170"/>
                <a:gd name="connsiteY12" fmla="*/ 1526809 h 1692747"/>
                <a:gd name="connsiteX13" fmla="*/ 1512332 w 1873170"/>
                <a:gd name="connsiteY13" fmla="*/ 1222616 h 1692747"/>
                <a:gd name="connsiteX14" fmla="*/ 1570614 w 1873170"/>
                <a:gd name="connsiteY14" fmla="*/ 1124251 h 1692747"/>
                <a:gd name="connsiteX15" fmla="*/ 1609830 w 1873170"/>
                <a:gd name="connsiteY15" fmla="*/ 1085686 h 1692747"/>
                <a:gd name="connsiteX16" fmla="*/ 1531398 w 1873170"/>
                <a:gd name="connsiteY16" fmla="*/ 1008988 h 1692747"/>
                <a:gd name="connsiteX17" fmla="*/ 1527499 w 1873170"/>
                <a:gd name="connsiteY17" fmla="*/ 925140 h 1692747"/>
                <a:gd name="connsiteX18" fmla="*/ 1663345 w 1873170"/>
                <a:gd name="connsiteY18" fmla="*/ 829592 h 1692747"/>
                <a:gd name="connsiteX19" fmla="*/ 231945 w 1873170"/>
                <a:gd name="connsiteY19" fmla="*/ 502840 h 1692747"/>
                <a:gd name="connsiteX20" fmla="*/ 364243 w 1873170"/>
                <a:gd name="connsiteY20" fmla="*/ 561365 h 1692747"/>
                <a:gd name="connsiteX21" fmla="*/ 311378 w 1873170"/>
                <a:gd name="connsiteY21" fmla="*/ 843458 h 1692747"/>
                <a:gd name="connsiteX22" fmla="*/ 352760 w 1873170"/>
                <a:gd name="connsiteY22" fmla="*/ 859925 h 1692747"/>
                <a:gd name="connsiteX23" fmla="*/ 416892 w 1873170"/>
                <a:gd name="connsiteY23" fmla="*/ 917990 h 1692747"/>
                <a:gd name="connsiteX24" fmla="*/ 418842 w 1873170"/>
                <a:gd name="connsiteY24" fmla="*/ 931639 h 1692747"/>
                <a:gd name="connsiteX25" fmla="*/ 355360 w 1873170"/>
                <a:gd name="connsiteY25" fmla="*/ 1196400 h 1692747"/>
                <a:gd name="connsiteX26" fmla="*/ 338894 w 1873170"/>
                <a:gd name="connsiteY26" fmla="*/ 1406561 h 1692747"/>
                <a:gd name="connsiteX27" fmla="*/ 339327 w 1873170"/>
                <a:gd name="connsiteY27" fmla="*/ 1413278 h 1692747"/>
                <a:gd name="connsiteX28" fmla="*/ 407142 w 1873170"/>
                <a:gd name="connsiteY28" fmla="*/ 1413278 h 1692747"/>
                <a:gd name="connsiteX29" fmla="*/ 402376 w 1873170"/>
                <a:gd name="connsiteY29" fmla="*/ 1424328 h 1692747"/>
                <a:gd name="connsiteX30" fmla="*/ 351894 w 1873170"/>
                <a:gd name="connsiteY30" fmla="*/ 1503625 h 1692747"/>
                <a:gd name="connsiteX31" fmla="*/ 346044 w 1873170"/>
                <a:gd name="connsiteY31" fmla="*/ 1516842 h 1692747"/>
                <a:gd name="connsiteX32" fmla="*/ 345833 w 1873170"/>
                <a:gd name="connsiteY32" fmla="*/ 1692747 h 1692747"/>
                <a:gd name="connsiteX33" fmla="*/ 117464 w 1873170"/>
                <a:gd name="connsiteY33" fmla="*/ 1692747 h 1692747"/>
                <a:gd name="connsiteX34" fmla="*/ 117249 w 1873170"/>
                <a:gd name="connsiteY34" fmla="*/ 1518575 h 1692747"/>
                <a:gd name="connsiteX35" fmla="*/ 113999 w 1873170"/>
                <a:gd name="connsiteY35" fmla="*/ 1506659 h 1692747"/>
                <a:gd name="connsiteX36" fmla="*/ 23001 w 1873170"/>
                <a:gd name="connsiteY36" fmla="*/ 1317297 h 1692747"/>
                <a:gd name="connsiteX37" fmla="*/ 7402 w 1873170"/>
                <a:gd name="connsiteY37" fmla="*/ 1028270 h 1692747"/>
                <a:gd name="connsiteX38" fmla="*/ 36651 w 1873170"/>
                <a:gd name="connsiteY38" fmla="*/ 933590 h 1692747"/>
                <a:gd name="connsiteX39" fmla="*/ 143465 w 1873170"/>
                <a:gd name="connsiteY39" fmla="*/ 846708 h 1692747"/>
                <a:gd name="connsiteX40" fmla="*/ 152998 w 1873170"/>
                <a:gd name="connsiteY40" fmla="*/ 843892 h 1692747"/>
                <a:gd name="connsiteX41" fmla="*/ 99483 w 1873170"/>
                <a:gd name="connsiteY41" fmla="*/ 560498 h 1692747"/>
                <a:gd name="connsiteX42" fmla="*/ 231945 w 1873170"/>
                <a:gd name="connsiteY42" fmla="*/ 502840 h 1692747"/>
                <a:gd name="connsiteX43" fmla="*/ 715018 w 1873170"/>
                <a:gd name="connsiteY43" fmla="*/ 141258 h 1692747"/>
                <a:gd name="connsiteX44" fmla="*/ 947062 w 1873170"/>
                <a:gd name="connsiteY44" fmla="*/ 325421 h 1692747"/>
                <a:gd name="connsiteX45" fmla="*/ 795616 w 1873170"/>
                <a:gd name="connsiteY45" fmla="*/ 606647 h 1692747"/>
                <a:gd name="connsiteX46" fmla="*/ 840032 w 1873170"/>
                <a:gd name="connsiteY46" fmla="*/ 655829 h 1692747"/>
                <a:gd name="connsiteX47" fmla="*/ 951612 w 1873170"/>
                <a:gd name="connsiteY47" fmla="*/ 853858 h 1692747"/>
                <a:gd name="connsiteX48" fmla="*/ 1049327 w 1873170"/>
                <a:gd name="connsiteY48" fmla="*/ 1224133 h 1692747"/>
                <a:gd name="connsiteX49" fmla="*/ 1062543 w 1873170"/>
                <a:gd name="connsiteY49" fmla="*/ 1374929 h 1692747"/>
                <a:gd name="connsiteX50" fmla="*/ 1062543 w 1873170"/>
                <a:gd name="connsiteY50" fmla="*/ 1387062 h 1692747"/>
                <a:gd name="connsiteX51" fmla="*/ 841115 w 1873170"/>
                <a:gd name="connsiteY51" fmla="*/ 1387062 h 1692747"/>
                <a:gd name="connsiteX52" fmla="*/ 841115 w 1873170"/>
                <a:gd name="connsiteY52" fmla="*/ 1692747 h 1692747"/>
                <a:gd name="connsiteX53" fmla="*/ 586538 w 1873170"/>
                <a:gd name="connsiteY53" fmla="*/ 1692747 h 1692747"/>
                <a:gd name="connsiteX54" fmla="*/ 586538 w 1873170"/>
                <a:gd name="connsiteY54" fmla="*/ 1387712 h 1692747"/>
                <a:gd name="connsiteX55" fmla="*/ 364027 w 1873170"/>
                <a:gd name="connsiteY55" fmla="*/ 1387712 h 1692747"/>
                <a:gd name="connsiteX56" fmla="*/ 367493 w 1873170"/>
                <a:gd name="connsiteY56" fmla="*/ 1315130 h 1692747"/>
                <a:gd name="connsiteX57" fmla="*/ 423392 w 1873170"/>
                <a:gd name="connsiteY57" fmla="*/ 1008121 h 1692747"/>
                <a:gd name="connsiteX58" fmla="*/ 534106 w 1873170"/>
                <a:gd name="connsiteY58" fmla="*/ 732961 h 1692747"/>
                <a:gd name="connsiteX59" fmla="*/ 633987 w 1873170"/>
                <a:gd name="connsiteY59" fmla="*/ 610331 h 1692747"/>
                <a:gd name="connsiteX60" fmla="*/ 635720 w 1873170"/>
                <a:gd name="connsiteY60" fmla="*/ 607731 h 1692747"/>
                <a:gd name="connsiteX61" fmla="*/ 480591 w 1873170"/>
                <a:gd name="connsiteY61" fmla="*/ 326287 h 1692747"/>
                <a:gd name="connsiteX62" fmla="*/ 715018 w 1873170"/>
                <a:gd name="connsiteY62" fmla="*/ 141258 h 1692747"/>
                <a:gd name="connsiteX63" fmla="*/ 1244755 w 1873170"/>
                <a:gd name="connsiteY63" fmla="*/ 429 h 1692747"/>
                <a:gd name="connsiteX64" fmla="*/ 1466400 w 1873170"/>
                <a:gd name="connsiteY64" fmla="*/ 186758 h 1692747"/>
                <a:gd name="connsiteX65" fmla="*/ 1335103 w 1873170"/>
                <a:gd name="connsiteY65" fmla="*/ 467767 h 1692747"/>
                <a:gd name="connsiteX66" fmla="*/ 1338570 w 1873170"/>
                <a:gd name="connsiteY66" fmla="*/ 469934 h 1692747"/>
                <a:gd name="connsiteX67" fmla="*/ 1516882 w 1873170"/>
                <a:gd name="connsiteY67" fmla="*/ 643263 h 1692747"/>
                <a:gd name="connsiteX68" fmla="*/ 1545048 w 1873170"/>
                <a:gd name="connsiteY68" fmla="*/ 840642 h 1692747"/>
                <a:gd name="connsiteX69" fmla="*/ 1540931 w 1873170"/>
                <a:gd name="connsiteY69" fmla="*/ 851042 h 1692747"/>
                <a:gd name="connsiteX70" fmla="*/ 1524249 w 1873170"/>
                <a:gd name="connsiteY70" fmla="*/ 1051237 h 1692747"/>
                <a:gd name="connsiteX71" fmla="*/ 1526632 w 1873170"/>
                <a:gd name="connsiteY71" fmla="*/ 1060986 h 1692747"/>
                <a:gd name="connsiteX72" fmla="*/ 1425884 w 1873170"/>
                <a:gd name="connsiteY72" fmla="*/ 1329646 h 1692747"/>
                <a:gd name="connsiteX73" fmla="*/ 1389702 w 1873170"/>
                <a:gd name="connsiteY73" fmla="*/ 1378179 h 1692747"/>
                <a:gd name="connsiteX74" fmla="*/ 1384935 w 1873170"/>
                <a:gd name="connsiteY74" fmla="*/ 1389445 h 1692747"/>
                <a:gd name="connsiteX75" fmla="*/ 1384723 w 1873170"/>
                <a:gd name="connsiteY75" fmla="*/ 1692747 h 1692747"/>
                <a:gd name="connsiteX76" fmla="*/ 1070559 w 1873170"/>
                <a:gd name="connsiteY76" fmla="*/ 1692747 h 1692747"/>
                <a:gd name="connsiteX77" fmla="*/ 1070559 w 1873170"/>
                <a:gd name="connsiteY77" fmla="*/ 1415228 h 1692747"/>
                <a:gd name="connsiteX78" fmla="*/ 1088109 w 1873170"/>
                <a:gd name="connsiteY78" fmla="*/ 1413494 h 1692747"/>
                <a:gd name="connsiteX79" fmla="*/ 1087893 w 1873170"/>
                <a:gd name="connsiteY79" fmla="*/ 1346546 h 1692747"/>
                <a:gd name="connsiteX80" fmla="*/ 1035027 w 1873170"/>
                <a:gd name="connsiteY80" fmla="*/ 1022637 h 1692747"/>
                <a:gd name="connsiteX81" fmla="*/ 921930 w 1873170"/>
                <a:gd name="connsiteY81" fmla="*/ 729928 h 1692747"/>
                <a:gd name="connsiteX82" fmla="*/ 919546 w 1873170"/>
                <a:gd name="connsiteY82" fmla="*/ 720828 h 1692747"/>
                <a:gd name="connsiteX83" fmla="*/ 977612 w 1873170"/>
                <a:gd name="connsiteY83" fmla="*/ 562882 h 1692747"/>
                <a:gd name="connsiteX84" fmla="*/ 1112375 w 1873170"/>
                <a:gd name="connsiteY84" fmla="*/ 471017 h 1692747"/>
                <a:gd name="connsiteX85" fmla="*/ 1121475 w 1873170"/>
                <a:gd name="connsiteY85" fmla="*/ 468417 h 1692747"/>
                <a:gd name="connsiteX86" fmla="*/ 999061 w 1873170"/>
                <a:gd name="connsiteY86" fmla="*/ 337554 h 1692747"/>
                <a:gd name="connsiteX87" fmla="*/ 996895 w 1873170"/>
                <a:gd name="connsiteY87" fmla="*/ 159892 h 1692747"/>
                <a:gd name="connsiteX88" fmla="*/ 1244755 w 1873170"/>
                <a:gd name="connsiteY88" fmla="*/ 429 h 169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73170" h="1692747">
                  <a:moveTo>
                    <a:pt x="1663345" y="829592"/>
                  </a:moveTo>
                  <a:cubicBezTo>
                    <a:pt x="1718594" y="832625"/>
                    <a:pt x="1770809" y="876391"/>
                    <a:pt x="1782942" y="932506"/>
                  </a:cubicBezTo>
                  <a:cubicBezTo>
                    <a:pt x="1795942" y="993605"/>
                    <a:pt x="1766909" y="1059253"/>
                    <a:pt x="1697795" y="1086336"/>
                  </a:cubicBezTo>
                  <a:cubicBezTo>
                    <a:pt x="1707977" y="1095219"/>
                    <a:pt x="1718811" y="1103452"/>
                    <a:pt x="1727910" y="1113202"/>
                  </a:cubicBezTo>
                  <a:cubicBezTo>
                    <a:pt x="1761926" y="1149168"/>
                    <a:pt x="1784026" y="1192716"/>
                    <a:pt x="1802442" y="1237999"/>
                  </a:cubicBezTo>
                  <a:cubicBezTo>
                    <a:pt x="1844907" y="1342429"/>
                    <a:pt x="1869173" y="1451193"/>
                    <a:pt x="1873074" y="1564074"/>
                  </a:cubicBezTo>
                  <a:cubicBezTo>
                    <a:pt x="1873290" y="1568407"/>
                    <a:pt x="1873074" y="1572524"/>
                    <a:pt x="1873074" y="1577724"/>
                  </a:cubicBezTo>
                  <a:cubicBezTo>
                    <a:pt x="1825408" y="1577724"/>
                    <a:pt x="1779043" y="1577724"/>
                    <a:pt x="1731593" y="1577724"/>
                  </a:cubicBezTo>
                  <a:lnTo>
                    <a:pt x="1731593" y="1692747"/>
                  </a:lnTo>
                  <a:lnTo>
                    <a:pt x="1577114" y="1692747"/>
                  </a:lnTo>
                  <a:lnTo>
                    <a:pt x="1577114" y="1578374"/>
                  </a:lnTo>
                  <a:cubicBezTo>
                    <a:pt x="1530532" y="1578374"/>
                    <a:pt x="1483733" y="1578374"/>
                    <a:pt x="1436934" y="1578374"/>
                  </a:cubicBezTo>
                  <a:cubicBezTo>
                    <a:pt x="1436934" y="1560391"/>
                    <a:pt x="1435634" y="1543491"/>
                    <a:pt x="1437151" y="1526809"/>
                  </a:cubicBezTo>
                  <a:cubicBezTo>
                    <a:pt x="1446034" y="1421511"/>
                    <a:pt x="1470083" y="1319680"/>
                    <a:pt x="1512332" y="1222616"/>
                  </a:cubicBezTo>
                  <a:cubicBezTo>
                    <a:pt x="1527715" y="1187517"/>
                    <a:pt x="1545481" y="1153501"/>
                    <a:pt x="1570614" y="1124251"/>
                  </a:cubicBezTo>
                  <a:cubicBezTo>
                    <a:pt x="1582531" y="1110385"/>
                    <a:pt x="1596613" y="1098469"/>
                    <a:pt x="1609830" y="1085686"/>
                  </a:cubicBezTo>
                  <a:cubicBezTo>
                    <a:pt x="1573864" y="1071603"/>
                    <a:pt x="1546348" y="1046687"/>
                    <a:pt x="1531398" y="1008988"/>
                  </a:cubicBezTo>
                  <a:cubicBezTo>
                    <a:pt x="1520565" y="981472"/>
                    <a:pt x="1519699" y="953522"/>
                    <a:pt x="1527499" y="925140"/>
                  </a:cubicBezTo>
                  <a:cubicBezTo>
                    <a:pt x="1542231" y="871408"/>
                    <a:pt x="1595097" y="825909"/>
                    <a:pt x="1663345" y="829592"/>
                  </a:cubicBezTo>
                  <a:close/>
                  <a:moveTo>
                    <a:pt x="231945" y="502840"/>
                  </a:moveTo>
                  <a:cubicBezTo>
                    <a:pt x="280125" y="502975"/>
                    <a:pt x="328278" y="522475"/>
                    <a:pt x="364243" y="561365"/>
                  </a:cubicBezTo>
                  <a:cubicBezTo>
                    <a:pt x="438125" y="641096"/>
                    <a:pt x="425342" y="787126"/>
                    <a:pt x="311378" y="843458"/>
                  </a:cubicBezTo>
                  <a:cubicBezTo>
                    <a:pt x="324811" y="848875"/>
                    <a:pt x="339327" y="853641"/>
                    <a:pt x="352760" y="859925"/>
                  </a:cubicBezTo>
                  <a:cubicBezTo>
                    <a:pt x="379843" y="872708"/>
                    <a:pt x="401076" y="892641"/>
                    <a:pt x="416892" y="917990"/>
                  </a:cubicBezTo>
                  <a:cubicBezTo>
                    <a:pt x="419059" y="921673"/>
                    <a:pt x="420142" y="927523"/>
                    <a:pt x="418842" y="931639"/>
                  </a:cubicBezTo>
                  <a:cubicBezTo>
                    <a:pt x="390892" y="1018304"/>
                    <a:pt x="369443" y="1106485"/>
                    <a:pt x="355360" y="1196400"/>
                  </a:cubicBezTo>
                  <a:cubicBezTo>
                    <a:pt x="344310" y="1265948"/>
                    <a:pt x="337377" y="1335929"/>
                    <a:pt x="338894" y="1406561"/>
                  </a:cubicBezTo>
                  <a:cubicBezTo>
                    <a:pt x="338894" y="1408295"/>
                    <a:pt x="339111" y="1410028"/>
                    <a:pt x="339327" y="1413278"/>
                  </a:cubicBezTo>
                  <a:cubicBezTo>
                    <a:pt x="361210" y="1413278"/>
                    <a:pt x="383093" y="1413278"/>
                    <a:pt x="407142" y="1413278"/>
                  </a:cubicBezTo>
                  <a:cubicBezTo>
                    <a:pt x="404975" y="1418261"/>
                    <a:pt x="404109" y="1421511"/>
                    <a:pt x="402376" y="1424328"/>
                  </a:cubicBezTo>
                  <a:cubicBezTo>
                    <a:pt x="385693" y="1450760"/>
                    <a:pt x="368576" y="1476976"/>
                    <a:pt x="351894" y="1503625"/>
                  </a:cubicBezTo>
                  <a:cubicBezTo>
                    <a:pt x="349293" y="1507742"/>
                    <a:pt x="346044" y="1512292"/>
                    <a:pt x="346044" y="1516842"/>
                  </a:cubicBezTo>
                  <a:lnTo>
                    <a:pt x="345833" y="1692747"/>
                  </a:lnTo>
                  <a:lnTo>
                    <a:pt x="117464" y="1692747"/>
                  </a:lnTo>
                  <a:lnTo>
                    <a:pt x="117249" y="1518575"/>
                  </a:lnTo>
                  <a:cubicBezTo>
                    <a:pt x="117249" y="1514459"/>
                    <a:pt x="116383" y="1509476"/>
                    <a:pt x="113999" y="1506659"/>
                  </a:cubicBezTo>
                  <a:cubicBezTo>
                    <a:pt x="66767" y="1451627"/>
                    <a:pt x="40118" y="1386412"/>
                    <a:pt x="23001" y="1317297"/>
                  </a:cubicBezTo>
                  <a:cubicBezTo>
                    <a:pt x="-615" y="1222183"/>
                    <a:pt x="-6464" y="1125551"/>
                    <a:pt x="7402" y="1028270"/>
                  </a:cubicBezTo>
                  <a:cubicBezTo>
                    <a:pt x="12168" y="995338"/>
                    <a:pt x="21051" y="963489"/>
                    <a:pt x="36651" y="933590"/>
                  </a:cubicBezTo>
                  <a:cubicBezTo>
                    <a:pt x="59834" y="889391"/>
                    <a:pt x="95367" y="860358"/>
                    <a:pt x="143465" y="846708"/>
                  </a:cubicBezTo>
                  <a:cubicBezTo>
                    <a:pt x="146499" y="845842"/>
                    <a:pt x="149532" y="844975"/>
                    <a:pt x="152998" y="843892"/>
                  </a:cubicBezTo>
                  <a:cubicBezTo>
                    <a:pt x="37518" y="787126"/>
                    <a:pt x="24518" y="640663"/>
                    <a:pt x="99483" y="560498"/>
                  </a:cubicBezTo>
                  <a:cubicBezTo>
                    <a:pt x="135557" y="521933"/>
                    <a:pt x="183764" y="502704"/>
                    <a:pt x="231945" y="502840"/>
                  </a:cubicBezTo>
                  <a:close/>
                  <a:moveTo>
                    <a:pt x="715018" y="141258"/>
                  </a:moveTo>
                  <a:cubicBezTo>
                    <a:pt x="824866" y="141475"/>
                    <a:pt x="921496" y="218173"/>
                    <a:pt x="947062" y="325421"/>
                  </a:cubicBezTo>
                  <a:cubicBezTo>
                    <a:pt x="974795" y="442635"/>
                    <a:pt x="910447" y="567648"/>
                    <a:pt x="795616" y="606647"/>
                  </a:cubicBezTo>
                  <a:cubicBezTo>
                    <a:pt x="809699" y="622247"/>
                    <a:pt x="825515" y="638496"/>
                    <a:pt x="840032" y="655829"/>
                  </a:cubicBezTo>
                  <a:cubicBezTo>
                    <a:pt x="889430" y="714978"/>
                    <a:pt x="923013" y="783010"/>
                    <a:pt x="951612" y="853858"/>
                  </a:cubicBezTo>
                  <a:cubicBezTo>
                    <a:pt x="999711" y="973022"/>
                    <a:pt x="1032210" y="1096736"/>
                    <a:pt x="1049327" y="1224133"/>
                  </a:cubicBezTo>
                  <a:cubicBezTo>
                    <a:pt x="1056043" y="1274181"/>
                    <a:pt x="1058426" y="1324663"/>
                    <a:pt x="1062543" y="1374929"/>
                  </a:cubicBezTo>
                  <a:cubicBezTo>
                    <a:pt x="1062760" y="1378395"/>
                    <a:pt x="1062543" y="1382078"/>
                    <a:pt x="1062543" y="1387062"/>
                  </a:cubicBezTo>
                  <a:cubicBezTo>
                    <a:pt x="988662" y="1387062"/>
                    <a:pt x="915430" y="1387062"/>
                    <a:pt x="841115" y="1387062"/>
                  </a:cubicBezTo>
                  <a:lnTo>
                    <a:pt x="841115" y="1692747"/>
                  </a:lnTo>
                  <a:lnTo>
                    <a:pt x="586538" y="1692747"/>
                  </a:lnTo>
                  <a:lnTo>
                    <a:pt x="586538" y="1387712"/>
                  </a:lnTo>
                  <a:cubicBezTo>
                    <a:pt x="513306" y="1387712"/>
                    <a:pt x="439425" y="1387712"/>
                    <a:pt x="364027" y="1387712"/>
                  </a:cubicBezTo>
                  <a:cubicBezTo>
                    <a:pt x="365110" y="1362362"/>
                    <a:pt x="365543" y="1338746"/>
                    <a:pt x="367493" y="1315130"/>
                  </a:cubicBezTo>
                  <a:cubicBezTo>
                    <a:pt x="375943" y="1210916"/>
                    <a:pt x="395009" y="1108652"/>
                    <a:pt x="423392" y="1008121"/>
                  </a:cubicBezTo>
                  <a:cubicBezTo>
                    <a:pt x="450475" y="912573"/>
                    <a:pt x="484057" y="819409"/>
                    <a:pt x="534106" y="732961"/>
                  </a:cubicBezTo>
                  <a:cubicBezTo>
                    <a:pt x="560755" y="686812"/>
                    <a:pt x="591304" y="643480"/>
                    <a:pt x="633987" y="610331"/>
                  </a:cubicBezTo>
                  <a:cubicBezTo>
                    <a:pt x="634853" y="609680"/>
                    <a:pt x="635070" y="608597"/>
                    <a:pt x="635720" y="607731"/>
                  </a:cubicBezTo>
                  <a:cubicBezTo>
                    <a:pt x="518073" y="568082"/>
                    <a:pt x="452858" y="443285"/>
                    <a:pt x="480591" y="326287"/>
                  </a:cubicBezTo>
                  <a:cubicBezTo>
                    <a:pt x="506373" y="216874"/>
                    <a:pt x="603221" y="141042"/>
                    <a:pt x="715018" y="141258"/>
                  </a:cubicBezTo>
                  <a:close/>
                  <a:moveTo>
                    <a:pt x="1244755" y="429"/>
                  </a:moveTo>
                  <a:cubicBezTo>
                    <a:pt x="1348753" y="6279"/>
                    <a:pt x="1440617" y="82977"/>
                    <a:pt x="1466400" y="186758"/>
                  </a:cubicBezTo>
                  <a:cubicBezTo>
                    <a:pt x="1492833" y="293355"/>
                    <a:pt x="1446251" y="411219"/>
                    <a:pt x="1335103" y="467767"/>
                  </a:cubicBezTo>
                  <a:cubicBezTo>
                    <a:pt x="1336403" y="468634"/>
                    <a:pt x="1337486" y="469717"/>
                    <a:pt x="1338570" y="469934"/>
                  </a:cubicBezTo>
                  <a:cubicBezTo>
                    <a:pt x="1431734" y="492900"/>
                    <a:pt x="1487633" y="554649"/>
                    <a:pt x="1516882" y="643263"/>
                  </a:cubicBezTo>
                  <a:cubicBezTo>
                    <a:pt x="1538115" y="707395"/>
                    <a:pt x="1543965" y="773693"/>
                    <a:pt x="1545048" y="840642"/>
                  </a:cubicBezTo>
                  <a:cubicBezTo>
                    <a:pt x="1545048" y="844108"/>
                    <a:pt x="1543315" y="848441"/>
                    <a:pt x="1540931" y="851042"/>
                  </a:cubicBezTo>
                  <a:cubicBezTo>
                    <a:pt x="1487633" y="911057"/>
                    <a:pt x="1481566" y="984505"/>
                    <a:pt x="1524249" y="1051237"/>
                  </a:cubicBezTo>
                  <a:cubicBezTo>
                    <a:pt x="1525982" y="1054053"/>
                    <a:pt x="1527282" y="1057953"/>
                    <a:pt x="1526632" y="1060986"/>
                  </a:cubicBezTo>
                  <a:cubicBezTo>
                    <a:pt x="1508432" y="1156317"/>
                    <a:pt x="1479400" y="1247532"/>
                    <a:pt x="1425884" y="1329646"/>
                  </a:cubicBezTo>
                  <a:cubicBezTo>
                    <a:pt x="1414835" y="1346546"/>
                    <a:pt x="1401618" y="1361929"/>
                    <a:pt x="1389702" y="1378179"/>
                  </a:cubicBezTo>
                  <a:cubicBezTo>
                    <a:pt x="1387319" y="1381429"/>
                    <a:pt x="1384935" y="1385545"/>
                    <a:pt x="1384935" y="1389445"/>
                  </a:cubicBezTo>
                  <a:lnTo>
                    <a:pt x="1384723" y="1692747"/>
                  </a:lnTo>
                  <a:lnTo>
                    <a:pt x="1070559" y="1692747"/>
                  </a:lnTo>
                  <a:lnTo>
                    <a:pt x="1070559" y="1415228"/>
                  </a:lnTo>
                  <a:cubicBezTo>
                    <a:pt x="1076626" y="1414578"/>
                    <a:pt x="1081826" y="1414144"/>
                    <a:pt x="1088109" y="1413494"/>
                  </a:cubicBezTo>
                  <a:cubicBezTo>
                    <a:pt x="1088109" y="1390962"/>
                    <a:pt x="1088976" y="1368862"/>
                    <a:pt x="1087893" y="1346546"/>
                  </a:cubicBezTo>
                  <a:cubicBezTo>
                    <a:pt x="1082476" y="1236699"/>
                    <a:pt x="1063626" y="1128801"/>
                    <a:pt x="1035027" y="1022637"/>
                  </a:cubicBezTo>
                  <a:cubicBezTo>
                    <a:pt x="1007728" y="921023"/>
                    <a:pt x="973062" y="822226"/>
                    <a:pt x="921930" y="729928"/>
                  </a:cubicBezTo>
                  <a:cubicBezTo>
                    <a:pt x="920413" y="727328"/>
                    <a:pt x="919113" y="723645"/>
                    <a:pt x="919546" y="720828"/>
                  </a:cubicBezTo>
                  <a:cubicBezTo>
                    <a:pt x="929079" y="664496"/>
                    <a:pt x="944463" y="610331"/>
                    <a:pt x="977612" y="562882"/>
                  </a:cubicBezTo>
                  <a:cubicBezTo>
                    <a:pt x="1010978" y="515216"/>
                    <a:pt x="1056910" y="485967"/>
                    <a:pt x="1112375" y="471017"/>
                  </a:cubicBezTo>
                  <a:cubicBezTo>
                    <a:pt x="1114759" y="470367"/>
                    <a:pt x="1116925" y="469717"/>
                    <a:pt x="1121475" y="468417"/>
                  </a:cubicBezTo>
                  <a:cubicBezTo>
                    <a:pt x="1063843" y="438735"/>
                    <a:pt x="1022461" y="396269"/>
                    <a:pt x="999061" y="337554"/>
                  </a:cubicBezTo>
                  <a:cubicBezTo>
                    <a:pt x="975662" y="278839"/>
                    <a:pt x="974795" y="219257"/>
                    <a:pt x="996895" y="159892"/>
                  </a:cubicBezTo>
                  <a:cubicBezTo>
                    <a:pt x="1035027" y="57411"/>
                    <a:pt x="1133608" y="-5855"/>
                    <a:pt x="1244755" y="429"/>
                  </a:cubicBezTo>
                  <a:close/>
                </a:path>
              </a:pathLst>
            </a:custGeom>
            <a:solidFill>
              <a:schemeClr val="accent4"/>
            </a:solidFill>
            <a:ln w="6001" cap="flat">
              <a:noFill/>
              <a:prstDash val="solid"/>
              <a:miter/>
            </a:ln>
          </p:spPr>
          <p:txBody>
            <a:bodyPr wrap="square" rtlCol="0" anchor="ctr">
              <a:noAutofit/>
            </a:bodyPr>
            <a:lstStyle/>
            <a:p>
              <a:endParaRPr lang="en-US" dirty="0"/>
            </a:p>
          </p:txBody>
        </p:sp>
        <p:sp>
          <p:nvSpPr>
            <p:cNvPr id="9" name="Freeform: Shape 8">
              <a:extLst>
                <a:ext uri="{FF2B5EF4-FFF2-40B4-BE49-F238E27FC236}">
                  <a16:creationId xmlns:a16="http://schemas.microsoft.com/office/drawing/2014/main" id="{7FD194EC-5C5C-4552-951A-BEF0E277F9D8}"/>
                </a:ext>
              </a:extLst>
            </p:cNvPr>
            <p:cNvSpPr/>
            <p:nvPr/>
          </p:nvSpPr>
          <p:spPr>
            <a:xfrm>
              <a:off x="10797950" y="5726226"/>
              <a:ext cx="1047115" cy="501919"/>
            </a:xfrm>
            <a:custGeom>
              <a:avLst/>
              <a:gdLst>
                <a:gd name="connsiteX0" fmla="*/ 214834 w 1047115"/>
                <a:gd name="connsiteY0" fmla="*/ 73539 h 501919"/>
                <a:gd name="connsiteX1" fmla="*/ 278528 w 1047115"/>
                <a:gd name="connsiteY1" fmla="*/ 73539 h 501919"/>
                <a:gd name="connsiteX2" fmla="*/ 294624 w 1047115"/>
                <a:gd name="connsiteY2" fmla="*/ 90237 h 501919"/>
                <a:gd name="connsiteX3" fmla="*/ 294624 w 1047115"/>
                <a:gd name="connsiteY3" fmla="*/ 168133 h 501919"/>
                <a:gd name="connsiteX4" fmla="*/ 286877 w 1047115"/>
                <a:gd name="connsiteY4" fmla="*/ 185864 h 501919"/>
                <a:gd name="connsiteX5" fmla="*/ 222752 w 1047115"/>
                <a:gd name="connsiteY5" fmla="*/ 243878 h 501919"/>
                <a:gd name="connsiteX6" fmla="*/ 198996 w 1047115"/>
                <a:gd name="connsiteY6" fmla="*/ 242587 h 501919"/>
                <a:gd name="connsiteX7" fmla="*/ 196500 w 1047115"/>
                <a:gd name="connsiteY7" fmla="*/ 233205 h 501919"/>
                <a:gd name="connsiteX8" fmla="*/ 198738 w 1047115"/>
                <a:gd name="connsiteY8" fmla="*/ 87913 h 501919"/>
                <a:gd name="connsiteX9" fmla="*/ 214834 w 1047115"/>
                <a:gd name="connsiteY9" fmla="*/ 73539 h 501919"/>
                <a:gd name="connsiteX10" fmla="*/ 470833 w 1047115"/>
                <a:gd name="connsiteY10" fmla="*/ 33530 h 501919"/>
                <a:gd name="connsiteX11" fmla="*/ 483034 w 1047115"/>
                <a:gd name="connsiteY11" fmla="*/ 39275 h 501919"/>
                <a:gd name="connsiteX12" fmla="*/ 507996 w 1047115"/>
                <a:gd name="connsiteY12" fmla="*/ 64237 h 501919"/>
                <a:gd name="connsiteX13" fmla="*/ 507909 w 1047115"/>
                <a:gd name="connsiteY13" fmla="*/ 88337 h 501919"/>
                <a:gd name="connsiteX14" fmla="*/ 92606 w 1047115"/>
                <a:gd name="connsiteY14" fmla="*/ 495549 h 501919"/>
                <a:gd name="connsiteX15" fmla="*/ 76769 w 1047115"/>
                <a:gd name="connsiteY15" fmla="*/ 501919 h 501919"/>
                <a:gd name="connsiteX16" fmla="*/ 16517 w 1047115"/>
                <a:gd name="connsiteY16" fmla="*/ 501833 h 501919"/>
                <a:gd name="connsiteX17" fmla="*/ 250 w 1047115"/>
                <a:gd name="connsiteY17" fmla="*/ 489266 h 501919"/>
                <a:gd name="connsiteX18" fmla="*/ 4725 w 1047115"/>
                <a:gd name="connsiteY18" fmla="*/ 476527 h 501919"/>
                <a:gd name="connsiteX19" fmla="*/ 458503 w 1047115"/>
                <a:gd name="connsiteY19" fmla="*/ 39275 h 501919"/>
                <a:gd name="connsiteX20" fmla="*/ 470833 w 1047115"/>
                <a:gd name="connsiteY20" fmla="*/ 33530 h 501919"/>
                <a:gd name="connsiteX21" fmla="*/ 500243 w 1047115"/>
                <a:gd name="connsiteY21" fmla="*/ 549 h 501919"/>
                <a:gd name="connsiteX22" fmla="*/ 585886 w 1047115"/>
                <a:gd name="connsiteY22" fmla="*/ 27232 h 501919"/>
                <a:gd name="connsiteX23" fmla="*/ 595698 w 1047115"/>
                <a:gd name="connsiteY23" fmla="*/ 32998 h 501919"/>
                <a:gd name="connsiteX24" fmla="*/ 1041041 w 1047115"/>
                <a:gd name="connsiteY24" fmla="*/ 466291 h 501919"/>
                <a:gd name="connsiteX25" fmla="*/ 1046893 w 1047115"/>
                <a:gd name="connsiteY25" fmla="*/ 481268 h 501919"/>
                <a:gd name="connsiteX26" fmla="*/ 1030367 w 1047115"/>
                <a:gd name="connsiteY26" fmla="*/ 493662 h 501919"/>
                <a:gd name="connsiteX27" fmla="*/ 974850 w 1047115"/>
                <a:gd name="connsiteY27" fmla="*/ 493662 h 501919"/>
                <a:gd name="connsiteX28" fmla="*/ 956086 w 1047115"/>
                <a:gd name="connsiteY28" fmla="*/ 486088 h 501919"/>
                <a:gd name="connsiteX29" fmla="*/ 488106 w 1047115"/>
                <a:gd name="connsiteY29" fmla="*/ 26112 h 501919"/>
                <a:gd name="connsiteX30" fmla="*/ 486299 w 1047115"/>
                <a:gd name="connsiteY30" fmla="*/ 5025 h 501919"/>
                <a:gd name="connsiteX31" fmla="*/ 500243 w 1047115"/>
                <a:gd name="connsiteY31" fmla="*/ 549 h 50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47115" h="501919">
                  <a:moveTo>
                    <a:pt x="214834" y="73539"/>
                  </a:moveTo>
                  <a:cubicBezTo>
                    <a:pt x="236094" y="73367"/>
                    <a:pt x="257268" y="73367"/>
                    <a:pt x="278528" y="73539"/>
                  </a:cubicBezTo>
                  <a:cubicBezTo>
                    <a:pt x="288685" y="73625"/>
                    <a:pt x="294538" y="79822"/>
                    <a:pt x="294624" y="90237"/>
                  </a:cubicBezTo>
                  <a:cubicBezTo>
                    <a:pt x="294710" y="103578"/>
                    <a:pt x="294538" y="155480"/>
                    <a:pt x="294624" y="168133"/>
                  </a:cubicBezTo>
                  <a:cubicBezTo>
                    <a:pt x="294710" y="175277"/>
                    <a:pt x="292386" y="180958"/>
                    <a:pt x="286877" y="185864"/>
                  </a:cubicBezTo>
                  <a:cubicBezTo>
                    <a:pt x="265359" y="205059"/>
                    <a:pt x="244099" y="224511"/>
                    <a:pt x="222752" y="243878"/>
                  </a:cubicBezTo>
                  <a:cubicBezTo>
                    <a:pt x="214748" y="251108"/>
                    <a:pt x="203902" y="250678"/>
                    <a:pt x="198996" y="242587"/>
                  </a:cubicBezTo>
                  <a:cubicBezTo>
                    <a:pt x="197361" y="239918"/>
                    <a:pt x="196500" y="236389"/>
                    <a:pt x="196500" y="233205"/>
                  </a:cubicBezTo>
                  <a:cubicBezTo>
                    <a:pt x="196758" y="201358"/>
                    <a:pt x="198480" y="90151"/>
                    <a:pt x="198738" y="87913"/>
                  </a:cubicBezTo>
                  <a:cubicBezTo>
                    <a:pt x="200029" y="78359"/>
                    <a:pt x="205194" y="73625"/>
                    <a:pt x="214834" y="73539"/>
                  </a:cubicBezTo>
                  <a:close/>
                  <a:moveTo>
                    <a:pt x="470833" y="33530"/>
                  </a:moveTo>
                  <a:cubicBezTo>
                    <a:pt x="475008" y="33530"/>
                    <a:pt x="479161" y="35445"/>
                    <a:pt x="483034" y="39275"/>
                  </a:cubicBezTo>
                  <a:cubicBezTo>
                    <a:pt x="491383" y="47538"/>
                    <a:pt x="499733" y="55888"/>
                    <a:pt x="507996" y="64237"/>
                  </a:cubicBezTo>
                  <a:cubicBezTo>
                    <a:pt x="515656" y="71983"/>
                    <a:pt x="515656" y="80763"/>
                    <a:pt x="507909" y="88337"/>
                  </a:cubicBezTo>
                  <a:cubicBezTo>
                    <a:pt x="444215" y="150826"/>
                    <a:pt x="139258" y="449759"/>
                    <a:pt x="92606" y="495549"/>
                  </a:cubicBezTo>
                  <a:cubicBezTo>
                    <a:pt x="88130" y="499939"/>
                    <a:pt x="82880" y="501919"/>
                    <a:pt x="76769" y="501919"/>
                  </a:cubicBezTo>
                  <a:cubicBezTo>
                    <a:pt x="66870" y="501833"/>
                    <a:pt x="26674" y="501919"/>
                    <a:pt x="16517" y="501833"/>
                  </a:cubicBezTo>
                  <a:cubicBezTo>
                    <a:pt x="7049" y="501747"/>
                    <a:pt x="1885" y="497788"/>
                    <a:pt x="250" y="489266"/>
                  </a:cubicBezTo>
                  <a:cubicBezTo>
                    <a:pt x="-697" y="484274"/>
                    <a:pt x="1110" y="479970"/>
                    <a:pt x="4725" y="476527"/>
                  </a:cubicBezTo>
                  <a:cubicBezTo>
                    <a:pt x="56369" y="426777"/>
                    <a:pt x="424074" y="72414"/>
                    <a:pt x="458503" y="39275"/>
                  </a:cubicBezTo>
                  <a:cubicBezTo>
                    <a:pt x="462463" y="35445"/>
                    <a:pt x="466659" y="33530"/>
                    <a:pt x="470833" y="33530"/>
                  </a:cubicBezTo>
                  <a:close/>
                  <a:moveTo>
                    <a:pt x="500243" y="549"/>
                  </a:moveTo>
                  <a:cubicBezTo>
                    <a:pt x="518404" y="5885"/>
                    <a:pt x="575557" y="23616"/>
                    <a:pt x="585886" y="27232"/>
                  </a:cubicBezTo>
                  <a:cubicBezTo>
                    <a:pt x="589415" y="28436"/>
                    <a:pt x="593029" y="30416"/>
                    <a:pt x="595698" y="32998"/>
                  </a:cubicBezTo>
                  <a:cubicBezTo>
                    <a:pt x="619024" y="55464"/>
                    <a:pt x="1026150" y="451831"/>
                    <a:pt x="1041041" y="466291"/>
                  </a:cubicBezTo>
                  <a:cubicBezTo>
                    <a:pt x="1045258" y="470423"/>
                    <a:pt x="1047926" y="475157"/>
                    <a:pt x="1046893" y="481268"/>
                  </a:cubicBezTo>
                  <a:cubicBezTo>
                    <a:pt x="1045430" y="489445"/>
                    <a:pt x="1039921" y="493577"/>
                    <a:pt x="1030367" y="493662"/>
                  </a:cubicBezTo>
                  <a:cubicBezTo>
                    <a:pt x="1020641" y="493662"/>
                    <a:pt x="983630" y="493490"/>
                    <a:pt x="974850" y="493662"/>
                  </a:cubicBezTo>
                  <a:cubicBezTo>
                    <a:pt x="967448" y="493749"/>
                    <a:pt x="961509" y="491425"/>
                    <a:pt x="956086" y="486088"/>
                  </a:cubicBezTo>
                  <a:cubicBezTo>
                    <a:pt x="914082" y="444515"/>
                    <a:pt x="511518" y="49266"/>
                    <a:pt x="488106" y="26112"/>
                  </a:cubicBezTo>
                  <a:cubicBezTo>
                    <a:pt x="481479" y="19571"/>
                    <a:pt x="480790" y="11308"/>
                    <a:pt x="486299" y="5025"/>
                  </a:cubicBezTo>
                  <a:cubicBezTo>
                    <a:pt x="490000" y="807"/>
                    <a:pt x="494906" y="-1001"/>
                    <a:pt x="500243" y="549"/>
                  </a:cubicBezTo>
                  <a:close/>
                </a:path>
              </a:pathLst>
            </a:custGeom>
            <a:solidFill>
              <a:schemeClr val="accent1"/>
            </a:solidFill>
            <a:ln w="6001" cap="flat">
              <a:noFill/>
              <a:prstDash val="solid"/>
              <a:miter/>
            </a:ln>
          </p:spPr>
          <p:txBody>
            <a:bodyPr wrap="square" rtlCol="0" anchor="ctr">
              <a:noAutofit/>
            </a:bodyPr>
            <a:lstStyle/>
            <a:p>
              <a:endParaRPr lang="en-US" dirty="0"/>
            </a:p>
          </p:txBody>
        </p:sp>
      </p:grpSp>
      <p:sp>
        <p:nvSpPr>
          <p:cNvPr id="2"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9">
            <a:extLst>
              <a:ext uri="{FF2B5EF4-FFF2-40B4-BE49-F238E27FC236}">
                <a16:creationId xmlns:a16="http://schemas.microsoft.com/office/drawing/2014/main" id="{1760BC9A-29BF-43E0-A8AE-E2E447BF2EB9}"/>
              </a:ext>
            </a:extLst>
          </p:cNvPr>
          <p:cNvSpPr>
            <a:spLocks noEditPoints="1"/>
          </p:cNvSpPr>
          <p:nvPr userDrawn="1"/>
        </p:nvSpPr>
        <p:spPr bwMode="auto">
          <a:xfrm>
            <a:off x="-1" y="6518491"/>
            <a:ext cx="6126480" cy="339510"/>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p>
        </p:txBody>
      </p:sp>
      <p:sp>
        <p:nvSpPr>
          <p:cNvPr id="4" name="Freeform 9">
            <a:extLst>
              <a:ext uri="{FF2B5EF4-FFF2-40B4-BE49-F238E27FC236}">
                <a16:creationId xmlns:a16="http://schemas.microsoft.com/office/drawing/2014/main" id="{D569C80B-843F-4605-B81B-CA4D793D0D1E}"/>
              </a:ext>
            </a:extLst>
          </p:cNvPr>
          <p:cNvSpPr>
            <a:spLocks noEditPoints="1"/>
          </p:cNvSpPr>
          <p:nvPr userDrawn="1"/>
        </p:nvSpPr>
        <p:spPr bwMode="auto">
          <a:xfrm>
            <a:off x="6065520" y="6518491"/>
            <a:ext cx="6126480" cy="339510"/>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p>
        </p:txBody>
      </p:sp>
    </p:spTree>
    <p:extLst>
      <p:ext uri="{BB962C8B-B14F-4D97-AF65-F5344CB8AC3E}">
        <p14:creationId xmlns:p14="http://schemas.microsoft.com/office/powerpoint/2010/main" val="344969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643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878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18E25EFD-FA1C-46D6-A28C-96E67AB55DB4}"/>
              </a:ext>
            </a:extLst>
          </p:cNvPr>
          <p:cNvSpPr>
            <a:spLocks noGrp="1"/>
          </p:cNvSpPr>
          <p:nvPr>
            <p:ph type="pic" idx="12" hasCustomPrompt="1"/>
          </p:nvPr>
        </p:nvSpPr>
        <p:spPr>
          <a:xfrm>
            <a:off x="8554498"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 name="Rectangle 1">
            <a:extLst>
              <a:ext uri="{FF2B5EF4-FFF2-40B4-BE49-F238E27FC236}">
                <a16:creationId xmlns:a16="http://schemas.microsoft.com/office/drawing/2014/main" id="{6FA1B1C6-9855-40BC-99AB-F919A7579E46}"/>
              </a:ext>
            </a:extLst>
          </p:cNvPr>
          <p:cNvSpPr/>
          <p:nvPr userDrawn="1"/>
        </p:nvSpPr>
        <p:spPr>
          <a:xfrm>
            <a:off x="4916997" y="0"/>
            <a:ext cx="36375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FA7E06C3-6E2F-4AC9-9064-F4FBF13636BB}"/>
              </a:ext>
            </a:extLst>
          </p:cNvPr>
          <p:cNvSpPr>
            <a:spLocks noGrp="1"/>
          </p:cNvSpPr>
          <p:nvPr>
            <p:ph type="pic" idx="12" hasCustomPrompt="1"/>
          </p:nvPr>
        </p:nvSpPr>
        <p:spPr>
          <a:xfrm>
            <a:off x="0" y="-10048"/>
            <a:ext cx="7771555" cy="6868048"/>
          </a:xfrm>
          <a:custGeom>
            <a:avLst/>
            <a:gdLst>
              <a:gd name="connsiteX0" fmla="*/ 0 w 7748954"/>
              <a:gd name="connsiteY0" fmla="*/ 0 h 6858000"/>
              <a:gd name="connsiteX1" fmla="*/ 7748954 w 7748954"/>
              <a:gd name="connsiteY1" fmla="*/ 0 h 6858000"/>
              <a:gd name="connsiteX2" fmla="*/ 7748954 w 7748954"/>
              <a:gd name="connsiteY2" fmla="*/ 6858000 h 6858000"/>
              <a:gd name="connsiteX3" fmla="*/ 0 w 7748954"/>
              <a:gd name="connsiteY3" fmla="*/ 6858000 h 6858000"/>
              <a:gd name="connsiteX4" fmla="*/ 0 w 7748954"/>
              <a:gd name="connsiteY4" fmla="*/ 0 h 6858000"/>
              <a:gd name="connsiteX0" fmla="*/ 0 w 7748954"/>
              <a:gd name="connsiteY0" fmla="*/ 10048 h 6868048"/>
              <a:gd name="connsiteX1" fmla="*/ 4412901 w 7748954"/>
              <a:gd name="connsiteY1" fmla="*/ 0 h 6868048"/>
              <a:gd name="connsiteX2" fmla="*/ 7748954 w 7748954"/>
              <a:gd name="connsiteY2" fmla="*/ 6868048 h 6868048"/>
              <a:gd name="connsiteX3" fmla="*/ 0 w 7748954"/>
              <a:gd name="connsiteY3" fmla="*/ 6868048 h 6868048"/>
              <a:gd name="connsiteX4" fmla="*/ 0 w 7748954"/>
              <a:gd name="connsiteY4" fmla="*/ 10048 h 6868048"/>
              <a:gd name="connsiteX0" fmla="*/ 0 w 7748954"/>
              <a:gd name="connsiteY0" fmla="*/ 10048 h 6868048"/>
              <a:gd name="connsiteX1" fmla="*/ 4453095 w 7748954"/>
              <a:gd name="connsiteY1" fmla="*/ 0 h 6868048"/>
              <a:gd name="connsiteX2" fmla="*/ 7748954 w 7748954"/>
              <a:gd name="connsiteY2" fmla="*/ 6868048 h 6868048"/>
              <a:gd name="connsiteX3" fmla="*/ 0 w 7748954"/>
              <a:gd name="connsiteY3" fmla="*/ 6868048 h 6868048"/>
              <a:gd name="connsiteX4" fmla="*/ 0 w 7748954"/>
              <a:gd name="connsiteY4" fmla="*/ 10048 h 6868048"/>
              <a:gd name="connsiteX0" fmla="*/ 0 w 7773235"/>
              <a:gd name="connsiteY0" fmla="*/ 10048 h 6868048"/>
              <a:gd name="connsiteX1" fmla="*/ 4453095 w 7773235"/>
              <a:gd name="connsiteY1" fmla="*/ 0 h 6868048"/>
              <a:gd name="connsiteX2" fmla="*/ 7773235 w 7773235"/>
              <a:gd name="connsiteY2" fmla="*/ 6868048 h 6868048"/>
              <a:gd name="connsiteX3" fmla="*/ 0 w 7773235"/>
              <a:gd name="connsiteY3" fmla="*/ 6868048 h 6868048"/>
              <a:gd name="connsiteX4" fmla="*/ 0 w 7773235"/>
              <a:gd name="connsiteY4" fmla="*/ 10048 h 6868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235" h="6868048">
                <a:moveTo>
                  <a:pt x="0" y="10048"/>
                </a:moveTo>
                <a:lnTo>
                  <a:pt x="4453095" y="0"/>
                </a:lnTo>
                <a:lnTo>
                  <a:pt x="7773235" y="6868048"/>
                </a:lnTo>
                <a:lnTo>
                  <a:pt x="0" y="6868048"/>
                </a:lnTo>
                <a:lnTo>
                  <a:pt x="0" y="10048"/>
                </a:lnTo>
                <a:close/>
              </a:path>
            </a:pathLst>
          </a:custGeom>
          <a:solidFill>
            <a:schemeClr val="bg1">
              <a:lumMod val="95000"/>
            </a:schemeClr>
          </a:solidFill>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6" name="Picture Placeholder 2">
            <a:extLst>
              <a:ext uri="{FF2B5EF4-FFF2-40B4-BE49-F238E27FC236}">
                <a16:creationId xmlns:a16="http://schemas.microsoft.com/office/drawing/2014/main" id="{288DE25A-A213-4329-8429-40AED0B719C2}"/>
              </a:ext>
            </a:extLst>
          </p:cNvPr>
          <p:cNvSpPr>
            <a:spLocks noGrp="1"/>
          </p:cNvSpPr>
          <p:nvPr>
            <p:ph type="pic" idx="13" hasCustomPrompt="1"/>
          </p:nvPr>
        </p:nvSpPr>
        <p:spPr>
          <a:xfrm>
            <a:off x="4443046" y="0"/>
            <a:ext cx="7748954" cy="6868048"/>
          </a:xfrm>
          <a:custGeom>
            <a:avLst/>
            <a:gdLst>
              <a:gd name="connsiteX0" fmla="*/ 0 w 7748954"/>
              <a:gd name="connsiteY0" fmla="*/ 0 h 6868048"/>
              <a:gd name="connsiteX1" fmla="*/ 7748954 w 7748954"/>
              <a:gd name="connsiteY1" fmla="*/ 0 h 6868048"/>
              <a:gd name="connsiteX2" fmla="*/ 7748954 w 7748954"/>
              <a:gd name="connsiteY2" fmla="*/ 6868048 h 6868048"/>
              <a:gd name="connsiteX3" fmla="*/ 0 w 7748954"/>
              <a:gd name="connsiteY3" fmla="*/ 6868048 h 6868048"/>
              <a:gd name="connsiteX4" fmla="*/ 0 w 7748954"/>
              <a:gd name="connsiteY4" fmla="*/ 0 h 6868048"/>
              <a:gd name="connsiteX0" fmla="*/ 0 w 7748954"/>
              <a:gd name="connsiteY0" fmla="*/ 0 h 6868048"/>
              <a:gd name="connsiteX1" fmla="*/ 7748954 w 7748954"/>
              <a:gd name="connsiteY1" fmla="*/ 0 h 6868048"/>
              <a:gd name="connsiteX2" fmla="*/ 7748954 w 7748954"/>
              <a:gd name="connsiteY2" fmla="*/ 6868048 h 6868048"/>
              <a:gd name="connsiteX3" fmla="*/ 4019341 w 7748954"/>
              <a:gd name="connsiteY3" fmla="*/ 6868048 h 6868048"/>
              <a:gd name="connsiteX4" fmla="*/ 0 w 7748954"/>
              <a:gd name="connsiteY4" fmla="*/ 0 h 6868048"/>
              <a:gd name="connsiteX0" fmla="*/ 0 w 7748954"/>
              <a:gd name="connsiteY0" fmla="*/ 0 h 6888145"/>
              <a:gd name="connsiteX1" fmla="*/ 7748954 w 7748954"/>
              <a:gd name="connsiteY1" fmla="*/ 0 h 6888145"/>
              <a:gd name="connsiteX2" fmla="*/ 7748954 w 7748954"/>
              <a:gd name="connsiteY2" fmla="*/ 6868048 h 6888145"/>
              <a:gd name="connsiteX3" fmla="*/ 3336054 w 7748954"/>
              <a:gd name="connsiteY3" fmla="*/ 6888145 h 6888145"/>
              <a:gd name="connsiteX4" fmla="*/ 0 w 7748954"/>
              <a:gd name="connsiteY4" fmla="*/ 0 h 6888145"/>
              <a:gd name="connsiteX0" fmla="*/ 0 w 7748954"/>
              <a:gd name="connsiteY0" fmla="*/ 0 h 6878096"/>
              <a:gd name="connsiteX1" fmla="*/ 7748954 w 7748954"/>
              <a:gd name="connsiteY1" fmla="*/ 0 h 6878096"/>
              <a:gd name="connsiteX2" fmla="*/ 7748954 w 7748954"/>
              <a:gd name="connsiteY2" fmla="*/ 6868048 h 6878096"/>
              <a:gd name="connsiteX3" fmla="*/ 3336054 w 7748954"/>
              <a:gd name="connsiteY3" fmla="*/ 6878096 h 6878096"/>
              <a:gd name="connsiteX4" fmla="*/ 0 w 7748954"/>
              <a:gd name="connsiteY4" fmla="*/ 0 h 6878096"/>
              <a:gd name="connsiteX0" fmla="*/ 0 w 7748954"/>
              <a:gd name="connsiteY0" fmla="*/ 0 h 6878096"/>
              <a:gd name="connsiteX1" fmla="*/ 7748954 w 7748954"/>
              <a:gd name="connsiteY1" fmla="*/ 0 h 6878096"/>
              <a:gd name="connsiteX2" fmla="*/ 7748954 w 7748954"/>
              <a:gd name="connsiteY2" fmla="*/ 6868048 h 6878096"/>
              <a:gd name="connsiteX3" fmla="*/ 3336054 w 7748954"/>
              <a:gd name="connsiteY3" fmla="*/ 6878096 h 6878096"/>
              <a:gd name="connsiteX4" fmla="*/ 0 w 7748954"/>
              <a:gd name="connsiteY4" fmla="*/ 0 h 6878096"/>
              <a:gd name="connsiteX0" fmla="*/ 0 w 7748954"/>
              <a:gd name="connsiteY0" fmla="*/ 0 h 6868048"/>
              <a:gd name="connsiteX1" fmla="*/ 7748954 w 7748954"/>
              <a:gd name="connsiteY1" fmla="*/ 0 h 6868048"/>
              <a:gd name="connsiteX2" fmla="*/ 7748954 w 7748954"/>
              <a:gd name="connsiteY2" fmla="*/ 6868048 h 6868048"/>
              <a:gd name="connsiteX3" fmla="*/ 3319870 w 7748954"/>
              <a:gd name="connsiteY3" fmla="*/ 6861912 h 6868048"/>
              <a:gd name="connsiteX4" fmla="*/ 0 w 7748954"/>
              <a:gd name="connsiteY4" fmla="*/ 0 h 6868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8954" h="6868048">
                <a:moveTo>
                  <a:pt x="0" y="0"/>
                </a:moveTo>
                <a:lnTo>
                  <a:pt x="7748954" y="0"/>
                </a:lnTo>
                <a:lnTo>
                  <a:pt x="7748954" y="6868048"/>
                </a:lnTo>
                <a:lnTo>
                  <a:pt x="3319870" y="6861912"/>
                </a:lnTo>
                <a:lnTo>
                  <a:pt x="0" y="0"/>
                </a:lnTo>
                <a:close/>
              </a:path>
            </a:pathLst>
          </a:custGeom>
          <a:solidFill>
            <a:schemeClr val="bg1">
              <a:lumMod val="95000"/>
            </a:schemeClr>
          </a:solidFill>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EC76DC33-14CD-4C02-84C8-CC035CB62BFA}"/>
              </a:ext>
            </a:extLst>
          </p:cNvPr>
          <p:cNvSpPr>
            <a:spLocks noGrp="1"/>
          </p:cNvSpPr>
          <p:nvPr>
            <p:ph type="pic" idx="11" hasCustomPrompt="1"/>
          </p:nvPr>
        </p:nvSpPr>
        <p:spPr>
          <a:xfrm>
            <a:off x="375994" y="329303"/>
            <a:ext cx="2986331" cy="619939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18" name="Picture Placeholder 2">
            <a:extLst>
              <a:ext uri="{FF2B5EF4-FFF2-40B4-BE49-F238E27FC236}">
                <a16:creationId xmlns:a16="http://schemas.microsoft.com/office/drawing/2014/main" id="{3F7882D8-9ACD-4F56-B15D-1BBB457EDA73}"/>
              </a:ext>
            </a:extLst>
          </p:cNvPr>
          <p:cNvSpPr>
            <a:spLocks noGrp="1"/>
          </p:cNvSpPr>
          <p:nvPr>
            <p:ph type="pic" idx="12" hasCustomPrompt="1"/>
          </p:nvPr>
        </p:nvSpPr>
        <p:spPr>
          <a:xfrm>
            <a:off x="3724031" y="329303"/>
            <a:ext cx="2986331" cy="2861572"/>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19" name="Picture Placeholder 2">
            <a:extLst>
              <a:ext uri="{FF2B5EF4-FFF2-40B4-BE49-F238E27FC236}">
                <a16:creationId xmlns:a16="http://schemas.microsoft.com/office/drawing/2014/main" id="{E2716904-EBBF-496C-B9C4-D47D8AE743EB}"/>
              </a:ext>
            </a:extLst>
          </p:cNvPr>
          <p:cNvSpPr>
            <a:spLocks noGrp="1"/>
          </p:cNvSpPr>
          <p:nvPr>
            <p:ph type="pic" idx="13" hasCustomPrompt="1"/>
          </p:nvPr>
        </p:nvSpPr>
        <p:spPr>
          <a:xfrm>
            <a:off x="7072069" y="329303"/>
            <a:ext cx="2986331" cy="2861572"/>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21" name="Picture Placeholder 2">
            <a:extLst>
              <a:ext uri="{FF2B5EF4-FFF2-40B4-BE49-F238E27FC236}">
                <a16:creationId xmlns:a16="http://schemas.microsoft.com/office/drawing/2014/main" id="{C3640979-6D66-4FDA-B9EA-44073035E7B5}"/>
              </a:ext>
            </a:extLst>
          </p:cNvPr>
          <p:cNvSpPr>
            <a:spLocks noGrp="1"/>
          </p:cNvSpPr>
          <p:nvPr>
            <p:ph type="pic" idx="14" hasCustomPrompt="1"/>
          </p:nvPr>
        </p:nvSpPr>
        <p:spPr>
          <a:xfrm>
            <a:off x="3724031" y="3495675"/>
            <a:ext cx="6334369" cy="3033022"/>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 id="2147483690" r:id="rId20"/>
    <p:sldLayoutId id="214748369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hyperlink" Target="https://www.rba.gov.au/statistics/tables/#interest-rates" TargetMode="External"/><Relationship Id="rId2" Type="http://schemas.openxmlformats.org/officeDocument/2006/relationships/hyperlink" Target="https://www.kaggle.com/datasets/ronikmalhotra/melbourne-housing-dataset?resource=downloa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ABEE12-759D-4A4D-B333-0DA2A5B3A3EA}"/>
              </a:ext>
            </a:extLst>
          </p:cNvPr>
          <p:cNvSpPr/>
          <p:nvPr/>
        </p:nvSpPr>
        <p:spPr>
          <a:xfrm>
            <a:off x="0" y="0"/>
            <a:ext cx="6254496" cy="4599431"/>
          </a:xfrm>
          <a:prstGeom prst="rect">
            <a:avLst/>
          </a:prstGeom>
          <a:gradFill flip="none" rotWithShape="1">
            <a:gsLst>
              <a:gs pos="0">
                <a:schemeClr val="accent6">
                  <a:alpha val="0"/>
                </a:schemeClr>
              </a:gs>
              <a:gs pos="100000">
                <a:schemeClr val="accent6">
                  <a:alpha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796D9C5-0AE0-4968-B965-A0EAE4DB7441}"/>
              </a:ext>
            </a:extLst>
          </p:cNvPr>
          <p:cNvGrpSpPr/>
          <p:nvPr/>
        </p:nvGrpSpPr>
        <p:grpSpPr>
          <a:xfrm>
            <a:off x="780920" y="1920502"/>
            <a:ext cx="6660056" cy="2496877"/>
            <a:chOff x="595309" y="3114823"/>
            <a:chExt cx="6660056" cy="2496877"/>
          </a:xfrm>
        </p:grpSpPr>
        <p:sp>
          <p:nvSpPr>
            <p:cNvPr id="15" name="TextBox 14">
              <a:extLst>
                <a:ext uri="{FF2B5EF4-FFF2-40B4-BE49-F238E27FC236}">
                  <a16:creationId xmlns:a16="http://schemas.microsoft.com/office/drawing/2014/main" id="{CB612372-A302-4BF4-823D-C4ECBDA268B4}"/>
                </a:ext>
              </a:extLst>
            </p:cNvPr>
            <p:cNvSpPr txBox="1"/>
            <p:nvPr/>
          </p:nvSpPr>
          <p:spPr>
            <a:xfrm>
              <a:off x="595309" y="3114823"/>
              <a:ext cx="6660056" cy="923330"/>
            </a:xfrm>
            <a:prstGeom prst="rect">
              <a:avLst/>
            </a:prstGeom>
            <a:noFill/>
          </p:spPr>
          <p:txBody>
            <a:bodyPr wrap="square" rtlCol="0" anchor="ctr">
              <a:spAutoFit/>
            </a:bodyPr>
            <a:lstStyle/>
            <a:p>
              <a:pPr algn="just"/>
              <a:r>
                <a:rPr lang="en-US" altLang="ko-KR" sz="5400" dirty="0">
                  <a:solidFill>
                    <a:schemeClr val="bg1"/>
                  </a:solidFill>
                  <a:latin typeface="+mj-lt"/>
                  <a:cs typeface="Arial" pitchFamily="34" charset="0"/>
                </a:rPr>
                <a:t>Melbourne</a:t>
              </a:r>
              <a:endParaRPr lang="ko-KR" altLang="en-US" sz="5400" dirty="0">
                <a:solidFill>
                  <a:schemeClr val="bg1"/>
                </a:solidFill>
                <a:latin typeface="+mj-lt"/>
                <a:cs typeface="Arial" pitchFamily="34" charset="0"/>
              </a:endParaRPr>
            </a:p>
          </p:txBody>
        </p:sp>
        <p:sp>
          <p:nvSpPr>
            <p:cNvPr id="16" name="TextBox 15">
              <a:extLst>
                <a:ext uri="{FF2B5EF4-FFF2-40B4-BE49-F238E27FC236}">
                  <a16:creationId xmlns:a16="http://schemas.microsoft.com/office/drawing/2014/main" id="{9732890E-EDB9-4038-9E47-44E14593E94D}"/>
                </a:ext>
              </a:extLst>
            </p:cNvPr>
            <p:cNvSpPr txBox="1"/>
            <p:nvPr/>
          </p:nvSpPr>
          <p:spPr>
            <a:xfrm>
              <a:off x="595309" y="3901596"/>
              <a:ext cx="6660056" cy="923330"/>
            </a:xfrm>
            <a:prstGeom prst="rect">
              <a:avLst/>
            </a:prstGeom>
            <a:noFill/>
          </p:spPr>
          <p:txBody>
            <a:bodyPr wrap="square" rtlCol="0" anchor="ctr">
              <a:spAutoFit/>
            </a:bodyPr>
            <a:lstStyle/>
            <a:p>
              <a:pPr algn="just"/>
              <a:r>
                <a:rPr lang="en-US" altLang="ko-KR" sz="5400" dirty="0">
                  <a:solidFill>
                    <a:schemeClr val="bg1"/>
                  </a:solidFill>
                  <a:latin typeface="+mj-lt"/>
                  <a:cs typeface="Arial" pitchFamily="34" charset="0"/>
                </a:rPr>
                <a:t>Real Estate</a:t>
              </a:r>
              <a:endParaRPr lang="ko-KR" altLang="en-US" sz="5400" dirty="0">
                <a:solidFill>
                  <a:schemeClr val="bg1"/>
                </a:solidFill>
                <a:latin typeface="+mj-lt"/>
                <a:cs typeface="Arial" pitchFamily="34" charset="0"/>
              </a:endParaRPr>
            </a:p>
          </p:txBody>
        </p:sp>
        <p:sp>
          <p:nvSpPr>
            <p:cNvPr id="17" name="TextBox 16">
              <a:extLst>
                <a:ext uri="{FF2B5EF4-FFF2-40B4-BE49-F238E27FC236}">
                  <a16:creationId xmlns:a16="http://schemas.microsoft.com/office/drawing/2014/main" id="{BCCFF99F-4B2B-49FA-B22F-6DDB1C8C5B90}"/>
                </a:ext>
              </a:extLst>
            </p:cNvPr>
            <p:cNvSpPr txBox="1"/>
            <p:nvPr/>
          </p:nvSpPr>
          <p:spPr>
            <a:xfrm>
              <a:off x="595309" y="4688370"/>
              <a:ext cx="6660056" cy="923330"/>
            </a:xfrm>
            <a:prstGeom prst="rect">
              <a:avLst/>
            </a:prstGeom>
            <a:noFill/>
          </p:spPr>
          <p:txBody>
            <a:bodyPr wrap="square" rtlCol="0" anchor="ctr">
              <a:spAutoFit/>
            </a:bodyPr>
            <a:lstStyle/>
            <a:p>
              <a:pPr algn="just"/>
              <a:r>
                <a:rPr lang="en-US" altLang="ko-KR" sz="5400" dirty="0">
                  <a:solidFill>
                    <a:schemeClr val="bg1"/>
                  </a:solidFill>
                  <a:latin typeface="+mj-lt"/>
                  <a:cs typeface="Arial" pitchFamily="34" charset="0"/>
                </a:rPr>
                <a:t>Presentation</a:t>
              </a:r>
            </a:p>
          </p:txBody>
        </p:sp>
      </p:grpSp>
    </p:spTree>
    <p:extLst>
      <p:ext uri="{BB962C8B-B14F-4D97-AF65-F5344CB8AC3E}">
        <p14:creationId xmlns:p14="http://schemas.microsoft.com/office/powerpoint/2010/main" val="705675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46623" y="339509"/>
            <a:ext cx="11573197" cy="724247"/>
          </a:xfrm>
        </p:spPr>
        <p:txBody>
          <a:bodyPr/>
          <a:lstStyle/>
          <a:p>
            <a:pPr algn="l"/>
            <a:r>
              <a:rPr lang="en-US" sz="3600" dirty="0"/>
              <a:t>Housing price vs Interest rate in 2 years</a:t>
            </a:r>
          </a:p>
        </p:txBody>
      </p:sp>
      <p:pic>
        <p:nvPicPr>
          <p:cNvPr id="44" name="Picture 43">
            <a:extLst>
              <a:ext uri="{FF2B5EF4-FFF2-40B4-BE49-F238E27FC236}">
                <a16:creationId xmlns:a16="http://schemas.microsoft.com/office/drawing/2014/main" id="{830C1264-DE67-7BB5-56D5-2B6DDB427018}"/>
              </a:ext>
            </a:extLst>
          </p:cNvPr>
          <p:cNvPicPr>
            <a:picLocks noChangeAspect="1"/>
          </p:cNvPicPr>
          <p:nvPr/>
        </p:nvPicPr>
        <p:blipFill>
          <a:blip r:embed="rId2"/>
          <a:stretch>
            <a:fillRect/>
          </a:stretch>
        </p:blipFill>
        <p:spPr>
          <a:xfrm>
            <a:off x="529681" y="1229714"/>
            <a:ext cx="6095200" cy="5366533"/>
          </a:xfrm>
          <a:prstGeom prst="rect">
            <a:avLst/>
          </a:prstGeom>
        </p:spPr>
      </p:pic>
      <p:grpSp>
        <p:nvGrpSpPr>
          <p:cNvPr id="45" name="Group 44">
            <a:extLst>
              <a:ext uri="{FF2B5EF4-FFF2-40B4-BE49-F238E27FC236}">
                <a16:creationId xmlns:a16="http://schemas.microsoft.com/office/drawing/2014/main" id="{D58BE070-EC55-B2F5-5B87-A7E47F8E79B4}"/>
              </a:ext>
            </a:extLst>
          </p:cNvPr>
          <p:cNvGrpSpPr/>
          <p:nvPr/>
        </p:nvGrpSpPr>
        <p:grpSpPr>
          <a:xfrm>
            <a:off x="7600393" y="1805585"/>
            <a:ext cx="3352318" cy="2846646"/>
            <a:chOff x="5653251" y="570777"/>
            <a:chExt cx="1984488" cy="1751682"/>
          </a:xfrm>
        </p:grpSpPr>
        <p:sp>
          <p:nvSpPr>
            <p:cNvPr id="46" name="TextBox 45">
              <a:extLst>
                <a:ext uri="{FF2B5EF4-FFF2-40B4-BE49-F238E27FC236}">
                  <a16:creationId xmlns:a16="http://schemas.microsoft.com/office/drawing/2014/main" id="{E121489D-9AFD-B96B-D755-2F0B4D776C21}"/>
                </a:ext>
              </a:extLst>
            </p:cNvPr>
            <p:cNvSpPr txBox="1"/>
            <p:nvPr/>
          </p:nvSpPr>
          <p:spPr>
            <a:xfrm>
              <a:off x="5653251" y="570777"/>
              <a:ext cx="1362075" cy="241756"/>
            </a:xfrm>
            <a:prstGeom prst="rect">
              <a:avLst/>
            </a:prstGeom>
            <a:noFill/>
          </p:spPr>
          <p:txBody>
            <a:bodyPr wrap="square" rtlCol="0">
              <a:spAutoFit/>
            </a:bodyPr>
            <a:lstStyle/>
            <a:p>
              <a:r>
                <a:rPr lang="en-US" altLang="ko-KR" b="1" dirty="0">
                  <a:solidFill>
                    <a:schemeClr val="accent2"/>
                  </a:solidFill>
                  <a:cs typeface="Arial" pitchFamily="34" charset="0"/>
                </a:rPr>
                <a:t>Some statistics</a:t>
              </a:r>
              <a:endParaRPr lang="ko-KR" altLang="en-US" b="1" dirty="0">
                <a:solidFill>
                  <a:schemeClr val="accent2"/>
                </a:solidFill>
                <a:cs typeface="Arial" pitchFamily="34" charset="0"/>
              </a:endParaRPr>
            </a:p>
          </p:txBody>
        </p:sp>
        <p:sp>
          <p:nvSpPr>
            <p:cNvPr id="47" name="TextBox 46">
              <a:extLst>
                <a:ext uri="{FF2B5EF4-FFF2-40B4-BE49-F238E27FC236}">
                  <a16:creationId xmlns:a16="http://schemas.microsoft.com/office/drawing/2014/main" id="{27F09E4C-6A6B-54D8-FDAB-D5E321E28944}"/>
                </a:ext>
              </a:extLst>
            </p:cNvPr>
            <p:cNvSpPr txBox="1"/>
            <p:nvPr/>
          </p:nvSpPr>
          <p:spPr>
            <a:xfrm>
              <a:off x="5653251" y="906513"/>
              <a:ext cx="959660" cy="587109"/>
            </a:xfrm>
            <a:prstGeom prst="rect">
              <a:avLst/>
            </a:prstGeom>
            <a:noFill/>
            <a:ln>
              <a:solidFill>
                <a:srgbClr val="FF0000"/>
              </a:solidFill>
            </a:ln>
          </p:spPr>
          <p:txBody>
            <a:bodyPr wrap="square" rtlCol="0">
              <a:spAutoFit/>
            </a:bodyPr>
            <a:lstStyle/>
            <a:p>
              <a:r>
                <a:rPr lang="en-US" altLang="ko-KR" sz="1400" dirty="0">
                  <a:cs typeface="Arial" pitchFamily="34" charset="0"/>
                </a:rPr>
                <a:t>Interest rate</a:t>
              </a:r>
            </a:p>
            <a:p>
              <a:pPr marL="171450" indent="-171450">
                <a:buFont typeface="Arial" panose="020B0604020202020204" pitchFamily="34" charset="0"/>
                <a:buChar char="•"/>
              </a:pPr>
              <a:r>
                <a:rPr lang="en-US" altLang="ko-KR" sz="1400" dirty="0">
                  <a:cs typeface="Arial" pitchFamily="34" charset="0"/>
                </a:rPr>
                <a:t>Mean: 5.33%</a:t>
              </a:r>
            </a:p>
            <a:p>
              <a:pPr marL="171450" indent="-171450">
                <a:buFont typeface="Arial" panose="020B0604020202020204" pitchFamily="34" charset="0"/>
                <a:buChar char="•"/>
              </a:pPr>
              <a:r>
                <a:rPr lang="en-US" altLang="ko-KR" sz="1400" dirty="0">
                  <a:cs typeface="Arial" pitchFamily="34" charset="0"/>
                </a:rPr>
                <a:t>Max : 5.63</a:t>
              </a:r>
            </a:p>
            <a:p>
              <a:pPr marL="171450" indent="-171450">
                <a:buFont typeface="Arial" panose="020B0604020202020204" pitchFamily="34" charset="0"/>
                <a:buChar char="•"/>
              </a:pPr>
              <a:r>
                <a:rPr lang="en-US" altLang="ko-KR" sz="1400" dirty="0">
                  <a:cs typeface="Arial" pitchFamily="34" charset="0"/>
                </a:rPr>
                <a:t>Min : 5.22</a:t>
              </a:r>
            </a:p>
          </p:txBody>
        </p:sp>
        <p:sp>
          <p:nvSpPr>
            <p:cNvPr id="48" name="TextBox 47">
              <a:extLst>
                <a:ext uri="{FF2B5EF4-FFF2-40B4-BE49-F238E27FC236}">
                  <a16:creationId xmlns:a16="http://schemas.microsoft.com/office/drawing/2014/main" id="{730E88E3-CC50-A688-EB6F-A1915543CDFB}"/>
                </a:ext>
              </a:extLst>
            </p:cNvPr>
            <p:cNvSpPr txBox="1"/>
            <p:nvPr/>
          </p:nvSpPr>
          <p:spPr>
            <a:xfrm>
              <a:off x="5653251" y="1547010"/>
              <a:ext cx="1362075" cy="227268"/>
            </a:xfrm>
            <a:prstGeom prst="rect">
              <a:avLst/>
            </a:prstGeom>
            <a:noFill/>
          </p:spPr>
          <p:txBody>
            <a:bodyPr wrap="square" rtlCol="0">
              <a:spAutoFit/>
            </a:bodyPr>
            <a:lstStyle/>
            <a:p>
              <a:r>
                <a:rPr lang="en-US" altLang="ko-KR" b="1" dirty="0">
                  <a:solidFill>
                    <a:schemeClr val="accent1"/>
                  </a:solidFill>
                  <a:cs typeface="Arial" pitchFamily="34" charset="0"/>
                </a:rPr>
                <a:t>Trends </a:t>
              </a:r>
              <a:endParaRPr lang="ko-KR" altLang="en-US" b="1" dirty="0">
                <a:solidFill>
                  <a:schemeClr val="accent1"/>
                </a:solidFill>
                <a:cs typeface="Arial" pitchFamily="34" charset="0"/>
              </a:endParaRPr>
            </a:p>
          </p:txBody>
        </p:sp>
        <p:sp>
          <p:nvSpPr>
            <p:cNvPr id="49" name="TextBox 48">
              <a:extLst>
                <a:ext uri="{FF2B5EF4-FFF2-40B4-BE49-F238E27FC236}">
                  <a16:creationId xmlns:a16="http://schemas.microsoft.com/office/drawing/2014/main" id="{A3DB4654-8FFD-CE2B-8DCA-BB97FBD52EDF}"/>
                </a:ext>
              </a:extLst>
            </p:cNvPr>
            <p:cNvSpPr txBox="1"/>
            <p:nvPr/>
          </p:nvSpPr>
          <p:spPr>
            <a:xfrm>
              <a:off x="5656539" y="1848984"/>
              <a:ext cx="1981200" cy="473475"/>
            </a:xfrm>
            <a:prstGeom prst="rect">
              <a:avLst/>
            </a:prstGeom>
            <a:noFill/>
            <a:ln>
              <a:solidFill>
                <a:srgbClr val="FF0000"/>
              </a:solidFill>
            </a:ln>
          </p:spPr>
          <p:txBody>
            <a:bodyPr wrap="square" rtlCol="0">
              <a:spAutoFit/>
            </a:bodyPr>
            <a:lstStyle/>
            <a:p>
              <a:r>
                <a:rPr lang="en-US" altLang="ko-KR" sz="1600" dirty="0">
                  <a:cs typeface="Arial" pitchFamily="34" charset="0"/>
                </a:rPr>
                <a:t>Interest rate </a:t>
              </a:r>
            </a:p>
            <a:p>
              <a:pPr marL="171450" indent="-171450">
                <a:buFont typeface="Arial" panose="020B0604020202020204" pitchFamily="34" charset="0"/>
                <a:buChar char="•"/>
              </a:pPr>
              <a:r>
                <a:rPr lang="en-US" altLang="ko-KR" sz="1400" dirty="0">
                  <a:cs typeface="Arial" pitchFamily="34" charset="0"/>
                </a:rPr>
                <a:t>Decreasing over the 2 years.</a:t>
              </a:r>
            </a:p>
            <a:p>
              <a:pPr marL="171450" indent="-171450">
                <a:buFont typeface="Arial" panose="020B0604020202020204" pitchFamily="34" charset="0"/>
                <a:buChar char="•"/>
              </a:pPr>
              <a:r>
                <a:rPr lang="en-US" altLang="ko-KR" sz="1400" dirty="0">
                  <a:cs typeface="Arial" pitchFamily="34" charset="0"/>
                </a:rPr>
                <a:t>From 5.63 to 5.22.</a:t>
              </a:r>
            </a:p>
          </p:txBody>
        </p:sp>
      </p:grpSp>
      <p:sp>
        <p:nvSpPr>
          <p:cNvPr id="50" name="Rectangle 49">
            <a:extLst>
              <a:ext uri="{FF2B5EF4-FFF2-40B4-BE49-F238E27FC236}">
                <a16:creationId xmlns:a16="http://schemas.microsoft.com/office/drawing/2014/main" id="{EBB3FB3A-5A74-5006-2486-05F823E49D99}"/>
              </a:ext>
            </a:extLst>
          </p:cNvPr>
          <p:cNvSpPr/>
          <p:nvPr/>
        </p:nvSpPr>
        <p:spPr>
          <a:xfrm>
            <a:off x="6856119" y="2092933"/>
            <a:ext cx="45719" cy="36538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1" name="TextBox 50">
            <a:extLst>
              <a:ext uri="{FF2B5EF4-FFF2-40B4-BE49-F238E27FC236}">
                <a16:creationId xmlns:a16="http://schemas.microsoft.com/office/drawing/2014/main" id="{E8483B36-1B04-DCD5-BB87-59749FAAF40A}"/>
              </a:ext>
            </a:extLst>
          </p:cNvPr>
          <p:cNvSpPr txBox="1"/>
          <p:nvPr/>
        </p:nvSpPr>
        <p:spPr>
          <a:xfrm>
            <a:off x="9379388" y="2374766"/>
            <a:ext cx="1583949" cy="954107"/>
          </a:xfrm>
          <a:prstGeom prst="rect">
            <a:avLst/>
          </a:prstGeom>
          <a:noFill/>
          <a:ln>
            <a:solidFill>
              <a:srgbClr val="0099FF"/>
            </a:solidFill>
          </a:ln>
        </p:spPr>
        <p:txBody>
          <a:bodyPr wrap="square" rtlCol="0">
            <a:spAutoFit/>
          </a:bodyPr>
          <a:lstStyle/>
          <a:p>
            <a:r>
              <a:rPr lang="en-US" altLang="ko-KR" sz="1400" dirty="0">
                <a:cs typeface="Arial" pitchFamily="34" charset="0"/>
              </a:rPr>
              <a:t>Sale prices</a:t>
            </a:r>
          </a:p>
          <a:p>
            <a:pPr marL="171450" indent="-171450">
              <a:buFont typeface="Arial" panose="020B0604020202020204" pitchFamily="34" charset="0"/>
              <a:buChar char="•"/>
            </a:pPr>
            <a:r>
              <a:rPr lang="en-US" altLang="ko-KR" sz="1400" dirty="0">
                <a:cs typeface="Arial" pitchFamily="34" charset="0"/>
              </a:rPr>
              <a:t>Mean: 1.08M</a:t>
            </a:r>
          </a:p>
          <a:p>
            <a:pPr marL="171450" indent="-171450">
              <a:buFont typeface="Arial" panose="020B0604020202020204" pitchFamily="34" charset="0"/>
              <a:buChar char="•"/>
            </a:pPr>
            <a:r>
              <a:rPr lang="en-US" altLang="ko-KR" sz="1400" dirty="0">
                <a:cs typeface="Arial" pitchFamily="34" charset="0"/>
              </a:rPr>
              <a:t>Max : 1.20M</a:t>
            </a:r>
          </a:p>
          <a:p>
            <a:pPr marL="171450" indent="-171450">
              <a:buFont typeface="Arial" panose="020B0604020202020204" pitchFamily="34" charset="0"/>
              <a:buChar char="•"/>
            </a:pPr>
            <a:r>
              <a:rPr lang="en-US" altLang="ko-KR" sz="1400" dirty="0">
                <a:cs typeface="Arial" pitchFamily="34" charset="0"/>
              </a:rPr>
              <a:t>Min : 0.89M</a:t>
            </a:r>
          </a:p>
        </p:txBody>
      </p:sp>
      <p:sp>
        <p:nvSpPr>
          <p:cNvPr id="52" name="TextBox 51">
            <a:extLst>
              <a:ext uri="{FF2B5EF4-FFF2-40B4-BE49-F238E27FC236}">
                <a16:creationId xmlns:a16="http://schemas.microsoft.com/office/drawing/2014/main" id="{57C886B7-0F72-0E4B-08C5-9289CCDC3D53}"/>
              </a:ext>
            </a:extLst>
          </p:cNvPr>
          <p:cNvSpPr txBox="1"/>
          <p:nvPr/>
        </p:nvSpPr>
        <p:spPr>
          <a:xfrm>
            <a:off x="7600393" y="4732916"/>
            <a:ext cx="3346764" cy="984885"/>
          </a:xfrm>
          <a:prstGeom prst="rect">
            <a:avLst/>
          </a:prstGeom>
          <a:noFill/>
          <a:ln>
            <a:solidFill>
              <a:srgbClr val="0099FF"/>
            </a:solidFill>
          </a:ln>
        </p:spPr>
        <p:txBody>
          <a:bodyPr wrap="square" rtlCol="0">
            <a:spAutoFit/>
          </a:bodyPr>
          <a:lstStyle/>
          <a:p>
            <a:r>
              <a:rPr lang="en-US" altLang="ko-KR" sz="1600" dirty="0">
                <a:cs typeface="Arial" pitchFamily="34" charset="0"/>
              </a:rPr>
              <a:t>Sale prices</a:t>
            </a:r>
          </a:p>
          <a:p>
            <a:pPr marL="285750" indent="-285750">
              <a:buFont typeface="Arial" panose="020B0604020202020204" pitchFamily="34" charset="0"/>
              <a:buChar char="•"/>
            </a:pPr>
            <a:r>
              <a:rPr lang="en-US" altLang="ko-KR" sz="1400" dirty="0">
                <a:cs typeface="Arial" pitchFamily="34" charset="0"/>
              </a:rPr>
              <a:t>Increasing over the 2 years. </a:t>
            </a:r>
          </a:p>
          <a:p>
            <a:pPr marL="285750" indent="-285750">
              <a:buFont typeface="Arial" panose="020B0604020202020204" pitchFamily="34" charset="0"/>
              <a:buChar char="•"/>
            </a:pPr>
            <a:r>
              <a:rPr lang="en-US" altLang="ko-KR" sz="1400" dirty="0">
                <a:cs typeface="Arial" pitchFamily="34" charset="0"/>
              </a:rPr>
              <a:t>Fluctuating between 0.89M and 1.20M. </a:t>
            </a:r>
          </a:p>
        </p:txBody>
      </p:sp>
    </p:spTree>
    <p:extLst>
      <p:ext uri="{BB962C8B-B14F-4D97-AF65-F5344CB8AC3E}">
        <p14:creationId xmlns:p14="http://schemas.microsoft.com/office/powerpoint/2010/main" val="3827296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263D5A5-37FE-4747-BBB1-CDEF912E6F78}"/>
              </a:ext>
            </a:extLst>
          </p:cNvPr>
          <p:cNvSpPr txBox="1"/>
          <p:nvPr/>
        </p:nvSpPr>
        <p:spPr>
          <a:xfrm>
            <a:off x="447570" y="1303709"/>
            <a:ext cx="10478771" cy="1723549"/>
          </a:xfrm>
          <a:prstGeom prst="rect">
            <a:avLst/>
          </a:prstGeom>
          <a:noFill/>
        </p:spPr>
        <p:txBody>
          <a:bodyPr wrap="square" lIns="36000" tIns="0" rIns="36000" bIns="0" rtlCol="0" anchor="ctr">
            <a:spAutoFit/>
          </a:bodyPr>
          <a:lstStyle/>
          <a:p>
            <a:pPr>
              <a:spcAft>
                <a:spcPts val="1200"/>
              </a:spcAft>
            </a:pPr>
            <a:r>
              <a:rPr lang="en-US" altLang="ko-KR" sz="3600" dirty="0">
                <a:solidFill>
                  <a:schemeClr val="accent2">
                    <a:lumMod val="50000"/>
                  </a:schemeClr>
                </a:solidFill>
                <a:latin typeface="+mj-lt"/>
              </a:rPr>
              <a:t>Let’s talk about the 2</a:t>
            </a:r>
            <a:r>
              <a:rPr lang="en-US" altLang="ko-KR" sz="3600" baseline="30000" dirty="0">
                <a:solidFill>
                  <a:schemeClr val="accent2">
                    <a:lumMod val="50000"/>
                  </a:schemeClr>
                </a:solidFill>
                <a:latin typeface="+mj-lt"/>
              </a:rPr>
              <a:t>nd</a:t>
            </a:r>
            <a:r>
              <a:rPr lang="en-US" altLang="ko-KR" sz="3600" dirty="0">
                <a:solidFill>
                  <a:schemeClr val="accent2">
                    <a:lumMod val="50000"/>
                  </a:schemeClr>
                </a:solidFill>
                <a:latin typeface="+mj-lt"/>
              </a:rPr>
              <a:t> question</a:t>
            </a:r>
          </a:p>
          <a:p>
            <a:pPr>
              <a:spcAft>
                <a:spcPts val="1200"/>
              </a:spcAft>
            </a:pPr>
            <a:r>
              <a:rPr lang="en-US" altLang="ko-KR" sz="2800" dirty="0">
                <a:solidFill>
                  <a:schemeClr val="accent2">
                    <a:lumMod val="50000"/>
                  </a:schemeClr>
                </a:solidFill>
                <a:latin typeface="+mj-lt"/>
              </a:rPr>
              <a:t>   2.  Which is the optimal Location for Real Estate Investment?</a:t>
            </a:r>
          </a:p>
          <a:p>
            <a:endParaRPr lang="en-US" altLang="ko-KR" sz="2800" dirty="0">
              <a:solidFill>
                <a:schemeClr val="accent1"/>
              </a:solidFill>
              <a:latin typeface="+mj-lt"/>
            </a:endParaRPr>
          </a:p>
        </p:txBody>
      </p:sp>
    </p:spTree>
    <p:extLst>
      <p:ext uri="{BB962C8B-B14F-4D97-AF65-F5344CB8AC3E}">
        <p14:creationId xmlns:p14="http://schemas.microsoft.com/office/powerpoint/2010/main" val="3451202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F020D4-CA81-47F4-80DA-6848C9D21CFE}"/>
              </a:ext>
            </a:extLst>
          </p:cNvPr>
          <p:cNvSpPr txBox="1"/>
          <p:nvPr/>
        </p:nvSpPr>
        <p:spPr>
          <a:xfrm>
            <a:off x="2648614" y="170819"/>
            <a:ext cx="8923868" cy="1754326"/>
          </a:xfrm>
          <a:prstGeom prst="rect">
            <a:avLst/>
          </a:prstGeom>
          <a:noFill/>
        </p:spPr>
        <p:txBody>
          <a:bodyPr wrap="square" rtlCol="0" anchor="ctr">
            <a:spAutoFit/>
          </a:bodyPr>
          <a:lstStyle/>
          <a:p>
            <a:pPr algn="r"/>
            <a:r>
              <a:rPr lang="en-US" altLang="ko-KR" sz="5400" dirty="0">
                <a:solidFill>
                  <a:schemeClr val="bg1"/>
                </a:solidFill>
                <a:cs typeface="Arial" pitchFamily="34" charset="0"/>
              </a:rPr>
              <a:t>Question 2-</a:t>
            </a:r>
            <a:r>
              <a:rPr lang="en-GB" altLang="ko-KR" sz="5400" dirty="0">
                <a:solidFill>
                  <a:schemeClr val="bg1"/>
                </a:solidFill>
                <a:cs typeface="Arial" pitchFamily="34" charset="0"/>
              </a:rPr>
              <a:t>Optimal Location for Real Estate Investment:</a:t>
            </a:r>
            <a:endParaRPr lang="ko-KR" altLang="en-US" sz="5400" dirty="0">
              <a:solidFill>
                <a:schemeClr val="bg1"/>
              </a:solidFill>
              <a:cs typeface="Arial" pitchFamily="34" charset="0"/>
            </a:endParaRPr>
          </a:p>
        </p:txBody>
      </p:sp>
      <p:sp>
        <p:nvSpPr>
          <p:cNvPr id="21" name="TextBox 20">
            <a:extLst>
              <a:ext uri="{FF2B5EF4-FFF2-40B4-BE49-F238E27FC236}">
                <a16:creationId xmlns:a16="http://schemas.microsoft.com/office/drawing/2014/main" id="{A0E0F95C-FCD3-38C9-FF0E-01B697EE4361}"/>
              </a:ext>
            </a:extLst>
          </p:cNvPr>
          <p:cNvSpPr txBox="1"/>
          <p:nvPr/>
        </p:nvSpPr>
        <p:spPr>
          <a:xfrm>
            <a:off x="2014098" y="3086222"/>
            <a:ext cx="9787467" cy="1754326"/>
          </a:xfrm>
          <a:prstGeom prst="rect">
            <a:avLst/>
          </a:prstGeom>
          <a:solidFill>
            <a:schemeClr val="tx1">
              <a:alpha val="42000"/>
            </a:schemeClr>
          </a:solidFill>
        </p:spPr>
        <p:txBody>
          <a:bodyPr wrap="square" rtlCol="0">
            <a:spAutoFit/>
          </a:bodyPr>
          <a:lstStyle/>
          <a:p>
            <a:pPr algn="ctr"/>
            <a:r>
              <a:rPr lang="en-GB" b="1" dirty="0">
                <a:solidFill>
                  <a:schemeClr val="bg1"/>
                </a:solidFill>
              </a:rPr>
              <a:t>Analysis of Melbourne Real Estate Investment Potential</a:t>
            </a:r>
          </a:p>
          <a:p>
            <a:pPr algn="ctr"/>
            <a:endParaRPr lang="en-GB" b="1" dirty="0">
              <a:solidFill>
                <a:schemeClr val="bg1"/>
              </a:solidFill>
            </a:endParaRPr>
          </a:p>
          <a:p>
            <a:pPr algn="ctr"/>
            <a:r>
              <a:rPr lang="en-GB" b="1" dirty="0">
                <a:solidFill>
                  <a:schemeClr val="bg1"/>
                </a:solidFill>
              </a:rPr>
              <a:t>The goal of this analysis is to determine the best and worst suburbs in Melbourne for real estate investment based on a scoring system. This system evaluates properties based on various factors such as distance from the city centre, property features, and suburb density</a:t>
            </a:r>
            <a:r>
              <a:rPr lang="en-GB" dirty="0"/>
              <a:t>.</a:t>
            </a:r>
          </a:p>
        </p:txBody>
      </p:sp>
    </p:spTree>
    <p:extLst>
      <p:ext uri="{BB962C8B-B14F-4D97-AF65-F5344CB8AC3E}">
        <p14:creationId xmlns:p14="http://schemas.microsoft.com/office/powerpoint/2010/main" val="899384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519472" y="326446"/>
            <a:ext cx="11573197" cy="724247"/>
          </a:xfrm>
        </p:spPr>
        <p:txBody>
          <a:bodyPr/>
          <a:lstStyle/>
          <a:p>
            <a:pPr algn="l"/>
            <a:r>
              <a:rPr lang="en-US" sz="4400" dirty="0"/>
              <a:t>Analysis – Introduction </a:t>
            </a:r>
          </a:p>
        </p:txBody>
      </p:sp>
      <p:sp>
        <p:nvSpPr>
          <p:cNvPr id="4" name="TextBox 3">
            <a:extLst>
              <a:ext uri="{FF2B5EF4-FFF2-40B4-BE49-F238E27FC236}">
                <a16:creationId xmlns:a16="http://schemas.microsoft.com/office/drawing/2014/main" id="{AEFFF18D-5355-69D7-A809-CBAA5DD9AC27}"/>
              </a:ext>
            </a:extLst>
          </p:cNvPr>
          <p:cNvSpPr txBox="1"/>
          <p:nvPr/>
        </p:nvSpPr>
        <p:spPr>
          <a:xfrm>
            <a:off x="711199" y="1202266"/>
            <a:ext cx="10998200" cy="5426101"/>
          </a:xfrm>
          <a:prstGeom prst="rect">
            <a:avLst/>
          </a:prstGeom>
          <a:noFill/>
        </p:spPr>
        <p:txBody>
          <a:bodyPr wrap="square" rtlCol="0">
            <a:spAutoFit/>
          </a:bodyPr>
          <a:lstStyle/>
          <a:p>
            <a:pPr>
              <a:lnSpc>
                <a:spcPct val="115000"/>
              </a:lnSpc>
              <a:spcBef>
                <a:spcPts val="1000"/>
              </a:spcBef>
            </a:pPr>
            <a:r>
              <a:rPr lang="en-US"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rPr>
              <a:t>Data Preparation:</a:t>
            </a:r>
            <a:endParaRPr lang="en-AU"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Iskoola Pota" panose="020B0502040204020203" pitchFamily="34" charset="0"/>
              </a:rPr>
              <a:t>The dataset contains several attributes of properties in Melbourne, which include:</a:t>
            </a:r>
            <a:br>
              <a:rPr lang="en-US" sz="1800" dirty="0">
                <a:effectLst/>
                <a:latin typeface="Cambria" panose="02040503050406030204" pitchFamily="18" charset="0"/>
                <a:ea typeface="MS Mincho" panose="02020609040205080304" pitchFamily="49" charset="-128"/>
                <a:cs typeface="Iskoola Pota" panose="020B0502040204020203" pitchFamily="34" charset="0"/>
              </a:rPr>
            </a:br>
            <a:r>
              <a:rPr lang="en-US" sz="1800" dirty="0">
                <a:effectLst/>
                <a:latin typeface="Cambria" panose="02040503050406030204" pitchFamily="18" charset="0"/>
                <a:ea typeface="MS Mincho" panose="02020609040205080304" pitchFamily="49" charset="-128"/>
                <a:cs typeface="Iskoola Pota" panose="020B0502040204020203" pitchFamily="34" charset="0"/>
              </a:rPr>
              <a:t>- Suburb location</a:t>
            </a:r>
            <a:br>
              <a:rPr lang="en-US" sz="1800" dirty="0">
                <a:effectLst/>
                <a:latin typeface="Cambria" panose="02040503050406030204" pitchFamily="18" charset="0"/>
                <a:ea typeface="MS Mincho" panose="02020609040205080304" pitchFamily="49" charset="-128"/>
                <a:cs typeface="Iskoola Pota" panose="020B0502040204020203" pitchFamily="34" charset="0"/>
              </a:rPr>
            </a:br>
            <a:r>
              <a:rPr lang="en-US" sz="1800" dirty="0">
                <a:effectLst/>
                <a:latin typeface="Cambria" panose="02040503050406030204" pitchFamily="18" charset="0"/>
                <a:ea typeface="MS Mincho" panose="02020609040205080304" pitchFamily="49" charset="-128"/>
                <a:cs typeface="Iskoola Pota" panose="020B0502040204020203" pitchFamily="34" charset="0"/>
              </a:rPr>
              <a:t>- Distance from the city center</a:t>
            </a:r>
            <a:br>
              <a:rPr lang="en-US" sz="1800" dirty="0">
                <a:effectLst/>
                <a:latin typeface="Cambria" panose="02040503050406030204" pitchFamily="18" charset="0"/>
                <a:ea typeface="MS Mincho" panose="02020609040205080304" pitchFamily="49" charset="-128"/>
                <a:cs typeface="Iskoola Pota" panose="020B0502040204020203" pitchFamily="34" charset="0"/>
              </a:rPr>
            </a:br>
            <a:r>
              <a:rPr lang="en-US" sz="1800" dirty="0">
                <a:effectLst/>
                <a:latin typeface="Cambria" panose="02040503050406030204" pitchFamily="18" charset="0"/>
                <a:ea typeface="MS Mincho" panose="02020609040205080304" pitchFamily="49" charset="-128"/>
                <a:cs typeface="Iskoola Pota" panose="020B0502040204020203" pitchFamily="34" charset="0"/>
              </a:rPr>
              <a:t>- Number of rooms, bedrooms, and bathrooms</a:t>
            </a:r>
            <a:br>
              <a:rPr lang="en-US" sz="1800" dirty="0">
                <a:effectLst/>
                <a:latin typeface="Cambria" panose="02040503050406030204" pitchFamily="18" charset="0"/>
                <a:ea typeface="MS Mincho" panose="02020609040205080304" pitchFamily="49" charset="-128"/>
                <a:cs typeface="Iskoola Pota" panose="020B0502040204020203" pitchFamily="34" charset="0"/>
              </a:rPr>
            </a:br>
            <a:r>
              <a:rPr lang="en-US" sz="1800" dirty="0">
                <a:effectLst/>
                <a:latin typeface="Cambria" panose="02040503050406030204" pitchFamily="18" charset="0"/>
                <a:ea typeface="MS Mincho" panose="02020609040205080304" pitchFamily="49" charset="-128"/>
                <a:cs typeface="Iskoola Pota" panose="020B0502040204020203" pitchFamily="34" charset="0"/>
              </a:rPr>
              <a:t>- Availability of car spaces</a:t>
            </a:r>
            <a:br>
              <a:rPr lang="en-US" sz="1800" dirty="0">
                <a:effectLst/>
                <a:latin typeface="Cambria" panose="02040503050406030204" pitchFamily="18" charset="0"/>
                <a:ea typeface="MS Mincho" panose="02020609040205080304" pitchFamily="49" charset="-128"/>
                <a:cs typeface="Iskoola Pota" panose="020B0502040204020203" pitchFamily="34" charset="0"/>
              </a:rPr>
            </a:br>
            <a:r>
              <a:rPr lang="en-US" sz="1800" dirty="0">
                <a:effectLst/>
                <a:latin typeface="Cambria" panose="02040503050406030204" pitchFamily="18" charset="0"/>
                <a:ea typeface="MS Mincho" panose="02020609040205080304" pitchFamily="49" charset="-128"/>
                <a:cs typeface="Iskoola Pota" panose="020B0502040204020203" pitchFamily="34" charset="0"/>
              </a:rPr>
              <a:t>- Land and building area</a:t>
            </a:r>
            <a:br>
              <a:rPr lang="en-US" sz="1800" dirty="0">
                <a:effectLst/>
                <a:latin typeface="Cambria" panose="02040503050406030204" pitchFamily="18" charset="0"/>
                <a:ea typeface="MS Mincho" panose="02020609040205080304" pitchFamily="49" charset="-128"/>
                <a:cs typeface="Iskoola Pota" panose="020B0502040204020203" pitchFamily="34" charset="0"/>
              </a:rPr>
            </a:br>
            <a:r>
              <a:rPr lang="en-US" sz="1800" dirty="0">
                <a:effectLst/>
                <a:latin typeface="Cambria" panose="02040503050406030204" pitchFamily="18" charset="0"/>
                <a:ea typeface="MS Mincho" panose="02020609040205080304" pitchFamily="49" charset="-128"/>
                <a:cs typeface="Iskoola Pota" panose="020B0502040204020203" pitchFamily="34" charset="0"/>
              </a:rPr>
              <a:t>- Age of the building</a:t>
            </a:r>
            <a:br>
              <a:rPr lang="en-US" sz="1800" dirty="0">
                <a:effectLst/>
                <a:latin typeface="Cambria" panose="02040503050406030204" pitchFamily="18" charset="0"/>
                <a:ea typeface="MS Mincho" panose="02020609040205080304" pitchFamily="49" charset="-128"/>
                <a:cs typeface="Iskoola Pota" panose="020B0502040204020203" pitchFamily="34" charset="0"/>
              </a:rPr>
            </a:br>
            <a:r>
              <a:rPr lang="en-US" sz="1800" dirty="0">
                <a:effectLst/>
                <a:latin typeface="Cambria" panose="02040503050406030204" pitchFamily="18" charset="0"/>
                <a:ea typeface="MS Mincho" panose="02020609040205080304" pitchFamily="49" charset="-128"/>
                <a:cs typeface="Iskoola Pota" panose="020B0502040204020203" pitchFamily="34" charset="0"/>
              </a:rPr>
              <a:t>- Density of properties in the suburb</a:t>
            </a:r>
            <a:br>
              <a:rPr lang="en-US" sz="1800" dirty="0">
                <a:effectLst/>
                <a:latin typeface="Cambria" panose="02040503050406030204" pitchFamily="18" charset="0"/>
                <a:ea typeface="MS Mincho" panose="02020609040205080304" pitchFamily="49" charset="-128"/>
                <a:cs typeface="Iskoola Pota" panose="020B0502040204020203" pitchFamily="34" charset="0"/>
              </a:rPr>
            </a:br>
            <a:br>
              <a:rPr lang="en-US" sz="1800" dirty="0">
                <a:effectLst/>
                <a:latin typeface="Cambria" panose="02040503050406030204" pitchFamily="18" charset="0"/>
                <a:ea typeface="MS Mincho" panose="02020609040205080304" pitchFamily="49" charset="-128"/>
                <a:cs typeface="Iskoola Pota" panose="020B0502040204020203" pitchFamily="34" charset="0"/>
              </a:rPr>
            </a:br>
            <a:r>
              <a:rPr lang="en-US" sz="1800" dirty="0">
                <a:effectLst/>
                <a:latin typeface="Cambria" panose="02040503050406030204" pitchFamily="18" charset="0"/>
                <a:ea typeface="MS Mincho" panose="02020609040205080304" pitchFamily="49" charset="-128"/>
                <a:cs typeface="Iskoola Pota" panose="020B0502040204020203" pitchFamily="34" charset="0"/>
              </a:rPr>
              <a:t>`inf` values, which are placeholders for infinity, are replaced with `Nan` to allow for numerical operations.</a:t>
            </a:r>
            <a:endParaRPr lang="en-AU" sz="1800" dirty="0">
              <a:effectLst/>
              <a:latin typeface="Cambria" panose="02040503050406030204" pitchFamily="18" charset="0"/>
              <a:ea typeface="MS Mincho" panose="02020609040205080304" pitchFamily="49" charset="-128"/>
              <a:cs typeface="Iskoola Pota" panose="020B0502040204020203" pitchFamily="34" charset="0"/>
            </a:endParaRPr>
          </a:p>
          <a:p>
            <a:pPr>
              <a:lnSpc>
                <a:spcPct val="115000"/>
              </a:lnSpc>
              <a:spcBef>
                <a:spcPts val="1000"/>
              </a:spcBef>
            </a:pPr>
            <a:r>
              <a:rPr lang="en-US"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rPr>
              <a:t>Normalization:</a:t>
            </a:r>
            <a:endParaRPr lang="en-AU"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Iskoola Pota" panose="020B0502040204020203" pitchFamily="34" charset="0"/>
              </a:rPr>
              <a:t>To compare these attributes on an equal footing, we normalize them to a scale of 0 to 1. This is done by subtracting the minimum value from each value in the column and then dividing by the range of the column.</a:t>
            </a:r>
            <a:endParaRPr lang="en-AU" sz="1800" dirty="0">
              <a:effectLst/>
              <a:latin typeface="Cambria" panose="02040503050406030204" pitchFamily="18" charset="0"/>
              <a:ea typeface="MS Mincho" panose="02020609040205080304" pitchFamily="49" charset="-128"/>
              <a:cs typeface="Iskoola Pota" panose="020B0502040204020203" pitchFamily="34" charset="0"/>
            </a:endParaRPr>
          </a:p>
          <a:p>
            <a:endParaRPr lang="en-AU" dirty="0"/>
          </a:p>
        </p:txBody>
      </p:sp>
    </p:spTree>
    <p:extLst>
      <p:ext uri="{BB962C8B-B14F-4D97-AF65-F5344CB8AC3E}">
        <p14:creationId xmlns:p14="http://schemas.microsoft.com/office/powerpoint/2010/main" val="3979649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618803" y="339509"/>
            <a:ext cx="11573197" cy="724247"/>
          </a:xfrm>
        </p:spPr>
        <p:txBody>
          <a:bodyPr/>
          <a:lstStyle/>
          <a:p>
            <a:pPr algn="l"/>
            <a:r>
              <a:rPr lang="en-US" sz="3600" dirty="0"/>
              <a:t>Analysis –Developing a scoring system  </a:t>
            </a:r>
          </a:p>
        </p:txBody>
      </p:sp>
      <p:sp>
        <p:nvSpPr>
          <p:cNvPr id="4" name="TextBox 3">
            <a:extLst>
              <a:ext uri="{FF2B5EF4-FFF2-40B4-BE49-F238E27FC236}">
                <a16:creationId xmlns:a16="http://schemas.microsoft.com/office/drawing/2014/main" id="{AEFFF18D-5355-69D7-A809-CBAA5DD9AC27}"/>
              </a:ext>
            </a:extLst>
          </p:cNvPr>
          <p:cNvSpPr txBox="1"/>
          <p:nvPr/>
        </p:nvSpPr>
        <p:spPr>
          <a:xfrm>
            <a:off x="618803" y="1192859"/>
            <a:ext cx="10430933" cy="5665141"/>
          </a:xfrm>
          <a:prstGeom prst="rect">
            <a:avLst/>
          </a:prstGeom>
          <a:noFill/>
        </p:spPr>
        <p:txBody>
          <a:bodyPr wrap="square" rtlCol="0">
            <a:spAutoFit/>
          </a:bodyPr>
          <a:lstStyle/>
          <a:p>
            <a:pPr>
              <a:lnSpc>
                <a:spcPct val="115000"/>
              </a:lnSpc>
              <a:spcBef>
                <a:spcPts val="1000"/>
              </a:spcBef>
            </a:pPr>
            <a:r>
              <a:rPr lang="en-US"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rPr>
              <a:t>Scoring Function:</a:t>
            </a:r>
            <a:endParaRPr lang="en-AU"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endParaRPr>
          </a:p>
          <a:p>
            <a:pPr>
              <a:lnSpc>
                <a:spcPct val="115000"/>
              </a:lnSpc>
              <a:spcAft>
                <a:spcPts val="1000"/>
              </a:spcAft>
            </a:pPr>
            <a:r>
              <a:rPr lang="en-US" sz="1600" dirty="0">
                <a:effectLst/>
                <a:latin typeface="Cambria" panose="02040503050406030204" pitchFamily="18" charset="0"/>
                <a:ea typeface="MS Mincho" panose="02020609040205080304" pitchFamily="49" charset="-128"/>
                <a:cs typeface="Iskoola Pota" panose="020B0502040204020203" pitchFamily="34" charset="0"/>
              </a:rPr>
              <a:t>A scoring function is defined to apply the weights to each normalized feature. The weights are as follows:</a:t>
            </a:r>
            <a:br>
              <a:rPr lang="en-US" sz="1600" dirty="0">
                <a:effectLst/>
                <a:latin typeface="Cambria" panose="02040503050406030204" pitchFamily="18" charset="0"/>
                <a:ea typeface="MS Mincho" panose="02020609040205080304" pitchFamily="49" charset="-128"/>
                <a:cs typeface="Iskoola Pota" panose="020B0502040204020203" pitchFamily="34" charset="0"/>
              </a:rPr>
            </a:br>
            <a:br>
              <a:rPr lang="en-US" sz="1600" dirty="0">
                <a:effectLst/>
                <a:latin typeface="Cambria" panose="02040503050406030204" pitchFamily="18" charset="0"/>
                <a:ea typeface="MS Mincho" panose="02020609040205080304" pitchFamily="49" charset="-128"/>
                <a:cs typeface="Iskoola Pota" panose="020B0502040204020203" pitchFamily="34" charset="0"/>
              </a:rPr>
            </a:br>
            <a:r>
              <a:rPr lang="en-US" sz="1600" dirty="0">
                <a:effectLst/>
                <a:latin typeface="Cambria" panose="02040503050406030204" pitchFamily="18" charset="0"/>
                <a:ea typeface="MS Mincho" panose="02020609040205080304" pitchFamily="49" charset="-128"/>
                <a:cs typeface="Iskoola Pota" panose="020B0502040204020203" pitchFamily="34" charset="0"/>
              </a:rPr>
              <a:t>- `Distance`: -1 (closer to city center is better)</a:t>
            </a:r>
            <a:br>
              <a:rPr lang="en-US" sz="1600" dirty="0">
                <a:effectLst/>
                <a:latin typeface="Cambria" panose="02040503050406030204" pitchFamily="18" charset="0"/>
                <a:ea typeface="MS Mincho" panose="02020609040205080304" pitchFamily="49" charset="-128"/>
                <a:cs typeface="Iskoola Pota" panose="020B0502040204020203" pitchFamily="34" charset="0"/>
              </a:rPr>
            </a:br>
            <a:r>
              <a:rPr lang="en-US" sz="1600" dirty="0">
                <a:effectLst/>
                <a:latin typeface="Cambria" panose="02040503050406030204" pitchFamily="18" charset="0"/>
                <a:ea typeface="MS Mincho" panose="02020609040205080304" pitchFamily="49" charset="-128"/>
                <a:cs typeface="Iskoola Pota" panose="020B0502040204020203" pitchFamily="34" charset="0"/>
              </a:rPr>
              <a:t>- `Rooms`: 1</a:t>
            </a:r>
            <a:br>
              <a:rPr lang="en-US" sz="1600" dirty="0">
                <a:effectLst/>
                <a:latin typeface="Cambria" panose="02040503050406030204" pitchFamily="18" charset="0"/>
                <a:ea typeface="MS Mincho" panose="02020609040205080304" pitchFamily="49" charset="-128"/>
                <a:cs typeface="Iskoola Pota" panose="020B0502040204020203" pitchFamily="34" charset="0"/>
              </a:rPr>
            </a:br>
            <a:r>
              <a:rPr lang="en-US" sz="1600" dirty="0">
                <a:effectLst/>
                <a:latin typeface="Cambria" panose="02040503050406030204" pitchFamily="18" charset="0"/>
                <a:ea typeface="MS Mincho" panose="02020609040205080304" pitchFamily="49" charset="-128"/>
                <a:cs typeface="Iskoola Pota" panose="020B0502040204020203" pitchFamily="34" charset="0"/>
              </a:rPr>
              <a:t>- `Bedroom`: 1</a:t>
            </a:r>
            <a:br>
              <a:rPr lang="en-US" sz="1600" dirty="0">
                <a:effectLst/>
                <a:latin typeface="Cambria" panose="02040503050406030204" pitchFamily="18" charset="0"/>
                <a:ea typeface="MS Mincho" panose="02020609040205080304" pitchFamily="49" charset="-128"/>
                <a:cs typeface="Iskoola Pota" panose="020B0502040204020203" pitchFamily="34" charset="0"/>
              </a:rPr>
            </a:br>
            <a:r>
              <a:rPr lang="en-US" sz="1600" dirty="0">
                <a:effectLst/>
                <a:latin typeface="Cambria" panose="02040503050406030204" pitchFamily="18" charset="0"/>
                <a:ea typeface="MS Mincho" panose="02020609040205080304" pitchFamily="49" charset="-128"/>
                <a:cs typeface="Iskoola Pota" panose="020B0502040204020203" pitchFamily="34" charset="0"/>
              </a:rPr>
              <a:t>- `Bathroom`: 1</a:t>
            </a:r>
            <a:br>
              <a:rPr lang="en-US" sz="1600" dirty="0">
                <a:effectLst/>
                <a:latin typeface="Cambria" panose="02040503050406030204" pitchFamily="18" charset="0"/>
                <a:ea typeface="MS Mincho" panose="02020609040205080304" pitchFamily="49" charset="-128"/>
                <a:cs typeface="Iskoola Pota" panose="020B0502040204020203" pitchFamily="34" charset="0"/>
              </a:rPr>
            </a:br>
            <a:r>
              <a:rPr lang="en-US" sz="1600" dirty="0">
                <a:effectLst/>
                <a:latin typeface="Cambria" panose="02040503050406030204" pitchFamily="18" charset="0"/>
                <a:ea typeface="MS Mincho" panose="02020609040205080304" pitchFamily="49" charset="-128"/>
                <a:cs typeface="Iskoola Pota" panose="020B0502040204020203" pitchFamily="34" charset="0"/>
              </a:rPr>
              <a:t>- `Car`: 1</a:t>
            </a:r>
            <a:br>
              <a:rPr lang="en-US" sz="1600" dirty="0">
                <a:effectLst/>
                <a:latin typeface="Cambria" panose="02040503050406030204" pitchFamily="18" charset="0"/>
                <a:ea typeface="MS Mincho" panose="02020609040205080304" pitchFamily="49" charset="-128"/>
                <a:cs typeface="Iskoola Pota" panose="020B0502040204020203" pitchFamily="34" charset="0"/>
              </a:rPr>
            </a:br>
            <a:r>
              <a:rPr lang="en-US" sz="1600" dirty="0">
                <a:effectLst/>
                <a:latin typeface="Cambria" panose="02040503050406030204" pitchFamily="18" charset="0"/>
                <a:ea typeface="MS Mincho" panose="02020609040205080304" pitchFamily="49" charset="-128"/>
                <a:cs typeface="Iskoola Pota" panose="020B0502040204020203" pitchFamily="34" charset="0"/>
              </a:rPr>
              <a:t>- `Land size`: 1</a:t>
            </a:r>
            <a:br>
              <a:rPr lang="en-US" sz="1600" dirty="0">
                <a:effectLst/>
                <a:latin typeface="Cambria" panose="02040503050406030204" pitchFamily="18" charset="0"/>
                <a:ea typeface="MS Mincho" panose="02020609040205080304" pitchFamily="49" charset="-128"/>
                <a:cs typeface="Iskoola Pota" panose="020B0502040204020203" pitchFamily="34" charset="0"/>
              </a:rPr>
            </a:br>
            <a:r>
              <a:rPr lang="en-US" sz="1600" dirty="0">
                <a:effectLst/>
                <a:latin typeface="Cambria" panose="02040503050406030204" pitchFamily="18" charset="0"/>
                <a:ea typeface="MS Mincho" panose="02020609040205080304" pitchFamily="49" charset="-128"/>
                <a:cs typeface="Iskoola Pota" panose="020B0502040204020203" pitchFamily="34" charset="0"/>
              </a:rPr>
              <a:t>- `Building Area`: 1</a:t>
            </a:r>
            <a:br>
              <a:rPr lang="en-US" sz="1600" dirty="0">
                <a:effectLst/>
                <a:latin typeface="Cambria" panose="02040503050406030204" pitchFamily="18" charset="0"/>
                <a:ea typeface="MS Mincho" panose="02020609040205080304" pitchFamily="49" charset="-128"/>
                <a:cs typeface="Iskoola Pota" panose="020B0502040204020203" pitchFamily="34" charset="0"/>
              </a:rPr>
            </a:br>
            <a:r>
              <a:rPr lang="en-US" sz="1600" dirty="0">
                <a:effectLst/>
                <a:latin typeface="Cambria" panose="02040503050406030204" pitchFamily="18" charset="0"/>
                <a:ea typeface="MS Mincho" panose="02020609040205080304" pitchFamily="49" charset="-128"/>
                <a:cs typeface="Iskoola Pota" panose="020B0502040204020203" pitchFamily="34" charset="0"/>
              </a:rPr>
              <a:t>- `Building Age`: -0.5 (newer buildings might be preferred)</a:t>
            </a:r>
            <a:br>
              <a:rPr lang="en-US" sz="1600" dirty="0">
                <a:effectLst/>
                <a:latin typeface="Cambria" panose="02040503050406030204" pitchFamily="18" charset="0"/>
                <a:ea typeface="MS Mincho" panose="02020609040205080304" pitchFamily="49" charset="-128"/>
                <a:cs typeface="Iskoola Pota" panose="020B0502040204020203" pitchFamily="34" charset="0"/>
              </a:rPr>
            </a:br>
            <a:r>
              <a:rPr lang="en-US" sz="1600" dirty="0">
                <a:effectLst/>
                <a:latin typeface="Cambria" panose="02040503050406030204" pitchFamily="18" charset="0"/>
                <a:ea typeface="MS Mincho" panose="02020609040205080304" pitchFamily="49" charset="-128"/>
                <a:cs typeface="Iskoola Pota" panose="020B0502040204020203" pitchFamily="34" charset="0"/>
              </a:rPr>
              <a:t>- `Property count`: 1 (less density is presumed to be better)</a:t>
            </a:r>
          </a:p>
          <a:p>
            <a:pPr>
              <a:lnSpc>
                <a:spcPct val="115000"/>
              </a:lnSpc>
              <a:spcBef>
                <a:spcPts val="1000"/>
              </a:spcBef>
            </a:pPr>
            <a:r>
              <a:rPr lang="en-US"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rPr>
              <a:t>Calculating Scores:</a:t>
            </a:r>
            <a:endParaRPr lang="en-AU"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endParaRPr>
          </a:p>
          <a:p>
            <a:pPr>
              <a:lnSpc>
                <a:spcPct val="115000"/>
              </a:lnSpc>
              <a:spcAft>
                <a:spcPts val="1000"/>
              </a:spcAft>
            </a:pPr>
            <a:r>
              <a:rPr lang="en-US" sz="1600" dirty="0">
                <a:effectLst/>
                <a:latin typeface="Cambria" panose="02040503050406030204" pitchFamily="18" charset="0"/>
                <a:ea typeface="MS Mincho" panose="02020609040205080304" pitchFamily="49" charset="-128"/>
                <a:cs typeface="Iskoola Pota" panose="020B0502040204020203" pitchFamily="34" charset="0"/>
              </a:rPr>
              <a:t>Each property is scored by multiplying its features by their respective weights and summing the results. These scores represent the investment potential of the property, with higher scores indicating a more attractive investment.</a:t>
            </a:r>
            <a:endParaRPr lang="en-AU" sz="1600" dirty="0">
              <a:effectLst/>
              <a:latin typeface="Cambria" panose="02040503050406030204" pitchFamily="18" charset="0"/>
              <a:ea typeface="MS Mincho" panose="02020609040205080304" pitchFamily="49" charset="-128"/>
              <a:cs typeface="Iskoola Pota" panose="020B0502040204020203" pitchFamily="34" charset="0"/>
            </a:endParaRPr>
          </a:p>
          <a:p>
            <a:pPr>
              <a:lnSpc>
                <a:spcPct val="115000"/>
              </a:lnSpc>
              <a:spcAft>
                <a:spcPts val="1000"/>
              </a:spcAft>
            </a:pPr>
            <a:endParaRPr lang="en-AU" sz="1600" dirty="0">
              <a:effectLst/>
              <a:latin typeface="Cambria" panose="02040503050406030204" pitchFamily="18" charset="0"/>
              <a:ea typeface="MS Mincho" panose="02020609040205080304" pitchFamily="49" charset="-128"/>
              <a:cs typeface="Iskoola Pota" panose="020B0502040204020203" pitchFamily="34" charset="0"/>
            </a:endParaRPr>
          </a:p>
          <a:p>
            <a:endParaRPr lang="en-AU" sz="1600" dirty="0"/>
          </a:p>
        </p:txBody>
      </p:sp>
    </p:spTree>
    <p:extLst>
      <p:ext uri="{BB962C8B-B14F-4D97-AF65-F5344CB8AC3E}">
        <p14:creationId xmlns:p14="http://schemas.microsoft.com/office/powerpoint/2010/main" val="1043338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1061134" y="313383"/>
            <a:ext cx="11573197" cy="724247"/>
          </a:xfrm>
        </p:spPr>
        <p:txBody>
          <a:bodyPr/>
          <a:lstStyle/>
          <a:p>
            <a:r>
              <a:rPr lang="en-US" sz="3600" dirty="0"/>
              <a:t>Analysis – Developing a scoring system  </a:t>
            </a:r>
          </a:p>
        </p:txBody>
      </p:sp>
      <p:sp>
        <p:nvSpPr>
          <p:cNvPr id="3" name="TextBox 2">
            <a:extLst>
              <a:ext uri="{FF2B5EF4-FFF2-40B4-BE49-F238E27FC236}">
                <a16:creationId xmlns:a16="http://schemas.microsoft.com/office/drawing/2014/main" id="{23AECF6E-E045-6F7D-3B27-0C5E04068D1A}"/>
              </a:ext>
            </a:extLst>
          </p:cNvPr>
          <p:cNvSpPr txBox="1"/>
          <p:nvPr/>
        </p:nvSpPr>
        <p:spPr>
          <a:xfrm>
            <a:off x="585651" y="1674674"/>
            <a:ext cx="9668933" cy="1754326"/>
          </a:xfrm>
          <a:prstGeom prst="rect">
            <a:avLst/>
          </a:prstGeom>
          <a:noFill/>
        </p:spPr>
        <p:txBody>
          <a:bodyPr wrap="square" rtlCol="0">
            <a:spAutoFit/>
          </a:bodyPr>
          <a:lstStyle/>
          <a:p>
            <a:pPr marL="285750" indent="-285750">
              <a:buFont typeface="Arial" panose="020B0604020202020204" pitchFamily="34" charset="0"/>
              <a:buChar char="•"/>
            </a:pPr>
            <a:r>
              <a:rPr lang="en-GB" dirty="0"/>
              <a:t>In order to validate data and address the inconsistencies caused by many outliers which affects the data pattern  and final conclusion  “ Remove Outliers function “  Included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Remove outliers function applied to following columns</a:t>
            </a:r>
          </a:p>
          <a:p>
            <a:pPr marL="285750" indent="-285750">
              <a:buFont typeface="Arial" panose="020B0604020202020204" pitchFamily="34" charset="0"/>
              <a:buChar char="•"/>
            </a:pPr>
            <a:r>
              <a:rPr lang="en-AU" b="1" dirty="0"/>
              <a:t>Price', '</a:t>
            </a:r>
            <a:r>
              <a:rPr lang="en-AU" b="1" dirty="0" err="1"/>
              <a:t>Landsize</a:t>
            </a:r>
            <a:r>
              <a:rPr lang="en-AU" b="1" dirty="0"/>
              <a:t>', '</a:t>
            </a:r>
            <a:r>
              <a:rPr lang="en-AU" b="1" dirty="0" err="1"/>
              <a:t>BuildingArea</a:t>
            </a:r>
            <a:endParaRPr lang="en-AU" b="1" dirty="0"/>
          </a:p>
        </p:txBody>
      </p:sp>
    </p:spTree>
    <p:extLst>
      <p:ext uri="{BB962C8B-B14F-4D97-AF65-F5344CB8AC3E}">
        <p14:creationId xmlns:p14="http://schemas.microsoft.com/office/powerpoint/2010/main" val="127957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3600" dirty="0"/>
              <a:t>Graph  1 and 2 </a:t>
            </a:r>
          </a:p>
        </p:txBody>
      </p:sp>
      <p:pic>
        <p:nvPicPr>
          <p:cNvPr id="11" name="Picture 10">
            <a:extLst>
              <a:ext uri="{FF2B5EF4-FFF2-40B4-BE49-F238E27FC236}">
                <a16:creationId xmlns:a16="http://schemas.microsoft.com/office/drawing/2014/main" id="{41E48A5F-7CB6-99DD-D9CC-D878E3A50074}"/>
              </a:ext>
            </a:extLst>
          </p:cNvPr>
          <p:cNvPicPr>
            <a:picLocks noChangeAspect="1"/>
          </p:cNvPicPr>
          <p:nvPr/>
        </p:nvPicPr>
        <p:blipFill>
          <a:blip r:embed="rId2"/>
          <a:stretch>
            <a:fillRect/>
          </a:stretch>
        </p:blipFill>
        <p:spPr>
          <a:xfrm>
            <a:off x="389467" y="1343507"/>
            <a:ext cx="5819338" cy="3726002"/>
          </a:xfrm>
          <a:prstGeom prst="rect">
            <a:avLst/>
          </a:prstGeom>
        </p:spPr>
      </p:pic>
      <p:pic>
        <p:nvPicPr>
          <p:cNvPr id="4" name="Picture 3">
            <a:extLst>
              <a:ext uri="{FF2B5EF4-FFF2-40B4-BE49-F238E27FC236}">
                <a16:creationId xmlns:a16="http://schemas.microsoft.com/office/drawing/2014/main" id="{BCC51306-A686-761E-3AEB-9579FC98DE27}"/>
              </a:ext>
            </a:extLst>
          </p:cNvPr>
          <p:cNvPicPr>
            <a:picLocks noChangeAspect="1"/>
          </p:cNvPicPr>
          <p:nvPr/>
        </p:nvPicPr>
        <p:blipFill>
          <a:blip r:embed="rId3"/>
          <a:stretch>
            <a:fillRect/>
          </a:stretch>
        </p:blipFill>
        <p:spPr>
          <a:xfrm>
            <a:off x="6208805" y="1428174"/>
            <a:ext cx="5819338" cy="3748864"/>
          </a:xfrm>
          <a:prstGeom prst="rect">
            <a:avLst/>
          </a:prstGeom>
        </p:spPr>
      </p:pic>
    </p:spTree>
    <p:extLst>
      <p:ext uri="{BB962C8B-B14F-4D97-AF65-F5344CB8AC3E}">
        <p14:creationId xmlns:p14="http://schemas.microsoft.com/office/powerpoint/2010/main" val="149860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3600" dirty="0"/>
              <a:t>Graph  1 and 2  Explanation  </a:t>
            </a:r>
          </a:p>
        </p:txBody>
      </p:sp>
      <p:sp>
        <p:nvSpPr>
          <p:cNvPr id="3" name="TextBox 2">
            <a:extLst>
              <a:ext uri="{FF2B5EF4-FFF2-40B4-BE49-F238E27FC236}">
                <a16:creationId xmlns:a16="http://schemas.microsoft.com/office/drawing/2014/main" id="{0896770E-2898-BCC0-B665-40E49FDEE706}"/>
              </a:ext>
            </a:extLst>
          </p:cNvPr>
          <p:cNvSpPr txBox="1"/>
          <p:nvPr/>
        </p:nvSpPr>
        <p:spPr>
          <a:xfrm>
            <a:off x="859004" y="1246636"/>
            <a:ext cx="7599196" cy="6186309"/>
          </a:xfrm>
          <a:prstGeom prst="rect">
            <a:avLst/>
          </a:prstGeom>
          <a:noFill/>
        </p:spPr>
        <p:txBody>
          <a:bodyPr wrap="square" rtlCol="0">
            <a:spAutoFit/>
          </a:bodyPr>
          <a:lstStyle/>
          <a:p>
            <a:r>
              <a:rPr lang="en-GB" sz="1800" dirty="0">
                <a:solidFill>
                  <a:srgbClr val="000000"/>
                </a:solidFill>
              </a:rPr>
              <a:t>The correlation function to identify the strength and direct relationships between  variab</a:t>
            </a:r>
            <a:r>
              <a:rPr lang="en-GB" dirty="0">
                <a:solidFill>
                  <a:srgbClr val="000000"/>
                </a:solidFill>
              </a:rPr>
              <a:t>les </a:t>
            </a:r>
            <a:endParaRPr lang="en-GB" sz="1800" dirty="0">
              <a:solidFill>
                <a:srgbClr val="000000"/>
              </a:solidFill>
            </a:endParaRPr>
          </a:p>
          <a:p>
            <a:endParaRPr lang="en-GB" sz="1800" dirty="0">
              <a:solidFill>
                <a:srgbClr val="000000"/>
              </a:solidFill>
            </a:endParaRPr>
          </a:p>
          <a:p>
            <a:r>
              <a:rPr lang="en-GB" sz="1800" b="1" u="sng" dirty="0">
                <a:solidFill>
                  <a:srgbClr val="000000"/>
                </a:solidFill>
              </a:rPr>
              <a:t>Explanation  Graph 1: </a:t>
            </a:r>
            <a:r>
              <a:rPr lang="en-GB" sz="1800" dirty="0">
                <a:solidFill>
                  <a:srgbClr val="000000"/>
                </a:solidFill>
              </a:rPr>
              <a:t>This plot shows the relationship between property prices and land size, differentiated by property type.</a:t>
            </a:r>
          </a:p>
          <a:p>
            <a:r>
              <a:rPr lang="en-GB" sz="1800" dirty="0">
                <a:solidFill>
                  <a:srgbClr val="000000"/>
                </a:solidFill>
              </a:rPr>
              <a:t>Inference: Larger land sizes usually command higher prices, with variations across different property types.</a:t>
            </a:r>
          </a:p>
          <a:p>
            <a:r>
              <a:rPr lang="en-GB" sz="1800" dirty="0">
                <a:solidFill>
                  <a:srgbClr val="000000"/>
                </a:solidFill>
              </a:rPr>
              <a:t>For example houses in remote areas will be higher in land value and lower in Price.</a:t>
            </a:r>
          </a:p>
          <a:p>
            <a:endParaRPr lang="en-GB" dirty="0">
              <a:solidFill>
                <a:srgbClr val="000000"/>
              </a:solidFill>
            </a:endParaRPr>
          </a:p>
          <a:p>
            <a:r>
              <a:rPr lang="en-GB" sz="1800" b="1" u="sng" dirty="0">
                <a:solidFill>
                  <a:srgbClr val="000000"/>
                </a:solidFill>
              </a:rPr>
              <a:t>Explanation  Graph 2</a:t>
            </a:r>
            <a:r>
              <a:rPr lang="en-GB" sz="1800" dirty="0">
                <a:solidFill>
                  <a:srgbClr val="000000"/>
                </a:solidFill>
              </a:rPr>
              <a:t>: This visualization depicts the correlation between property prices and building area, distinguished by property type.</a:t>
            </a:r>
          </a:p>
          <a:p>
            <a:r>
              <a:rPr lang="en-GB" sz="1800" dirty="0">
                <a:solidFill>
                  <a:srgbClr val="000000"/>
                </a:solidFill>
              </a:rPr>
              <a:t>Inference: Generally, larger building areas are associated with higher property prices, though this varies by type.</a:t>
            </a:r>
          </a:p>
          <a:p>
            <a:endParaRPr lang="en-GB" dirty="0">
              <a:solidFill>
                <a:srgbClr val="000000"/>
              </a:solidFill>
            </a:endParaRPr>
          </a:p>
          <a:p>
            <a:r>
              <a:rPr lang="en-GB" dirty="0">
                <a:solidFill>
                  <a:srgbClr val="000000"/>
                </a:solidFill>
              </a:rPr>
              <a:t>Interpretation</a:t>
            </a:r>
          </a:p>
          <a:p>
            <a:r>
              <a:rPr lang="en-GB" dirty="0">
                <a:solidFill>
                  <a:srgbClr val="000000"/>
                </a:solidFill>
              </a:rPr>
              <a:t>Correlation between Price and Land size  0.2171432770316884</a:t>
            </a:r>
          </a:p>
          <a:p>
            <a:r>
              <a:rPr lang="en-GB" dirty="0">
                <a:solidFill>
                  <a:srgbClr val="000000"/>
                </a:solidFill>
              </a:rPr>
              <a:t>Correlation between Price and BuildingArea  0.5578617577181919</a:t>
            </a:r>
          </a:p>
          <a:p>
            <a:endParaRPr lang="en-GB" dirty="0">
              <a:solidFill>
                <a:srgbClr val="000000"/>
              </a:solidFill>
            </a:endParaRPr>
          </a:p>
          <a:p>
            <a:endParaRPr lang="en-GB" sz="1800" dirty="0">
              <a:solidFill>
                <a:srgbClr val="000000"/>
              </a:solidFill>
            </a:endParaRPr>
          </a:p>
          <a:p>
            <a:endParaRPr lang="en-GB" dirty="0">
              <a:solidFill>
                <a:srgbClr val="000000"/>
              </a:solidFill>
            </a:endParaRPr>
          </a:p>
          <a:p>
            <a:endParaRPr lang="en-GB" sz="1800" dirty="0">
              <a:solidFill>
                <a:srgbClr val="000000"/>
              </a:solidFill>
            </a:endParaRPr>
          </a:p>
        </p:txBody>
      </p:sp>
      <p:pic>
        <p:nvPicPr>
          <p:cNvPr id="4" name="Picture 3">
            <a:extLst>
              <a:ext uri="{FF2B5EF4-FFF2-40B4-BE49-F238E27FC236}">
                <a16:creationId xmlns:a16="http://schemas.microsoft.com/office/drawing/2014/main" id="{1D8DFD3F-9EA0-4812-3B3B-13F9766C4BC8}"/>
              </a:ext>
            </a:extLst>
          </p:cNvPr>
          <p:cNvPicPr>
            <a:picLocks noChangeAspect="1"/>
          </p:cNvPicPr>
          <p:nvPr/>
        </p:nvPicPr>
        <p:blipFill>
          <a:blip r:embed="rId2"/>
          <a:stretch>
            <a:fillRect/>
          </a:stretch>
        </p:blipFill>
        <p:spPr>
          <a:xfrm>
            <a:off x="8458200" y="1457651"/>
            <a:ext cx="3628168" cy="2323041"/>
          </a:xfrm>
          <a:prstGeom prst="rect">
            <a:avLst/>
          </a:prstGeom>
        </p:spPr>
      </p:pic>
      <p:pic>
        <p:nvPicPr>
          <p:cNvPr id="5" name="Picture 4">
            <a:extLst>
              <a:ext uri="{FF2B5EF4-FFF2-40B4-BE49-F238E27FC236}">
                <a16:creationId xmlns:a16="http://schemas.microsoft.com/office/drawing/2014/main" id="{0ACCD635-57A9-71C2-CAE4-08E04F84FB41}"/>
              </a:ext>
            </a:extLst>
          </p:cNvPr>
          <p:cNvPicPr>
            <a:picLocks noChangeAspect="1"/>
          </p:cNvPicPr>
          <p:nvPr/>
        </p:nvPicPr>
        <p:blipFill>
          <a:blip r:embed="rId3"/>
          <a:stretch>
            <a:fillRect/>
          </a:stretch>
        </p:blipFill>
        <p:spPr>
          <a:xfrm>
            <a:off x="8299938" y="4174587"/>
            <a:ext cx="3786430" cy="2439248"/>
          </a:xfrm>
          <a:prstGeom prst="rect">
            <a:avLst/>
          </a:prstGeom>
        </p:spPr>
      </p:pic>
    </p:spTree>
    <p:extLst>
      <p:ext uri="{BB962C8B-B14F-4D97-AF65-F5344CB8AC3E}">
        <p14:creationId xmlns:p14="http://schemas.microsoft.com/office/powerpoint/2010/main" val="3435210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3600" dirty="0"/>
              <a:t>Graph  1 and 2  Explanation  </a:t>
            </a:r>
          </a:p>
        </p:txBody>
      </p:sp>
      <p:sp>
        <p:nvSpPr>
          <p:cNvPr id="3" name="TextBox 2">
            <a:extLst>
              <a:ext uri="{FF2B5EF4-FFF2-40B4-BE49-F238E27FC236}">
                <a16:creationId xmlns:a16="http://schemas.microsoft.com/office/drawing/2014/main" id="{0896770E-2898-BCC0-B665-40E49FDEE706}"/>
              </a:ext>
            </a:extLst>
          </p:cNvPr>
          <p:cNvSpPr txBox="1"/>
          <p:nvPr/>
        </p:nvSpPr>
        <p:spPr>
          <a:xfrm>
            <a:off x="872067" y="1298888"/>
            <a:ext cx="8796866" cy="4801314"/>
          </a:xfrm>
          <a:prstGeom prst="rect">
            <a:avLst/>
          </a:prstGeom>
          <a:noFill/>
        </p:spPr>
        <p:txBody>
          <a:bodyPr wrap="square" rtlCol="0">
            <a:spAutoFit/>
          </a:bodyPr>
          <a:lstStyle/>
          <a:p>
            <a:r>
              <a:rPr lang="en-GB" b="1" u="sng" dirty="0">
                <a:solidFill>
                  <a:srgbClr val="000000"/>
                </a:solidFill>
              </a:rPr>
              <a:t>Interpretation</a:t>
            </a:r>
          </a:p>
          <a:p>
            <a:endParaRPr lang="en-GB" dirty="0">
              <a:solidFill>
                <a:srgbClr val="000000"/>
              </a:solidFill>
            </a:endParaRPr>
          </a:p>
          <a:p>
            <a:r>
              <a:rPr lang="en-GB" b="1" dirty="0">
                <a:solidFill>
                  <a:srgbClr val="000000"/>
                </a:solidFill>
              </a:rPr>
              <a:t>Correlation between Price and Landside  0.2171432770316884</a:t>
            </a:r>
          </a:p>
          <a:p>
            <a:endParaRPr lang="en-GB" b="1" dirty="0">
              <a:solidFill>
                <a:srgbClr val="000000"/>
              </a:solidFill>
            </a:endParaRPr>
          </a:p>
          <a:p>
            <a:endParaRPr lang="en-GB" b="1" dirty="0">
              <a:solidFill>
                <a:srgbClr val="000000"/>
              </a:solidFill>
            </a:endParaRPr>
          </a:p>
          <a:p>
            <a:r>
              <a:rPr lang="en-GB" b="1" dirty="0">
                <a:solidFill>
                  <a:srgbClr val="000000"/>
                </a:solidFill>
              </a:rPr>
              <a:t>Correlation between Price and BuildingArea  0.5578617577181919</a:t>
            </a:r>
          </a:p>
          <a:p>
            <a:endParaRPr lang="en-GB" b="1" u="sng" dirty="0">
              <a:solidFill>
                <a:srgbClr val="000000"/>
              </a:solidFill>
            </a:endParaRPr>
          </a:p>
          <a:p>
            <a:r>
              <a:rPr lang="en-GB" dirty="0">
                <a:solidFill>
                  <a:srgbClr val="000000"/>
                </a:solidFill>
              </a:rPr>
              <a:t>There is a moderate positive correlation between Price and Building area (Higher the Building area higher the Price) In comparison to  Price and Building area correlation  of  0.21  The building area to price relationship appears to be moderately strong .</a:t>
            </a:r>
          </a:p>
          <a:p>
            <a:r>
              <a:rPr lang="en-GB" dirty="0">
                <a:solidFill>
                  <a:srgbClr val="000000"/>
                </a:solidFill>
              </a:rPr>
              <a:t>When  determining optimal investment It is important not to only rely on Correlation But also consider Causation which identify the cause and effect.</a:t>
            </a:r>
          </a:p>
          <a:p>
            <a:endParaRPr lang="en-GB" dirty="0">
              <a:solidFill>
                <a:srgbClr val="000000"/>
              </a:solidFill>
            </a:endParaRPr>
          </a:p>
          <a:p>
            <a:endParaRPr lang="en-GB" dirty="0">
              <a:solidFill>
                <a:srgbClr val="000000"/>
              </a:solidFill>
            </a:endParaRPr>
          </a:p>
          <a:p>
            <a:endParaRPr lang="en-GB" sz="1800" dirty="0">
              <a:solidFill>
                <a:srgbClr val="000000"/>
              </a:solidFill>
            </a:endParaRPr>
          </a:p>
          <a:p>
            <a:endParaRPr lang="en-GB" dirty="0">
              <a:solidFill>
                <a:srgbClr val="000000"/>
              </a:solidFill>
            </a:endParaRPr>
          </a:p>
          <a:p>
            <a:endParaRPr lang="en-GB" sz="1800" dirty="0">
              <a:solidFill>
                <a:srgbClr val="000000"/>
              </a:solidFill>
            </a:endParaRPr>
          </a:p>
        </p:txBody>
      </p:sp>
    </p:spTree>
    <p:extLst>
      <p:ext uri="{BB962C8B-B14F-4D97-AF65-F5344CB8AC3E}">
        <p14:creationId xmlns:p14="http://schemas.microsoft.com/office/powerpoint/2010/main" val="3998146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3600" dirty="0"/>
              <a:t>Graph  3 and 4</a:t>
            </a:r>
          </a:p>
        </p:txBody>
      </p:sp>
      <p:pic>
        <p:nvPicPr>
          <p:cNvPr id="11" name="Picture 10">
            <a:extLst>
              <a:ext uri="{FF2B5EF4-FFF2-40B4-BE49-F238E27FC236}">
                <a16:creationId xmlns:a16="http://schemas.microsoft.com/office/drawing/2014/main" id="{E4634876-A824-2608-7D84-93DE8EB3D7B3}"/>
              </a:ext>
            </a:extLst>
          </p:cNvPr>
          <p:cNvPicPr>
            <a:picLocks noChangeAspect="1"/>
          </p:cNvPicPr>
          <p:nvPr/>
        </p:nvPicPr>
        <p:blipFill>
          <a:blip r:embed="rId2"/>
          <a:stretch>
            <a:fillRect/>
          </a:stretch>
        </p:blipFill>
        <p:spPr>
          <a:xfrm>
            <a:off x="52843" y="1468340"/>
            <a:ext cx="6057284" cy="3833504"/>
          </a:xfrm>
          <a:prstGeom prst="rect">
            <a:avLst/>
          </a:prstGeom>
        </p:spPr>
      </p:pic>
      <p:pic>
        <p:nvPicPr>
          <p:cNvPr id="13" name="Picture 12">
            <a:extLst>
              <a:ext uri="{FF2B5EF4-FFF2-40B4-BE49-F238E27FC236}">
                <a16:creationId xmlns:a16="http://schemas.microsoft.com/office/drawing/2014/main" id="{AB9E7C4A-321F-784C-E196-F54EEFE8E4A2}"/>
              </a:ext>
            </a:extLst>
          </p:cNvPr>
          <p:cNvPicPr>
            <a:picLocks noChangeAspect="1"/>
          </p:cNvPicPr>
          <p:nvPr/>
        </p:nvPicPr>
        <p:blipFill>
          <a:blip r:embed="rId3"/>
          <a:stretch>
            <a:fillRect/>
          </a:stretch>
        </p:blipFill>
        <p:spPr>
          <a:xfrm>
            <a:off x="6032038" y="1556156"/>
            <a:ext cx="5979018" cy="3600043"/>
          </a:xfrm>
          <a:prstGeom prst="rect">
            <a:avLst/>
          </a:prstGeom>
        </p:spPr>
      </p:pic>
    </p:spTree>
    <p:extLst>
      <p:ext uri="{BB962C8B-B14F-4D97-AF65-F5344CB8AC3E}">
        <p14:creationId xmlns:p14="http://schemas.microsoft.com/office/powerpoint/2010/main" val="1905312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1">
            <a:extLst>
              <a:ext uri="{FF2B5EF4-FFF2-40B4-BE49-F238E27FC236}">
                <a16:creationId xmlns:a16="http://schemas.microsoft.com/office/drawing/2014/main" id="{4B048868-77F8-46BC-9A6A-FC634495533B}"/>
              </a:ext>
            </a:extLst>
          </p:cNvPr>
          <p:cNvGraphicFramePr/>
          <p:nvPr/>
        </p:nvGraphicFramePr>
        <p:xfrm>
          <a:off x="5231657" y="4731968"/>
          <a:ext cx="4173598" cy="1686636"/>
        </p:xfrm>
        <a:graphic>
          <a:graphicData uri="http://schemas.openxmlformats.org/drawingml/2006/chart">
            <c:chart xmlns:c="http://schemas.openxmlformats.org/drawingml/2006/chart" xmlns:r="http://schemas.openxmlformats.org/officeDocument/2006/relationships" r:id="rId2"/>
          </a:graphicData>
        </a:graphic>
      </p:graphicFrame>
      <p:sp>
        <p:nvSpPr>
          <p:cNvPr id="8" name="직사각형 2">
            <a:extLst>
              <a:ext uri="{FF2B5EF4-FFF2-40B4-BE49-F238E27FC236}">
                <a16:creationId xmlns:a16="http://schemas.microsoft.com/office/drawing/2014/main" id="{52865942-C1F6-433F-9498-0224BE1A0300}"/>
              </a:ext>
            </a:extLst>
          </p:cNvPr>
          <p:cNvSpPr/>
          <p:nvPr/>
        </p:nvSpPr>
        <p:spPr>
          <a:xfrm>
            <a:off x="5231657" y="510211"/>
            <a:ext cx="3044983" cy="646331"/>
          </a:xfrm>
          <a:prstGeom prst="rect">
            <a:avLst/>
          </a:prstGeom>
        </p:spPr>
        <p:txBody>
          <a:bodyPr wrap="square">
            <a:spAutoFit/>
          </a:bodyPr>
          <a:lstStyle/>
          <a:p>
            <a:r>
              <a:rPr lang="en-US" altLang="ko-KR" sz="3600" dirty="0">
                <a:solidFill>
                  <a:schemeClr val="bg1"/>
                </a:solidFill>
              </a:rPr>
              <a:t>GROUP 5</a:t>
            </a:r>
            <a:endParaRPr lang="ko-KR" altLang="en-US" sz="3600" dirty="0">
              <a:solidFill>
                <a:schemeClr val="bg1"/>
              </a:solidFill>
            </a:endParaRPr>
          </a:p>
        </p:txBody>
      </p:sp>
      <p:sp>
        <p:nvSpPr>
          <p:cNvPr id="21" name="직사각형 3">
            <a:extLst>
              <a:ext uri="{FF2B5EF4-FFF2-40B4-BE49-F238E27FC236}">
                <a16:creationId xmlns:a16="http://schemas.microsoft.com/office/drawing/2014/main" id="{60D35257-6CBB-4AD5-A2BC-0C74DC3464D8}"/>
              </a:ext>
            </a:extLst>
          </p:cNvPr>
          <p:cNvSpPr/>
          <p:nvPr/>
        </p:nvSpPr>
        <p:spPr>
          <a:xfrm>
            <a:off x="667765" y="500594"/>
            <a:ext cx="3763558" cy="1754326"/>
          </a:xfrm>
          <a:prstGeom prst="rect">
            <a:avLst/>
          </a:prstGeom>
        </p:spPr>
        <p:txBody>
          <a:bodyPr wrap="square">
            <a:spAutoFit/>
          </a:bodyPr>
          <a:lstStyle/>
          <a:p>
            <a:r>
              <a:rPr lang="en-US" altLang="ko-KR" sz="5400" b="1" dirty="0">
                <a:solidFill>
                  <a:schemeClr val="tx1">
                    <a:lumMod val="75000"/>
                    <a:lumOff val="25000"/>
                  </a:schemeClr>
                </a:solidFill>
                <a:latin typeface="+mj-lt"/>
              </a:rPr>
              <a:t>Meet Our </a:t>
            </a:r>
            <a:r>
              <a:rPr lang="en-US" altLang="ko-KR" sz="5400" b="1" dirty="0">
                <a:solidFill>
                  <a:schemeClr val="accent1"/>
                </a:solidFill>
                <a:latin typeface="+mj-lt"/>
              </a:rPr>
              <a:t>Team</a:t>
            </a:r>
            <a:endParaRPr lang="ko-KR" altLang="en-US" sz="5400" dirty="0">
              <a:latin typeface="+mj-lt"/>
            </a:endParaRPr>
          </a:p>
        </p:txBody>
      </p:sp>
      <p:sp>
        <p:nvSpPr>
          <p:cNvPr id="2" name="직사각형 2">
            <a:extLst>
              <a:ext uri="{FF2B5EF4-FFF2-40B4-BE49-F238E27FC236}">
                <a16:creationId xmlns:a16="http://schemas.microsoft.com/office/drawing/2014/main" id="{FD9417CE-E215-2E48-5838-8B3C5ACEB759}"/>
              </a:ext>
            </a:extLst>
          </p:cNvPr>
          <p:cNvSpPr/>
          <p:nvPr/>
        </p:nvSpPr>
        <p:spPr>
          <a:xfrm>
            <a:off x="5003704" y="1836258"/>
            <a:ext cx="3637501" cy="1323439"/>
          </a:xfrm>
          <a:prstGeom prst="rect">
            <a:avLst/>
          </a:prstGeom>
        </p:spPr>
        <p:txBody>
          <a:bodyPr wrap="square">
            <a:spAutoFit/>
          </a:bodyPr>
          <a:lstStyle/>
          <a:p>
            <a:pPr marL="171450" indent="-171450">
              <a:buFont typeface="Wingdings" panose="05000000000000000000" pitchFamily="2" charset="2"/>
              <a:buChar char="q"/>
            </a:pPr>
            <a:r>
              <a:rPr lang="en-US" altLang="ko-KR" sz="2000" dirty="0">
                <a:solidFill>
                  <a:schemeClr val="bg1"/>
                </a:solidFill>
              </a:rPr>
              <a:t> Anton</a:t>
            </a:r>
          </a:p>
          <a:p>
            <a:pPr marL="171450" indent="-171450">
              <a:buFont typeface="Wingdings" panose="05000000000000000000" pitchFamily="2" charset="2"/>
              <a:buChar char="q"/>
            </a:pPr>
            <a:r>
              <a:rPr lang="en-US" altLang="ko-KR" sz="2000" dirty="0">
                <a:solidFill>
                  <a:schemeClr val="bg1"/>
                </a:solidFill>
              </a:rPr>
              <a:t> </a:t>
            </a:r>
            <a:r>
              <a:rPr lang="en-US" altLang="ko-KR" sz="2000" dirty="0" err="1">
                <a:solidFill>
                  <a:schemeClr val="bg1"/>
                </a:solidFill>
              </a:rPr>
              <a:t>Karunadhipathi</a:t>
            </a:r>
            <a:r>
              <a:rPr lang="en-US" altLang="ko-KR" sz="2000" dirty="0">
                <a:solidFill>
                  <a:schemeClr val="bg1"/>
                </a:solidFill>
              </a:rPr>
              <a:t> </a:t>
            </a:r>
            <a:r>
              <a:rPr lang="en-US" altLang="ko-KR" sz="2000" dirty="0" err="1">
                <a:solidFill>
                  <a:schemeClr val="bg1"/>
                </a:solidFill>
              </a:rPr>
              <a:t>Abeyakoon</a:t>
            </a:r>
            <a:endParaRPr lang="en-US" altLang="ko-KR" sz="2000" dirty="0">
              <a:solidFill>
                <a:schemeClr val="bg1"/>
              </a:solidFill>
            </a:endParaRPr>
          </a:p>
          <a:p>
            <a:pPr marL="171450" indent="-171450">
              <a:buFont typeface="Wingdings" panose="05000000000000000000" pitchFamily="2" charset="2"/>
              <a:buChar char="q"/>
            </a:pPr>
            <a:r>
              <a:rPr lang="en-US" altLang="ko-KR" sz="2000" dirty="0">
                <a:solidFill>
                  <a:schemeClr val="bg1"/>
                </a:solidFill>
              </a:rPr>
              <a:t> Malini </a:t>
            </a:r>
            <a:r>
              <a:rPr lang="en-US" altLang="ko-KR" sz="2000" dirty="0" err="1">
                <a:solidFill>
                  <a:schemeClr val="bg1"/>
                </a:solidFill>
              </a:rPr>
              <a:t>Sintre</a:t>
            </a:r>
            <a:endParaRPr lang="en-US" altLang="ko-KR" sz="2000" dirty="0">
              <a:solidFill>
                <a:schemeClr val="bg1"/>
              </a:solidFill>
            </a:endParaRPr>
          </a:p>
          <a:p>
            <a:pPr marL="171450" indent="-171450">
              <a:buFont typeface="Wingdings" panose="05000000000000000000" pitchFamily="2" charset="2"/>
              <a:buChar char="q"/>
            </a:pPr>
            <a:r>
              <a:rPr lang="en-US" altLang="ko-KR" sz="2000" dirty="0">
                <a:solidFill>
                  <a:schemeClr val="bg1"/>
                </a:solidFill>
              </a:rPr>
              <a:t> Masih Qadir</a:t>
            </a:r>
          </a:p>
        </p:txBody>
      </p:sp>
    </p:spTree>
    <p:extLst>
      <p:ext uri="{BB962C8B-B14F-4D97-AF65-F5344CB8AC3E}">
        <p14:creationId xmlns:p14="http://schemas.microsoft.com/office/powerpoint/2010/main" val="141078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3600" dirty="0"/>
              <a:t>Graph  3 and 4 Explanation</a:t>
            </a:r>
          </a:p>
        </p:txBody>
      </p:sp>
      <p:sp>
        <p:nvSpPr>
          <p:cNvPr id="6" name="TextBox 5">
            <a:extLst>
              <a:ext uri="{FF2B5EF4-FFF2-40B4-BE49-F238E27FC236}">
                <a16:creationId xmlns:a16="http://schemas.microsoft.com/office/drawing/2014/main" id="{F29B443F-9F55-F7B8-9CE1-4C06C90D933C}"/>
              </a:ext>
            </a:extLst>
          </p:cNvPr>
          <p:cNvSpPr txBox="1"/>
          <p:nvPr/>
        </p:nvSpPr>
        <p:spPr>
          <a:xfrm>
            <a:off x="474133" y="1446833"/>
            <a:ext cx="11243733" cy="2862322"/>
          </a:xfrm>
          <a:prstGeom prst="rect">
            <a:avLst/>
          </a:prstGeom>
          <a:noFill/>
        </p:spPr>
        <p:txBody>
          <a:bodyPr wrap="square" rtlCol="0">
            <a:spAutoFit/>
          </a:bodyPr>
          <a:lstStyle/>
          <a:p>
            <a:r>
              <a:rPr lang="en-GB" sz="1800" b="1" u="sng" dirty="0">
                <a:solidFill>
                  <a:srgbClr val="000000"/>
                </a:solidFill>
              </a:rPr>
              <a:t>Explanation  Graph 3: </a:t>
            </a:r>
            <a:r>
              <a:rPr lang="en-GB" sz="1800" dirty="0">
                <a:solidFill>
                  <a:srgbClr val="000000"/>
                </a:solidFill>
              </a:rPr>
              <a:t>Explanation: This bar graph ranks the top 5 suburbs in Melbourne based on a composite score from various property features.</a:t>
            </a:r>
          </a:p>
          <a:p>
            <a:r>
              <a:rPr lang="en-GB" sz="1800" dirty="0">
                <a:solidFill>
                  <a:srgbClr val="000000"/>
                </a:solidFill>
              </a:rPr>
              <a:t>Inference: Suburbs like </a:t>
            </a:r>
            <a:r>
              <a:rPr lang="en-GB" sz="1800" dirty="0" err="1">
                <a:solidFill>
                  <a:srgbClr val="000000"/>
                </a:solidFill>
              </a:rPr>
              <a:t>Seaholme</a:t>
            </a:r>
            <a:r>
              <a:rPr lang="en-GB" sz="1800" dirty="0">
                <a:solidFill>
                  <a:srgbClr val="000000"/>
                </a:solidFill>
              </a:rPr>
              <a:t> rank highest, indicating favourable property features. (Based on Higher average score)</a:t>
            </a:r>
          </a:p>
          <a:p>
            <a:endParaRPr lang="en-GB" dirty="0">
              <a:solidFill>
                <a:srgbClr val="000000"/>
              </a:solidFill>
            </a:endParaRPr>
          </a:p>
          <a:p>
            <a:r>
              <a:rPr lang="en-GB" sz="1800" b="1" u="sng" dirty="0">
                <a:solidFill>
                  <a:srgbClr val="000000"/>
                </a:solidFill>
              </a:rPr>
              <a:t>Explanation  Graph 4</a:t>
            </a:r>
            <a:endParaRPr lang="en-GB" sz="1800" dirty="0">
              <a:solidFill>
                <a:srgbClr val="000000"/>
              </a:solidFill>
            </a:endParaRPr>
          </a:p>
          <a:p>
            <a:r>
              <a:rPr lang="en-GB" sz="1800" dirty="0">
                <a:solidFill>
                  <a:srgbClr val="000000"/>
                </a:solidFill>
              </a:rPr>
              <a:t>This graph shows the suburbs with the lowest scores, reflecting less </a:t>
            </a:r>
            <a:r>
              <a:rPr lang="en-GB" sz="1800" dirty="0" err="1">
                <a:solidFill>
                  <a:srgbClr val="000000"/>
                </a:solidFill>
              </a:rPr>
              <a:t>favorable</a:t>
            </a:r>
            <a:r>
              <a:rPr lang="en-GB" sz="1800" dirty="0">
                <a:solidFill>
                  <a:srgbClr val="000000"/>
                </a:solidFill>
              </a:rPr>
              <a:t> property characteristics.</a:t>
            </a:r>
          </a:p>
          <a:p>
            <a:r>
              <a:rPr lang="en-GB" sz="1800" dirty="0">
                <a:solidFill>
                  <a:srgbClr val="000000"/>
                </a:solidFill>
              </a:rPr>
              <a:t>Inference: Suburbs such as Emerald and Carrum have lower scores, suggesting less desirable aspects.</a:t>
            </a:r>
          </a:p>
          <a:p>
            <a:r>
              <a:rPr lang="en-GB" sz="1800" dirty="0">
                <a:solidFill>
                  <a:srgbClr val="000000"/>
                </a:solidFill>
              </a:rPr>
              <a:t>(Based on Lower average score)</a:t>
            </a:r>
          </a:p>
          <a:p>
            <a:endParaRPr lang="en-GB" sz="1800" dirty="0">
              <a:solidFill>
                <a:srgbClr val="000000"/>
              </a:solidFill>
            </a:endParaRPr>
          </a:p>
        </p:txBody>
      </p:sp>
    </p:spTree>
    <p:extLst>
      <p:ext uri="{BB962C8B-B14F-4D97-AF65-F5344CB8AC3E}">
        <p14:creationId xmlns:p14="http://schemas.microsoft.com/office/powerpoint/2010/main" val="711739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668215" y="288990"/>
            <a:ext cx="11214383" cy="724247"/>
          </a:xfrm>
        </p:spPr>
        <p:txBody>
          <a:bodyPr/>
          <a:lstStyle/>
          <a:p>
            <a:pPr algn="l"/>
            <a:r>
              <a:rPr lang="en-US" sz="3600" dirty="0"/>
              <a:t>Conclusion for question 2</a:t>
            </a:r>
          </a:p>
        </p:txBody>
      </p:sp>
      <p:sp>
        <p:nvSpPr>
          <p:cNvPr id="3" name="TextBox 2">
            <a:extLst>
              <a:ext uri="{FF2B5EF4-FFF2-40B4-BE49-F238E27FC236}">
                <a16:creationId xmlns:a16="http://schemas.microsoft.com/office/drawing/2014/main" id="{DF76A8AE-1A10-4E1E-B608-8853B50DD27F}"/>
              </a:ext>
            </a:extLst>
          </p:cNvPr>
          <p:cNvSpPr txBox="1"/>
          <p:nvPr/>
        </p:nvSpPr>
        <p:spPr>
          <a:xfrm>
            <a:off x="474134" y="1320800"/>
            <a:ext cx="10557934" cy="4794646"/>
          </a:xfrm>
          <a:prstGeom prst="rect">
            <a:avLst/>
          </a:prstGeom>
          <a:noFill/>
        </p:spPr>
        <p:txBody>
          <a:bodyPr wrap="square" rtlCol="0">
            <a:spAutoFit/>
          </a:bodyPr>
          <a:lstStyle/>
          <a:p>
            <a:pPr marL="285750" indent="-285750">
              <a:buFont typeface="Wingdings" panose="05000000000000000000" pitchFamily="2" charset="2"/>
              <a:buChar char="§"/>
            </a:pPr>
            <a:r>
              <a:rPr lang="en-GB" dirty="0"/>
              <a:t>The average score is grouped by suburb based on factors such as </a:t>
            </a:r>
            <a:r>
              <a:rPr lang="en-AU" dirty="0"/>
              <a:t>‘</a:t>
            </a:r>
            <a:r>
              <a:rPr lang="en-AU" dirty="0" err="1"/>
              <a:t>Price,Distance</a:t>
            </a:r>
            <a:r>
              <a:rPr lang="en-AU" dirty="0"/>
              <a:t>', 'Rooms', 'Bedroom', 'Bathroom', 'Car', 'Land size. </a:t>
            </a:r>
          </a:p>
          <a:p>
            <a:pPr marL="285750" indent="-285750">
              <a:buFont typeface="Wingdings" panose="05000000000000000000" pitchFamily="2" charset="2"/>
              <a:buChar char="§"/>
            </a:pPr>
            <a:endParaRPr lang="en-AU" dirty="0"/>
          </a:p>
          <a:p>
            <a:pPr marL="285750" indent="-285750">
              <a:buFont typeface="Wingdings" panose="05000000000000000000" pitchFamily="2" charset="2"/>
              <a:buChar char="§"/>
            </a:pPr>
            <a:r>
              <a:rPr lang="en-AU" dirty="0"/>
              <a:t>Based on average score ( adjusted for outliers ) Seaholme Ranks 1</a:t>
            </a:r>
            <a:r>
              <a:rPr lang="en-AU" baseline="30000" dirty="0"/>
              <a:t>st</a:t>
            </a:r>
            <a:r>
              <a:rPr lang="en-AU" dirty="0"/>
              <a:t> in relation to Optimal location for real estate investment.</a:t>
            </a:r>
          </a:p>
          <a:p>
            <a:endParaRPr lang="en-AU" dirty="0"/>
          </a:p>
          <a:p>
            <a:pPr marL="285750" indent="-285750">
              <a:lnSpc>
                <a:spcPct val="115000"/>
              </a:lnSpc>
              <a:spcAft>
                <a:spcPts val="1000"/>
              </a:spcAft>
              <a:buFont typeface="Wingdings" panose="05000000000000000000" pitchFamily="2" charset="2"/>
              <a:buChar char="§"/>
            </a:pPr>
            <a:r>
              <a:rPr lang="en-US" dirty="0"/>
              <a:t>The suburbs are ranked based on their average scores, and the top 5 suburbs with the highest scores are identified as the best for investment. Conversely, the suburbs with the lowest scores are identified as the worst for investment.</a:t>
            </a:r>
            <a:endParaRPr lang="en-AU" dirty="0"/>
          </a:p>
          <a:p>
            <a:pPr marL="285750" indent="-285750">
              <a:lnSpc>
                <a:spcPct val="115000"/>
              </a:lnSpc>
              <a:spcAft>
                <a:spcPts val="1000"/>
              </a:spcAft>
              <a:buFont typeface="Wingdings" panose="05000000000000000000" pitchFamily="2" charset="2"/>
              <a:buChar char="§"/>
            </a:pPr>
            <a:r>
              <a:rPr lang="en-US" dirty="0"/>
              <a:t>The analysis provides a data-driven approach to identify attractive and unattractive suburbs for real estate investment in Melbourne. This methodological approach can be enhanced further by integrating more direct measures such as crime rates, school ratings, and amenities when such data becomes available.</a:t>
            </a:r>
            <a:endParaRPr lang="en-AU" dirty="0"/>
          </a:p>
          <a:p>
            <a:pPr marL="285750" indent="-285750">
              <a:buFont typeface="Wingdings" panose="05000000000000000000" pitchFamily="2" charset="2"/>
              <a:buChar char="§"/>
            </a:pPr>
            <a:endParaRPr lang="en-AU" dirty="0"/>
          </a:p>
          <a:p>
            <a:pPr marL="285750" indent="-285750">
              <a:buFont typeface="Wingdings" panose="05000000000000000000" pitchFamily="2" charset="2"/>
              <a:buChar char="§"/>
            </a:pPr>
            <a:endParaRPr lang="en-AU" dirty="0"/>
          </a:p>
        </p:txBody>
      </p:sp>
    </p:spTree>
    <p:extLst>
      <p:ext uri="{BB962C8B-B14F-4D97-AF65-F5344CB8AC3E}">
        <p14:creationId xmlns:p14="http://schemas.microsoft.com/office/powerpoint/2010/main" val="3095900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722565" y="309169"/>
            <a:ext cx="11573197" cy="724247"/>
          </a:xfrm>
        </p:spPr>
        <p:txBody>
          <a:bodyPr/>
          <a:lstStyle/>
          <a:p>
            <a:r>
              <a:rPr lang="en-GB" sz="3600" dirty="0"/>
              <a:t>Limitations of the Melbourne Housing Dataset</a:t>
            </a:r>
            <a:endParaRPr lang="en-AU" sz="3600" dirty="0"/>
          </a:p>
        </p:txBody>
      </p:sp>
      <p:sp>
        <p:nvSpPr>
          <p:cNvPr id="4" name="TextBox 3">
            <a:extLst>
              <a:ext uri="{FF2B5EF4-FFF2-40B4-BE49-F238E27FC236}">
                <a16:creationId xmlns:a16="http://schemas.microsoft.com/office/drawing/2014/main" id="{C7E8E182-EFBB-BAD0-7DE2-4650B3F786FA}"/>
              </a:ext>
            </a:extLst>
          </p:cNvPr>
          <p:cNvSpPr txBox="1"/>
          <p:nvPr/>
        </p:nvSpPr>
        <p:spPr>
          <a:xfrm>
            <a:off x="766233" y="1430096"/>
            <a:ext cx="10659533" cy="1877950"/>
          </a:xfrm>
          <a:prstGeom prst="rect">
            <a:avLst/>
          </a:prstGeom>
          <a:noFill/>
        </p:spPr>
        <p:txBody>
          <a:bodyPr wrap="square" rtlCol="0">
            <a:spAutoFit/>
          </a:bodyPr>
          <a:lstStyle/>
          <a:p>
            <a:pPr>
              <a:lnSpc>
                <a:spcPct val="115000"/>
              </a:lnSpc>
              <a:spcBef>
                <a:spcPts val="1000"/>
              </a:spcBef>
            </a:pPr>
            <a:r>
              <a:rPr lang="en-US"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rPr>
              <a:t>Incomplete Features</a:t>
            </a:r>
            <a:endParaRPr lang="en-AU"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Iskoola Pota" panose="020B0502040204020203" pitchFamily="34" charset="0"/>
              </a:rPr>
              <a:t>One significant limitation is the dataset's incomplete features. Key attributes that influence property values, such as the quality of finishes, state of repair, or architectural style, are not included. This exclusion means the dataset may not fully capture the nuances that can significantly impact a property's market value.</a:t>
            </a:r>
            <a:endParaRPr lang="en-AU" sz="1800" dirty="0">
              <a:effectLst/>
              <a:latin typeface="Cambria" panose="02040503050406030204" pitchFamily="18" charset="0"/>
              <a:ea typeface="MS Mincho" panose="02020609040205080304" pitchFamily="49" charset="-128"/>
              <a:cs typeface="Iskoola Pota" panose="020B0502040204020203" pitchFamily="34" charset="0"/>
            </a:endParaRPr>
          </a:p>
          <a:p>
            <a:endParaRPr lang="en-AU" dirty="0"/>
          </a:p>
        </p:txBody>
      </p:sp>
      <p:sp>
        <p:nvSpPr>
          <p:cNvPr id="5" name="TextBox 4">
            <a:extLst>
              <a:ext uri="{FF2B5EF4-FFF2-40B4-BE49-F238E27FC236}">
                <a16:creationId xmlns:a16="http://schemas.microsoft.com/office/drawing/2014/main" id="{EBF01A3F-7C96-A46E-8A46-E6A4CC7D71AB}"/>
              </a:ext>
            </a:extLst>
          </p:cNvPr>
          <p:cNvSpPr txBox="1"/>
          <p:nvPr/>
        </p:nvSpPr>
        <p:spPr>
          <a:xfrm>
            <a:off x="783166" y="3308046"/>
            <a:ext cx="10642600" cy="1877950"/>
          </a:xfrm>
          <a:prstGeom prst="rect">
            <a:avLst/>
          </a:prstGeom>
          <a:noFill/>
        </p:spPr>
        <p:txBody>
          <a:bodyPr wrap="square" rtlCol="0">
            <a:spAutoFit/>
          </a:bodyPr>
          <a:lstStyle/>
          <a:p>
            <a:pPr>
              <a:lnSpc>
                <a:spcPct val="115000"/>
              </a:lnSpc>
              <a:spcBef>
                <a:spcPts val="1000"/>
              </a:spcBef>
            </a:pPr>
            <a:r>
              <a:rPr lang="en-US"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rPr>
              <a:t>Geographic Specificity</a:t>
            </a:r>
            <a:endParaRPr lang="en-AU" sz="2400" b="1" dirty="0">
              <a:solidFill>
                <a:srgbClr val="4F81BD"/>
              </a:solidFill>
              <a:effectLst/>
              <a:latin typeface="Calibri" panose="020F0502020204030204" pitchFamily="34" charset="0"/>
              <a:ea typeface="MS Gothic" panose="020B0609070205080204" pitchFamily="49" charset="-128"/>
              <a:cs typeface="Iskoola Pota" panose="020B0502040204020203" pitchFamily="34"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Iskoola Pota" panose="020B0502040204020203" pitchFamily="34" charset="0"/>
              </a:rPr>
              <a:t>While the dataset provides detailed information within Melbourne, it lacks broader geographic coverage. This limitation restricts the dataset's applicability for comparative analysis with other regions or for understanding broader market trends that might impact Melbourne indirectly.</a:t>
            </a:r>
            <a:endParaRPr lang="en-AU" sz="1800" dirty="0">
              <a:effectLst/>
              <a:latin typeface="Cambria" panose="02040503050406030204" pitchFamily="18" charset="0"/>
              <a:ea typeface="MS Mincho" panose="02020609040205080304" pitchFamily="49" charset="-128"/>
              <a:cs typeface="Iskoola Pota" panose="020B0502040204020203" pitchFamily="34" charset="0"/>
            </a:endParaRPr>
          </a:p>
          <a:p>
            <a:endParaRPr lang="en-AU" dirty="0"/>
          </a:p>
        </p:txBody>
      </p:sp>
    </p:spTree>
    <p:extLst>
      <p:ext uri="{BB962C8B-B14F-4D97-AF65-F5344CB8AC3E}">
        <p14:creationId xmlns:p14="http://schemas.microsoft.com/office/powerpoint/2010/main" val="3433875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263D5A5-37FE-4747-BBB1-CDEF912E6F78}"/>
              </a:ext>
            </a:extLst>
          </p:cNvPr>
          <p:cNvSpPr txBox="1"/>
          <p:nvPr/>
        </p:nvSpPr>
        <p:spPr>
          <a:xfrm>
            <a:off x="465155" y="1187222"/>
            <a:ext cx="10478771" cy="1569660"/>
          </a:xfrm>
          <a:prstGeom prst="rect">
            <a:avLst/>
          </a:prstGeom>
          <a:noFill/>
        </p:spPr>
        <p:txBody>
          <a:bodyPr wrap="square" lIns="36000" tIns="0" rIns="36000" bIns="0" rtlCol="0" anchor="ctr">
            <a:spAutoFit/>
          </a:bodyPr>
          <a:lstStyle/>
          <a:p>
            <a:pPr>
              <a:spcAft>
                <a:spcPts val="1200"/>
              </a:spcAft>
            </a:pPr>
            <a:r>
              <a:rPr lang="en-US" altLang="ko-KR" sz="3600" dirty="0">
                <a:solidFill>
                  <a:schemeClr val="accent2">
                    <a:lumMod val="50000"/>
                  </a:schemeClr>
                </a:solidFill>
                <a:latin typeface="+mj-lt"/>
              </a:rPr>
              <a:t>Let’s talk about the 3</a:t>
            </a:r>
            <a:r>
              <a:rPr lang="en-US" altLang="ko-KR" sz="3600" baseline="30000" dirty="0">
                <a:solidFill>
                  <a:schemeClr val="accent2">
                    <a:lumMod val="50000"/>
                  </a:schemeClr>
                </a:solidFill>
                <a:latin typeface="+mj-lt"/>
              </a:rPr>
              <a:t>rd</a:t>
            </a:r>
            <a:r>
              <a:rPr lang="en-US" altLang="ko-KR" sz="3600" dirty="0">
                <a:solidFill>
                  <a:schemeClr val="accent2">
                    <a:lumMod val="50000"/>
                  </a:schemeClr>
                </a:solidFill>
                <a:latin typeface="+mj-lt"/>
              </a:rPr>
              <a:t> question</a:t>
            </a:r>
          </a:p>
          <a:p>
            <a:pPr>
              <a:spcAft>
                <a:spcPts val="1200"/>
              </a:spcAft>
            </a:pPr>
            <a:r>
              <a:rPr lang="en-US" altLang="ko-KR" sz="2800" dirty="0">
                <a:solidFill>
                  <a:schemeClr val="accent2">
                    <a:lumMod val="50000"/>
                  </a:schemeClr>
                </a:solidFill>
                <a:latin typeface="+mj-lt"/>
              </a:rPr>
              <a:t>    3.  Most expensive Melbourne suburbs and factors affecting </a:t>
            </a:r>
            <a:br>
              <a:rPr lang="en-US" altLang="ko-KR" sz="2800" dirty="0">
                <a:solidFill>
                  <a:schemeClr val="accent2">
                    <a:lumMod val="50000"/>
                  </a:schemeClr>
                </a:solidFill>
                <a:latin typeface="+mj-lt"/>
              </a:rPr>
            </a:br>
            <a:r>
              <a:rPr lang="en-US" altLang="ko-KR" sz="2800" dirty="0">
                <a:solidFill>
                  <a:schemeClr val="accent2">
                    <a:lumMod val="50000"/>
                  </a:schemeClr>
                </a:solidFill>
                <a:latin typeface="+mj-lt"/>
              </a:rPr>
              <a:t>	the prices in these suburbs?</a:t>
            </a:r>
          </a:p>
        </p:txBody>
      </p:sp>
    </p:spTree>
    <p:extLst>
      <p:ext uri="{BB962C8B-B14F-4D97-AF65-F5344CB8AC3E}">
        <p14:creationId xmlns:p14="http://schemas.microsoft.com/office/powerpoint/2010/main" val="1051227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14903" y="339509"/>
            <a:ext cx="11573197" cy="724247"/>
          </a:xfrm>
        </p:spPr>
        <p:txBody>
          <a:bodyPr/>
          <a:lstStyle/>
          <a:p>
            <a:pPr algn="l"/>
            <a:r>
              <a:rPr lang="en-AU" sz="2700" b="1" i="0" dirty="0">
                <a:effectLst/>
                <a:latin typeface="Slack-Lato"/>
              </a:rPr>
              <a:t>Most expensive suburbs in Melbourne &amp; Factors affecting the prices</a:t>
            </a:r>
            <a:endParaRPr lang="en-US" sz="2700" dirty="0"/>
          </a:p>
        </p:txBody>
      </p:sp>
      <p:sp>
        <p:nvSpPr>
          <p:cNvPr id="40" name="Rectangle 14">
            <a:extLst>
              <a:ext uri="{FF2B5EF4-FFF2-40B4-BE49-F238E27FC236}">
                <a16:creationId xmlns:a16="http://schemas.microsoft.com/office/drawing/2014/main" id="{35FF9703-62DC-4189-A700-F3EB5FCF70F9}"/>
              </a:ext>
            </a:extLst>
          </p:cNvPr>
          <p:cNvSpPr/>
          <p:nvPr/>
        </p:nvSpPr>
        <p:spPr>
          <a:xfrm>
            <a:off x="7000393" y="1926731"/>
            <a:ext cx="810150" cy="81015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Rectangle 41">
            <a:extLst>
              <a:ext uri="{FF2B5EF4-FFF2-40B4-BE49-F238E27FC236}">
                <a16:creationId xmlns:a16="http://schemas.microsoft.com/office/drawing/2014/main" id="{F73288FB-DA10-4B43-B2DB-FA5169EE08A3}"/>
              </a:ext>
            </a:extLst>
          </p:cNvPr>
          <p:cNvSpPr>
            <a:spLocks/>
          </p:cNvSpPr>
          <p:nvPr/>
        </p:nvSpPr>
        <p:spPr>
          <a:xfrm>
            <a:off x="7043346" y="5072539"/>
            <a:ext cx="724247" cy="724247"/>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Freeform: Shape 41">
            <a:extLst>
              <a:ext uri="{FF2B5EF4-FFF2-40B4-BE49-F238E27FC236}">
                <a16:creationId xmlns:a16="http://schemas.microsoft.com/office/drawing/2014/main" id="{A203A45F-FA60-4BF8-A190-0C841F8C14DF}"/>
              </a:ext>
            </a:extLst>
          </p:cNvPr>
          <p:cNvSpPr/>
          <p:nvPr/>
        </p:nvSpPr>
        <p:spPr>
          <a:xfrm>
            <a:off x="6949513" y="3518298"/>
            <a:ext cx="911911" cy="801556"/>
          </a:xfrm>
          <a:custGeom>
            <a:avLst/>
            <a:gdLst>
              <a:gd name="connsiteX0" fmla="*/ 1665898 w 2579663"/>
              <a:gd name="connsiteY0" fmla="*/ 1588710 h 2267484"/>
              <a:gd name="connsiteX1" fmla="*/ 1665898 w 2579663"/>
              <a:gd name="connsiteY1" fmla="*/ 1762636 h 2267484"/>
              <a:gd name="connsiteX2" fmla="*/ 1932127 w 2579663"/>
              <a:gd name="connsiteY2" fmla="*/ 1762636 h 2267484"/>
              <a:gd name="connsiteX3" fmla="*/ 1932127 w 2579663"/>
              <a:gd name="connsiteY3" fmla="*/ 1588710 h 2267484"/>
              <a:gd name="connsiteX4" fmla="*/ 1665898 w 2579663"/>
              <a:gd name="connsiteY4" fmla="*/ 1588710 h 2267484"/>
              <a:gd name="connsiteX5" fmla="*/ 321652 w 2579663"/>
              <a:gd name="connsiteY5" fmla="*/ 1588710 h 2267484"/>
              <a:gd name="connsiteX6" fmla="*/ 321652 w 2579663"/>
              <a:gd name="connsiteY6" fmla="*/ 1763039 h 2267484"/>
              <a:gd name="connsiteX7" fmla="*/ 588082 w 2579663"/>
              <a:gd name="connsiteY7" fmla="*/ 1763039 h 2267484"/>
              <a:gd name="connsiteX8" fmla="*/ 588082 w 2579663"/>
              <a:gd name="connsiteY8" fmla="*/ 1588710 h 2267484"/>
              <a:gd name="connsiteX9" fmla="*/ 321652 w 2579663"/>
              <a:gd name="connsiteY9" fmla="*/ 1588710 h 2267484"/>
              <a:gd name="connsiteX10" fmla="*/ 623754 w 2579663"/>
              <a:gd name="connsiteY10" fmla="*/ 1588509 h 2267484"/>
              <a:gd name="connsiteX11" fmla="*/ 623754 w 2579663"/>
              <a:gd name="connsiteY11" fmla="*/ 1763039 h 2267484"/>
              <a:gd name="connsiteX12" fmla="*/ 916788 w 2579663"/>
              <a:gd name="connsiteY12" fmla="*/ 1763039 h 2267484"/>
              <a:gd name="connsiteX13" fmla="*/ 916788 w 2579663"/>
              <a:gd name="connsiteY13" fmla="*/ 1588509 h 2267484"/>
              <a:gd name="connsiteX14" fmla="*/ 623754 w 2579663"/>
              <a:gd name="connsiteY14" fmla="*/ 1588509 h 2267484"/>
              <a:gd name="connsiteX15" fmla="*/ 1967598 w 2579663"/>
              <a:gd name="connsiteY15" fmla="*/ 1588307 h 2267484"/>
              <a:gd name="connsiteX16" fmla="*/ 1967598 w 2579663"/>
              <a:gd name="connsiteY16" fmla="*/ 1762636 h 2267484"/>
              <a:gd name="connsiteX17" fmla="*/ 2260430 w 2579663"/>
              <a:gd name="connsiteY17" fmla="*/ 1762636 h 2267484"/>
              <a:gd name="connsiteX18" fmla="*/ 2260430 w 2579663"/>
              <a:gd name="connsiteY18" fmla="*/ 1588307 h 2267484"/>
              <a:gd name="connsiteX19" fmla="*/ 1967598 w 2579663"/>
              <a:gd name="connsiteY19" fmla="*/ 1588307 h 2267484"/>
              <a:gd name="connsiteX20" fmla="*/ 1967396 w 2579663"/>
              <a:gd name="connsiteY20" fmla="*/ 1379112 h 2267484"/>
              <a:gd name="connsiteX21" fmla="*/ 1967396 w 2579663"/>
              <a:gd name="connsiteY21" fmla="*/ 1553038 h 2267484"/>
              <a:gd name="connsiteX22" fmla="*/ 2260631 w 2579663"/>
              <a:gd name="connsiteY22" fmla="*/ 1553038 h 2267484"/>
              <a:gd name="connsiteX23" fmla="*/ 2260631 w 2579663"/>
              <a:gd name="connsiteY23" fmla="*/ 1379112 h 2267484"/>
              <a:gd name="connsiteX24" fmla="*/ 1967396 w 2579663"/>
              <a:gd name="connsiteY24" fmla="*/ 1379112 h 2267484"/>
              <a:gd name="connsiteX25" fmla="*/ 623553 w 2579663"/>
              <a:gd name="connsiteY25" fmla="*/ 1379112 h 2267484"/>
              <a:gd name="connsiteX26" fmla="*/ 623553 w 2579663"/>
              <a:gd name="connsiteY26" fmla="*/ 1552837 h 2267484"/>
              <a:gd name="connsiteX27" fmla="*/ 916990 w 2579663"/>
              <a:gd name="connsiteY27" fmla="*/ 1552837 h 2267484"/>
              <a:gd name="connsiteX28" fmla="*/ 916990 w 2579663"/>
              <a:gd name="connsiteY28" fmla="*/ 1379112 h 2267484"/>
              <a:gd name="connsiteX29" fmla="*/ 623553 w 2579663"/>
              <a:gd name="connsiteY29" fmla="*/ 1379112 h 2267484"/>
              <a:gd name="connsiteX30" fmla="*/ 1665898 w 2579663"/>
              <a:gd name="connsiteY30" fmla="*/ 1378911 h 2267484"/>
              <a:gd name="connsiteX31" fmla="*/ 1665898 w 2579663"/>
              <a:gd name="connsiteY31" fmla="*/ 1553038 h 2267484"/>
              <a:gd name="connsiteX32" fmla="*/ 1931523 w 2579663"/>
              <a:gd name="connsiteY32" fmla="*/ 1553038 h 2267484"/>
              <a:gd name="connsiteX33" fmla="*/ 1931523 w 2579663"/>
              <a:gd name="connsiteY33" fmla="*/ 1378911 h 2267484"/>
              <a:gd name="connsiteX34" fmla="*/ 1665898 w 2579663"/>
              <a:gd name="connsiteY34" fmla="*/ 1378911 h 2267484"/>
              <a:gd name="connsiteX35" fmla="*/ 322055 w 2579663"/>
              <a:gd name="connsiteY35" fmla="*/ 1378911 h 2267484"/>
              <a:gd name="connsiteX36" fmla="*/ 322055 w 2579663"/>
              <a:gd name="connsiteY36" fmla="*/ 1552837 h 2267484"/>
              <a:gd name="connsiteX37" fmla="*/ 588082 w 2579663"/>
              <a:gd name="connsiteY37" fmla="*/ 1552837 h 2267484"/>
              <a:gd name="connsiteX38" fmla="*/ 588082 w 2579663"/>
              <a:gd name="connsiteY38" fmla="*/ 1378911 h 2267484"/>
              <a:gd name="connsiteX39" fmla="*/ 322055 w 2579663"/>
              <a:gd name="connsiteY39" fmla="*/ 1378911 h 2267484"/>
              <a:gd name="connsiteX40" fmla="*/ 1297087 w 2579663"/>
              <a:gd name="connsiteY40" fmla="*/ 1256377 h 2267484"/>
              <a:gd name="connsiteX41" fmla="*/ 2410574 w 2579663"/>
              <a:gd name="connsiteY41" fmla="*/ 1256377 h 2267484"/>
              <a:gd name="connsiteX42" fmla="*/ 2431131 w 2579663"/>
              <a:gd name="connsiteY42" fmla="*/ 1276934 h 2267484"/>
              <a:gd name="connsiteX43" fmla="*/ 2430526 w 2579663"/>
              <a:gd name="connsiteY43" fmla="*/ 2267283 h 2267484"/>
              <a:gd name="connsiteX44" fmla="*/ 1523613 w 2579663"/>
              <a:gd name="connsiteY44" fmla="*/ 2267283 h 2267484"/>
              <a:gd name="connsiteX45" fmla="*/ 1524017 w 2579663"/>
              <a:gd name="connsiteY45" fmla="*/ 2260229 h 2267484"/>
              <a:gd name="connsiteX46" fmla="*/ 1524017 w 2579663"/>
              <a:gd name="connsiteY46" fmla="*/ 1558278 h 2267484"/>
              <a:gd name="connsiteX47" fmla="*/ 1523613 w 2579663"/>
              <a:gd name="connsiteY47" fmla="*/ 1548806 h 2267484"/>
              <a:gd name="connsiteX48" fmla="*/ 1088497 w 2579663"/>
              <a:gd name="connsiteY48" fmla="*/ 1548806 h 2267484"/>
              <a:gd name="connsiteX49" fmla="*/ 1088497 w 2579663"/>
              <a:gd name="connsiteY49" fmla="*/ 1560294 h 2267484"/>
              <a:gd name="connsiteX50" fmla="*/ 1088497 w 2579663"/>
              <a:gd name="connsiteY50" fmla="*/ 1711446 h 2267484"/>
              <a:gd name="connsiteX51" fmla="*/ 1088295 w 2579663"/>
              <a:gd name="connsiteY51" fmla="*/ 2267484 h 2267484"/>
              <a:gd name="connsiteX52" fmla="*/ 141075 w 2579663"/>
              <a:gd name="connsiteY52" fmla="*/ 2267484 h 2267484"/>
              <a:gd name="connsiteX53" fmla="*/ 140672 w 2579663"/>
              <a:gd name="connsiteY53" fmla="*/ 2257407 h 2267484"/>
              <a:gd name="connsiteX54" fmla="*/ 140672 w 2579663"/>
              <a:gd name="connsiteY54" fmla="*/ 1267865 h 2267484"/>
              <a:gd name="connsiteX55" fmla="*/ 141277 w 2579663"/>
              <a:gd name="connsiteY55" fmla="*/ 1256578 h 2267484"/>
              <a:gd name="connsiteX56" fmla="*/ 156392 w 2579663"/>
              <a:gd name="connsiteY56" fmla="*/ 1256578 h 2267484"/>
              <a:gd name="connsiteX57" fmla="*/ 1297087 w 2579663"/>
              <a:gd name="connsiteY57" fmla="*/ 1256377 h 2267484"/>
              <a:gd name="connsiteX58" fmla="*/ 898449 w 2579663"/>
              <a:gd name="connsiteY58" fmla="*/ 687440 h 2267484"/>
              <a:gd name="connsiteX59" fmla="*/ 898449 w 2579663"/>
              <a:gd name="connsiteY59" fmla="*/ 953065 h 2267484"/>
              <a:gd name="connsiteX60" fmla="*/ 1262826 w 2579663"/>
              <a:gd name="connsiteY60" fmla="*/ 953065 h 2267484"/>
              <a:gd name="connsiteX61" fmla="*/ 1262826 w 2579663"/>
              <a:gd name="connsiteY61" fmla="*/ 687440 h 2267484"/>
              <a:gd name="connsiteX62" fmla="*/ 898449 w 2579663"/>
              <a:gd name="connsiteY62" fmla="*/ 687440 h 2267484"/>
              <a:gd name="connsiteX63" fmla="*/ 1312605 w 2579663"/>
              <a:gd name="connsiteY63" fmla="*/ 686835 h 2267484"/>
              <a:gd name="connsiteX64" fmla="*/ 1312605 w 2579663"/>
              <a:gd name="connsiteY64" fmla="*/ 952662 h 2267484"/>
              <a:gd name="connsiteX65" fmla="*/ 1676781 w 2579663"/>
              <a:gd name="connsiteY65" fmla="*/ 952662 h 2267484"/>
              <a:gd name="connsiteX66" fmla="*/ 1676781 w 2579663"/>
              <a:gd name="connsiteY66" fmla="*/ 686835 h 2267484"/>
              <a:gd name="connsiteX67" fmla="*/ 1312605 w 2579663"/>
              <a:gd name="connsiteY67" fmla="*/ 686835 h 2267484"/>
              <a:gd name="connsiteX68" fmla="*/ 1797300 w 2579663"/>
              <a:gd name="connsiteY68" fmla="*/ 491547 h 2267484"/>
              <a:gd name="connsiteX69" fmla="*/ 1797300 w 2579663"/>
              <a:gd name="connsiteY69" fmla="*/ 1012518 h 2267484"/>
              <a:gd name="connsiteX70" fmla="*/ 763016 w 2579663"/>
              <a:gd name="connsiteY70" fmla="*/ 1012518 h 2267484"/>
              <a:gd name="connsiteX71" fmla="*/ 763016 w 2579663"/>
              <a:gd name="connsiteY71" fmla="*/ 496384 h 2267484"/>
              <a:gd name="connsiteX72" fmla="*/ 739033 w 2579663"/>
              <a:gd name="connsiteY72" fmla="*/ 531854 h 2267484"/>
              <a:gd name="connsiteX73" fmla="*/ 739436 w 2579663"/>
              <a:gd name="connsiteY73" fmla="*/ 1033679 h 2267484"/>
              <a:gd name="connsiteX74" fmla="*/ 739436 w 2579663"/>
              <a:gd name="connsiteY74" fmla="*/ 1045167 h 2267484"/>
              <a:gd name="connsiteX75" fmla="*/ 1823298 w 2579663"/>
              <a:gd name="connsiteY75" fmla="*/ 1045167 h 2267484"/>
              <a:gd name="connsiteX76" fmla="*/ 1823903 w 2579663"/>
              <a:gd name="connsiteY76" fmla="*/ 1041539 h 2267484"/>
              <a:gd name="connsiteX77" fmla="*/ 1823903 w 2579663"/>
              <a:gd name="connsiteY77" fmla="*/ 518553 h 2267484"/>
              <a:gd name="connsiteX78" fmla="*/ 1821081 w 2579663"/>
              <a:gd name="connsiteY78" fmla="*/ 510491 h 2267484"/>
              <a:gd name="connsiteX79" fmla="*/ 1797300 w 2579663"/>
              <a:gd name="connsiteY79" fmla="*/ 491547 h 2267484"/>
              <a:gd name="connsiteX80" fmla="*/ 1312202 w 2579663"/>
              <a:gd name="connsiteY80" fmla="*/ 486508 h 2267484"/>
              <a:gd name="connsiteX81" fmla="*/ 1312202 w 2579663"/>
              <a:gd name="connsiteY81" fmla="*/ 660233 h 2267484"/>
              <a:gd name="connsiteX82" fmla="*/ 1676177 w 2579663"/>
              <a:gd name="connsiteY82" fmla="*/ 660233 h 2267484"/>
              <a:gd name="connsiteX83" fmla="*/ 1676177 w 2579663"/>
              <a:gd name="connsiteY83" fmla="*/ 486508 h 2267484"/>
              <a:gd name="connsiteX84" fmla="*/ 1312202 w 2579663"/>
              <a:gd name="connsiteY84" fmla="*/ 486508 h 2267484"/>
              <a:gd name="connsiteX85" fmla="*/ 898449 w 2579663"/>
              <a:gd name="connsiteY85" fmla="*/ 486105 h 2267484"/>
              <a:gd name="connsiteX86" fmla="*/ 898449 w 2579663"/>
              <a:gd name="connsiteY86" fmla="*/ 660434 h 2267484"/>
              <a:gd name="connsiteX87" fmla="*/ 1262624 w 2579663"/>
              <a:gd name="connsiteY87" fmla="*/ 660434 h 2267484"/>
              <a:gd name="connsiteX88" fmla="*/ 1262624 w 2579663"/>
              <a:gd name="connsiteY88" fmla="*/ 486105 h 2267484"/>
              <a:gd name="connsiteX89" fmla="*/ 898449 w 2579663"/>
              <a:gd name="connsiteY89" fmla="*/ 486105 h 2267484"/>
              <a:gd name="connsiteX90" fmla="*/ 1282375 w 2579663"/>
              <a:gd name="connsiteY90" fmla="*/ 30029 h 2267484"/>
              <a:gd name="connsiteX91" fmla="*/ 1329938 w 2579663"/>
              <a:gd name="connsiteY91" fmla="*/ 66104 h 2267484"/>
              <a:gd name="connsiteX92" fmla="*/ 1841033 w 2579663"/>
              <a:gd name="connsiteY92" fmla="*/ 453457 h 2267484"/>
              <a:gd name="connsiteX93" fmla="*/ 1856955 w 2579663"/>
              <a:gd name="connsiteY93" fmla="*/ 495780 h 2267484"/>
              <a:gd name="connsiteX94" fmla="*/ 1810400 w 2579663"/>
              <a:gd name="connsiteY94" fmla="*/ 460511 h 2267484"/>
              <a:gd name="connsiteX95" fmla="*/ 1294669 w 2579663"/>
              <a:gd name="connsiteY95" fmla="*/ 67515 h 2267484"/>
              <a:gd name="connsiteX96" fmla="*/ 1276732 w 2579663"/>
              <a:gd name="connsiteY96" fmla="*/ 67313 h 2267484"/>
              <a:gd name="connsiteX97" fmla="*/ 723314 w 2579663"/>
              <a:gd name="connsiteY97" fmla="*/ 488927 h 2267484"/>
              <a:gd name="connsiteX98" fmla="*/ 714446 w 2579663"/>
              <a:gd name="connsiteY98" fmla="*/ 495578 h 2267484"/>
              <a:gd name="connsiteX99" fmla="*/ 728756 w 2579663"/>
              <a:gd name="connsiteY99" fmla="*/ 454868 h 2267484"/>
              <a:gd name="connsiteX100" fmla="*/ 1277337 w 2579663"/>
              <a:gd name="connsiteY100" fmla="*/ 33657 h 2267484"/>
              <a:gd name="connsiteX101" fmla="*/ 1282375 w 2579663"/>
              <a:gd name="connsiteY101" fmla="*/ 30029 h 2267484"/>
              <a:gd name="connsiteX102" fmla="*/ 1282375 w 2579663"/>
              <a:gd name="connsiteY102" fmla="*/ 4232 h 2267484"/>
              <a:gd name="connsiteX103" fmla="*/ 1275321 w 2579663"/>
              <a:gd name="connsiteY103" fmla="*/ 9271 h 2267484"/>
              <a:gd name="connsiteX104" fmla="*/ 983900 w 2579663"/>
              <a:gd name="connsiteY104" fmla="*/ 231565 h 2267484"/>
              <a:gd name="connsiteX105" fmla="*/ 703563 w 2579663"/>
              <a:gd name="connsiteY105" fmla="*/ 445193 h 2267484"/>
              <a:gd name="connsiteX106" fmla="*/ 691874 w 2579663"/>
              <a:gd name="connsiteY106" fmla="*/ 465952 h 2267484"/>
              <a:gd name="connsiteX107" fmla="*/ 692277 w 2579663"/>
              <a:gd name="connsiteY107" fmla="*/ 527420 h 2267484"/>
              <a:gd name="connsiteX108" fmla="*/ 693688 w 2579663"/>
              <a:gd name="connsiteY108" fmla="*/ 539512 h 2267484"/>
              <a:gd name="connsiteX109" fmla="*/ 1286003 w 2579663"/>
              <a:gd name="connsiteY109" fmla="*/ 100365 h 2267484"/>
              <a:gd name="connsiteX110" fmla="*/ 1876907 w 2579663"/>
              <a:gd name="connsiteY110" fmla="*/ 544954 h 2267484"/>
              <a:gd name="connsiteX111" fmla="*/ 1877108 w 2579663"/>
              <a:gd name="connsiteY111" fmla="*/ 470385 h 2267484"/>
              <a:gd name="connsiteX112" fmla="*/ 1861590 w 2579663"/>
              <a:gd name="connsiteY112" fmla="*/ 438140 h 2267484"/>
              <a:gd name="connsiteX113" fmla="*/ 1373268 w 2579663"/>
              <a:gd name="connsiteY113" fmla="*/ 72351 h 2267484"/>
              <a:gd name="connsiteX114" fmla="*/ 1282375 w 2579663"/>
              <a:gd name="connsiteY114" fmla="*/ 4232 h 2267484"/>
              <a:gd name="connsiteX115" fmla="*/ 1281770 w 2579663"/>
              <a:gd name="connsiteY115" fmla="*/ 0 h 2267484"/>
              <a:gd name="connsiteX116" fmla="*/ 1283786 w 2579663"/>
              <a:gd name="connsiteY116" fmla="*/ 0 h 2267484"/>
              <a:gd name="connsiteX117" fmla="*/ 1290436 w 2579663"/>
              <a:gd name="connsiteY117" fmla="*/ 6046 h 2267484"/>
              <a:gd name="connsiteX118" fmla="*/ 1815438 w 2579663"/>
              <a:gd name="connsiteY118" fmla="*/ 400251 h 2267484"/>
              <a:gd name="connsiteX119" fmla="*/ 1847079 w 2579663"/>
              <a:gd name="connsiteY119" fmla="*/ 410731 h 2267484"/>
              <a:gd name="connsiteX120" fmla="*/ 2220929 w 2579663"/>
              <a:gd name="connsiteY120" fmla="*/ 409925 h 2267484"/>
              <a:gd name="connsiteX121" fmla="*/ 2247330 w 2579663"/>
              <a:gd name="connsiteY121" fmla="*/ 427458 h 2267484"/>
              <a:gd name="connsiteX122" fmla="*/ 2570393 w 2579663"/>
              <a:gd name="connsiteY122" fmla="*/ 1181405 h 2267484"/>
              <a:gd name="connsiteX123" fmla="*/ 2579663 w 2579663"/>
              <a:gd name="connsiteY123" fmla="*/ 1201156 h 2267484"/>
              <a:gd name="connsiteX124" fmla="*/ 2579663 w 2579663"/>
              <a:gd name="connsiteY124" fmla="*/ 1203171 h 2267484"/>
              <a:gd name="connsiteX125" fmla="*/ 2567773 w 2579663"/>
              <a:gd name="connsiteY125" fmla="*/ 1204179 h 2267484"/>
              <a:gd name="connsiteX126" fmla="*/ 11891 w 2579663"/>
              <a:gd name="connsiteY126" fmla="*/ 1204179 h 2267484"/>
              <a:gd name="connsiteX127" fmla="*/ 0 w 2579663"/>
              <a:gd name="connsiteY127" fmla="*/ 1203171 h 2267484"/>
              <a:gd name="connsiteX128" fmla="*/ 0 w 2579663"/>
              <a:gd name="connsiteY128" fmla="*/ 1201156 h 2267484"/>
              <a:gd name="connsiteX129" fmla="*/ 3426 w 2579663"/>
              <a:gd name="connsiteY129" fmla="*/ 1195311 h 2267484"/>
              <a:gd name="connsiteX130" fmla="*/ 332938 w 2579663"/>
              <a:gd name="connsiteY130" fmla="*/ 425846 h 2267484"/>
              <a:gd name="connsiteX131" fmla="*/ 357122 w 2579663"/>
              <a:gd name="connsiteY131" fmla="*/ 410126 h 2267484"/>
              <a:gd name="connsiteX132" fmla="*/ 723717 w 2579663"/>
              <a:gd name="connsiteY132" fmla="*/ 411134 h 2267484"/>
              <a:gd name="connsiteX133" fmla="*/ 758986 w 2579663"/>
              <a:gd name="connsiteY133" fmla="*/ 399243 h 2267484"/>
              <a:gd name="connsiteX134" fmla="*/ 1033478 w 2579663"/>
              <a:gd name="connsiteY134" fmla="*/ 189646 h 2267484"/>
              <a:gd name="connsiteX135" fmla="*/ 1281770 w 2579663"/>
              <a:gd name="connsiteY135" fmla="*/ 0 h 226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579663" h="2267484">
                <a:moveTo>
                  <a:pt x="1665898" y="1588710"/>
                </a:moveTo>
                <a:cubicBezTo>
                  <a:pt x="1665898" y="1647155"/>
                  <a:pt x="1665898" y="1704795"/>
                  <a:pt x="1665898" y="1762636"/>
                </a:cubicBezTo>
                <a:cubicBezTo>
                  <a:pt x="1754977" y="1762636"/>
                  <a:pt x="1843250" y="1762636"/>
                  <a:pt x="1932127" y="1762636"/>
                </a:cubicBezTo>
                <a:cubicBezTo>
                  <a:pt x="1932127" y="1704593"/>
                  <a:pt x="1932127" y="1647155"/>
                  <a:pt x="1932127" y="1588710"/>
                </a:cubicBezTo>
                <a:cubicBezTo>
                  <a:pt x="1843048" y="1588710"/>
                  <a:pt x="1754574" y="1588710"/>
                  <a:pt x="1665898" y="1588710"/>
                </a:cubicBezTo>
                <a:close/>
                <a:moveTo>
                  <a:pt x="321652" y="1588710"/>
                </a:moveTo>
                <a:cubicBezTo>
                  <a:pt x="321652" y="1646752"/>
                  <a:pt x="321652" y="1704190"/>
                  <a:pt x="321652" y="1763039"/>
                </a:cubicBezTo>
                <a:cubicBezTo>
                  <a:pt x="410731" y="1763039"/>
                  <a:pt x="499205" y="1763039"/>
                  <a:pt x="588082" y="1763039"/>
                </a:cubicBezTo>
                <a:cubicBezTo>
                  <a:pt x="588082" y="1704795"/>
                  <a:pt x="588082" y="1646954"/>
                  <a:pt x="588082" y="1588710"/>
                </a:cubicBezTo>
                <a:cubicBezTo>
                  <a:pt x="499205" y="1588710"/>
                  <a:pt x="410731" y="1588710"/>
                  <a:pt x="321652" y="1588710"/>
                </a:cubicBezTo>
                <a:close/>
                <a:moveTo>
                  <a:pt x="623754" y="1588509"/>
                </a:moveTo>
                <a:cubicBezTo>
                  <a:pt x="623754" y="1646752"/>
                  <a:pt x="623754" y="1704593"/>
                  <a:pt x="623754" y="1763039"/>
                </a:cubicBezTo>
                <a:cubicBezTo>
                  <a:pt x="721701" y="1763039"/>
                  <a:pt x="818841" y="1763039"/>
                  <a:pt x="916788" y="1763039"/>
                </a:cubicBezTo>
                <a:cubicBezTo>
                  <a:pt x="916788" y="1704392"/>
                  <a:pt x="916788" y="1646551"/>
                  <a:pt x="916788" y="1588509"/>
                </a:cubicBezTo>
                <a:cubicBezTo>
                  <a:pt x="818841" y="1588509"/>
                  <a:pt x="721701" y="1588509"/>
                  <a:pt x="623754" y="1588509"/>
                </a:cubicBezTo>
                <a:close/>
                <a:moveTo>
                  <a:pt x="1967598" y="1588307"/>
                </a:moveTo>
                <a:cubicBezTo>
                  <a:pt x="1967598" y="1647155"/>
                  <a:pt x="1967598" y="1704997"/>
                  <a:pt x="1967598" y="1762636"/>
                </a:cubicBezTo>
                <a:cubicBezTo>
                  <a:pt x="2065746" y="1762636"/>
                  <a:pt x="2163289" y="1762636"/>
                  <a:pt x="2260430" y="1762636"/>
                </a:cubicBezTo>
                <a:cubicBezTo>
                  <a:pt x="2260430" y="1703989"/>
                  <a:pt x="2260430" y="1646148"/>
                  <a:pt x="2260430" y="1588307"/>
                </a:cubicBezTo>
                <a:cubicBezTo>
                  <a:pt x="2162483" y="1588307"/>
                  <a:pt x="2065544" y="1588307"/>
                  <a:pt x="1967598" y="1588307"/>
                </a:cubicBezTo>
                <a:close/>
                <a:moveTo>
                  <a:pt x="1967396" y="1379112"/>
                </a:moveTo>
                <a:cubicBezTo>
                  <a:pt x="1967396" y="1437357"/>
                  <a:pt x="1967396" y="1494996"/>
                  <a:pt x="1967396" y="1553038"/>
                </a:cubicBezTo>
                <a:cubicBezTo>
                  <a:pt x="2065141" y="1553038"/>
                  <a:pt x="2162282" y="1553038"/>
                  <a:pt x="2260631" y="1553038"/>
                </a:cubicBezTo>
                <a:cubicBezTo>
                  <a:pt x="2260631" y="1494593"/>
                  <a:pt x="2260631" y="1436752"/>
                  <a:pt x="2260631" y="1379112"/>
                </a:cubicBezTo>
                <a:cubicBezTo>
                  <a:pt x="2162483" y="1379112"/>
                  <a:pt x="2064940" y="1379112"/>
                  <a:pt x="1967396" y="1379112"/>
                </a:cubicBezTo>
                <a:close/>
                <a:moveTo>
                  <a:pt x="623553" y="1379112"/>
                </a:moveTo>
                <a:cubicBezTo>
                  <a:pt x="623553" y="1437357"/>
                  <a:pt x="623553" y="1494996"/>
                  <a:pt x="623553" y="1552837"/>
                </a:cubicBezTo>
                <a:cubicBezTo>
                  <a:pt x="721701" y="1552837"/>
                  <a:pt x="819244" y="1552837"/>
                  <a:pt x="916990" y="1552837"/>
                </a:cubicBezTo>
                <a:cubicBezTo>
                  <a:pt x="916990" y="1494593"/>
                  <a:pt x="916990" y="1436953"/>
                  <a:pt x="916990" y="1379112"/>
                </a:cubicBezTo>
                <a:cubicBezTo>
                  <a:pt x="818841" y="1379112"/>
                  <a:pt x="721096" y="1379112"/>
                  <a:pt x="623553" y="1379112"/>
                </a:cubicBezTo>
                <a:close/>
                <a:moveTo>
                  <a:pt x="1665898" y="1378911"/>
                </a:moveTo>
                <a:cubicBezTo>
                  <a:pt x="1665898" y="1437155"/>
                  <a:pt x="1665898" y="1494794"/>
                  <a:pt x="1665898" y="1553038"/>
                </a:cubicBezTo>
                <a:cubicBezTo>
                  <a:pt x="1754977" y="1553038"/>
                  <a:pt x="1843250" y="1553038"/>
                  <a:pt x="1931523" y="1553038"/>
                </a:cubicBezTo>
                <a:cubicBezTo>
                  <a:pt x="1931523" y="1494593"/>
                  <a:pt x="1931523" y="1436752"/>
                  <a:pt x="1931523" y="1378911"/>
                </a:cubicBezTo>
                <a:cubicBezTo>
                  <a:pt x="1842645" y="1378911"/>
                  <a:pt x="1754574" y="1378911"/>
                  <a:pt x="1665898" y="1378911"/>
                </a:cubicBezTo>
                <a:close/>
                <a:moveTo>
                  <a:pt x="322055" y="1378911"/>
                </a:moveTo>
                <a:cubicBezTo>
                  <a:pt x="322055" y="1437357"/>
                  <a:pt x="322055" y="1494996"/>
                  <a:pt x="322055" y="1552837"/>
                </a:cubicBezTo>
                <a:cubicBezTo>
                  <a:pt x="411134" y="1552837"/>
                  <a:pt x="499407" y="1552837"/>
                  <a:pt x="588082" y="1552837"/>
                </a:cubicBezTo>
                <a:cubicBezTo>
                  <a:pt x="588082" y="1494593"/>
                  <a:pt x="588082" y="1436953"/>
                  <a:pt x="588082" y="1378911"/>
                </a:cubicBezTo>
                <a:cubicBezTo>
                  <a:pt x="499205" y="1378911"/>
                  <a:pt x="411134" y="1378911"/>
                  <a:pt x="322055" y="1378911"/>
                </a:cubicBezTo>
                <a:close/>
                <a:moveTo>
                  <a:pt x="1297087" y="1256377"/>
                </a:moveTo>
                <a:cubicBezTo>
                  <a:pt x="1668316" y="1256377"/>
                  <a:pt x="2039345" y="1256377"/>
                  <a:pt x="2410574" y="1256377"/>
                </a:cubicBezTo>
                <a:cubicBezTo>
                  <a:pt x="2431131" y="1256377"/>
                  <a:pt x="2431131" y="1256377"/>
                  <a:pt x="2431131" y="1276934"/>
                </a:cubicBezTo>
                <a:cubicBezTo>
                  <a:pt x="2430728" y="1607050"/>
                  <a:pt x="2430526" y="1937166"/>
                  <a:pt x="2430526" y="2267283"/>
                </a:cubicBezTo>
                <a:cubicBezTo>
                  <a:pt x="2128222" y="2267283"/>
                  <a:pt x="1825918" y="2267283"/>
                  <a:pt x="1523613" y="2267283"/>
                </a:cubicBezTo>
                <a:cubicBezTo>
                  <a:pt x="1523815" y="2264864"/>
                  <a:pt x="1524017" y="2262647"/>
                  <a:pt x="1524017" y="2260229"/>
                </a:cubicBezTo>
                <a:cubicBezTo>
                  <a:pt x="1524017" y="2026245"/>
                  <a:pt x="1524017" y="1792262"/>
                  <a:pt x="1524017" y="1558278"/>
                </a:cubicBezTo>
                <a:cubicBezTo>
                  <a:pt x="1524017" y="1555255"/>
                  <a:pt x="1523613" y="1552434"/>
                  <a:pt x="1523613" y="1548806"/>
                </a:cubicBezTo>
                <a:cubicBezTo>
                  <a:pt x="1378507" y="1548806"/>
                  <a:pt x="1234006" y="1548806"/>
                  <a:pt x="1088497" y="1548806"/>
                </a:cubicBezTo>
                <a:cubicBezTo>
                  <a:pt x="1088497" y="1553038"/>
                  <a:pt x="1088497" y="1556666"/>
                  <a:pt x="1088497" y="1560294"/>
                </a:cubicBezTo>
                <a:cubicBezTo>
                  <a:pt x="1088497" y="1610678"/>
                  <a:pt x="1088497" y="1661062"/>
                  <a:pt x="1088497" y="1711446"/>
                </a:cubicBezTo>
                <a:cubicBezTo>
                  <a:pt x="1088497" y="1896859"/>
                  <a:pt x="1088497" y="2082071"/>
                  <a:pt x="1088295" y="2267484"/>
                </a:cubicBezTo>
                <a:cubicBezTo>
                  <a:pt x="772488" y="2267484"/>
                  <a:pt x="456882" y="2267484"/>
                  <a:pt x="141075" y="2267484"/>
                </a:cubicBezTo>
                <a:cubicBezTo>
                  <a:pt x="140874" y="2264058"/>
                  <a:pt x="140672" y="2260833"/>
                  <a:pt x="140672" y="2257407"/>
                </a:cubicBezTo>
                <a:cubicBezTo>
                  <a:pt x="140672" y="1927492"/>
                  <a:pt x="140672" y="1597779"/>
                  <a:pt x="140672" y="1267865"/>
                </a:cubicBezTo>
                <a:cubicBezTo>
                  <a:pt x="140672" y="1264439"/>
                  <a:pt x="141075" y="1260811"/>
                  <a:pt x="141277" y="1256578"/>
                </a:cubicBezTo>
                <a:cubicBezTo>
                  <a:pt x="146920" y="1256578"/>
                  <a:pt x="151555" y="1256578"/>
                  <a:pt x="156392" y="1256578"/>
                </a:cubicBezTo>
                <a:cubicBezTo>
                  <a:pt x="536691" y="1256578"/>
                  <a:pt x="916788" y="1256377"/>
                  <a:pt x="1297087" y="1256377"/>
                </a:cubicBezTo>
                <a:close/>
                <a:moveTo>
                  <a:pt x="898449" y="687440"/>
                </a:moveTo>
                <a:cubicBezTo>
                  <a:pt x="898449" y="776519"/>
                  <a:pt x="898449" y="864590"/>
                  <a:pt x="898449" y="953065"/>
                </a:cubicBezTo>
                <a:cubicBezTo>
                  <a:pt x="1019975" y="953065"/>
                  <a:pt x="1140897" y="953065"/>
                  <a:pt x="1262826" y="953065"/>
                </a:cubicBezTo>
                <a:cubicBezTo>
                  <a:pt x="1262826" y="863986"/>
                  <a:pt x="1262826" y="775713"/>
                  <a:pt x="1262826" y="687440"/>
                </a:cubicBezTo>
                <a:cubicBezTo>
                  <a:pt x="1140897" y="687440"/>
                  <a:pt x="1019572" y="687440"/>
                  <a:pt x="898449" y="687440"/>
                </a:cubicBezTo>
                <a:close/>
                <a:moveTo>
                  <a:pt x="1312605" y="686835"/>
                </a:moveTo>
                <a:cubicBezTo>
                  <a:pt x="1312605" y="776116"/>
                  <a:pt x="1312605" y="864389"/>
                  <a:pt x="1312605" y="952662"/>
                </a:cubicBezTo>
                <a:cubicBezTo>
                  <a:pt x="1434535" y="952662"/>
                  <a:pt x="1555456" y="952662"/>
                  <a:pt x="1676781" y="952662"/>
                </a:cubicBezTo>
                <a:cubicBezTo>
                  <a:pt x="1676781" y="863784"/>
                  <a:pt x="1676781" y="775511"/>
                  <a:pt x="1676781" y="686835"/>
                </a:cubicBezTo>
                <a:cubicBezTo>
                  <a:pt x="1554449" y="686835"/>
                  <a:pt x="1433527" y="686835"/>
                  <a:pt x="1312605" y="686835"/>
                </a:cubicBezTo>
                <a:close/>
                <a:moveTo>
                  <a:pt x="1797300" y="491547"/>
                </a:moveTo>
                <a:cubicBezTo>
                  <a:pt x="1797300" y="667286"/>
                  <a:pt x="1797300" y="839801"/>
                  <a:pt x="1797300" y="1012518"/>
                </a:cubicBezTo>
                <a:cubicBezTo>
                  <a:pt x="1452472" y="1012518"/>
                  <a:pt x="1108449" y="1012518"/>
                  <a:pt x="763016" y="1012518"/>
                </a:cubicBezTo>
                <a:cubicBezTo>
                  <a:pt x="763016" y="840204"/>
                  <a:pt x="763016" y="668496"/>
                  <a:pt x="763016" y="496384"/>
                </a:cubicBezTo>
                <a:cubicBezTo>
                  <a:pt x="745079" y="502430"/>
                  <a:pt x="739033" y="513716"/>
                  <a:pt x="739033" y="531854"/>
                </a:cubicBezTo>
                <a:cubicBezTo>
                  <a:pt x="739638" y="699129"/>
                  <a:pt x="739436" y="866404"/>
                  <a:pt x="739436" y="1033679"/>
                </a:cubicBezTo>
                <a:cubicBezTo>
                  <a:pt x="739436" y="1037508"/>
                  <a:pt x="739436" y="1041539"/>
                  <a:pt x="739436" y="1045167"/>
                </a:cubicBezTo>
                <a:cubicBezTo>
                  <a:pt x="1101798" y="1045167"/>
                  <a:pt x="1462548" y="1045167"/>
                  <a:pt x="1823298" y="1045167"/>
                </a:cubicBezTo>
                <a:cubicBezTo>
                  <a:pt x="1823500" y="1043353"/>
                  <a:pt x="1823903" y="1042345"/>
                  <a:pt x="1823903" y="1041539"/>
                </a:cubicBezTo>
                <a:cubicBezTo>
                  <a:pt x="1823903" y="867210"/>
                  <a:pt x="1823903" y="692882"/>
                  <a:pt x="1823903" y="518553"/>
                </a:cubicBezTo>
                <a:cubicBezTo>
                  <a:pt x="1823903" y="515933"/>
                  <a:pt x="1822895" y="512104"/>
                  <a:pt x="1821081" y="510491"/>
                </a:cubicBezTo>
                <a:cubicBezTo>
                  <a:pt x="1814430" y="504445"/>
                  <a:pt x="1806974" y="499004"/>
                  <a:pt x="1797300" y="491547"/>
                </a:cubicBezTo>
                <a:close/>
                <a:moveTo>
                  <a:pt x="1312202" y="486508"/>
                </a:moveTo>
                <a:cubicBezTo>
                  <a:pt x="1312202" y="544752"/>
                  <a:pt x="1312202" y="602190"/>
                  <a:pt x="1312202" y="660233"/>
                </a:cubicBezTo>
                <a:cubicBezTo>
                  <a:pt x="1434333" y="660233"/>
                  <a:pt x="1555255" y="660233"/>
                  <a:pt x="1676177" y="660233"/>
                </a:cubicBezTo>
                <a:cubicBezTo>
                  <a:pt x="1676177" y="601787"/>
                  <a:pt x="1676177" y="543946"/>
                  <a:pt x="1676177" y="486508"/>
                </a:cubicBezTo>
                <a:cubicBezTo>
                  <a:pt x="1554449" y="486508"/>
                  <a:pt x="1433326" y="486508"/>
                  <a:pt x="1312202" y="486508"/>
                </a:cubicBezTo>
                <a:close/>
                <a:moveTo>
                  <a:pt x="898449" y="486105"/>
                </a:moveTo>
                <a:cubicBezTo>
                  <a:pt x="898449" y="544954"/>
                  <a:pt x="898449" y="602795"/>
                  <a:pt x="898449" y="660434"/>
                </a:cubicBezTo>
                <a:cubicBezTo>
                  <a:pt x="1020378" y="660434"/>
                  <a:pt x="1141501" y="660434"/>
                  <a:pt x="1262624" y="660434"/>
                </a:cubicBezTo>
                <a:cubicBezTo>
                  <a:pt x="1262624" y="601989"/>
                  <a:pt x="1262624" y="544148"/>
                  <a:pt x="1262624" y="486105"/>
                </a:cubicBezTo>
                <a:cubicBezTo>
                  <a:pt x="1140897" y="486105"/>
                  <a:pt x="1020176" y="486105"/>
                  <a:pt x="898449" y="486105"/>
                </a:cubicBezTo>
                <a:close/>
                <a:moveTo>
                  <a:pt x="1282375" y="30029"/>
                </a:moveTo>
                <a:cubicBezTo>
                  <a:pt x="1298095" y="41920"/>
                  <a:pt x="1314016" y="54012"/>
                  <a:pt x="1329938" y="66104"/>
                </a:cubicBezTo>
                <a:cubicBezTo>
                  <a:pt x="1500236" y="195289"/>
                  <a:pt x="1670332" y="324675"/>
                  <a:pt x="1841033" y="453457"/>
                </a:cubicBezTo>
                <a:cubicBezTo>
                  <a:pt x="1855947" y="464743"/>
                  <a:pt x="1861388" y="477037"/>
                  <a:pt x="1856955" y="495780"/>
                </a:cubicBezTo>
                <a:cubicBezTo>
                  <a:pt x="1841235" y="483889"/>
                  <a:pt x="1825717" y="472200"/>
                  <a:pt x="1810400" y="460511"/>
                </a:cubicBezTo>
                <a:cubicBezTo>
                  <a:pt x="1638489" y="329512"/>
                  <a:pt x="1466378" y="198715"/>
                  <a:pt x="1294669" y="67515"/>
                </a:cubicBezTo>
                <a:cubicBezTo>
                  <a:pt x="1288018" y="62477"/>
                  <a:pt x="1283786" y="62073"/>
                  <a:pt x="1276732" y="67313"/>
                </a:cubicBezTo>
                <a:cubicBezTo>
                  <a:pt x="1092327" y="207986"/>
                  <a:pt x="907921" y="348457"/>
                  <a:pt x="723314" y="488927"/>
                </a:cubicBezTo>
                <a:cubicBezTo>
                  <a:pt x="720694" y="490943"/>
                  <a:pt x="718074" y="492958"/>
                  <a:pt x="714446" y="495578"/>
                </a:cubicBezTo>
                <a:cubicBezTo>
                  <a:pt x="711020" y="478246"/>
                  <a:pt x="713842" y="466154"/>
                  <a:pt x="728756" y="454868"/>
                </a:cubicBezTo>
                <a:cubicBezTo>
                  <a:pt x="911952" y="314800"/>
                  <a:pt x="1094544" y="174128"/>
                  <a:pt x="1277337" y="33657"/>
                </a:cubicBezTo>
                <a:cubicBezTo>
                  <a:pt x="1278747" y="32649"/>
                  <a:pt x="1279957" y="31641"/>
                  <a:pt x="1282375" y="30029"/>
                </a:cubicBezTo>
                <a:close/>
                <a:moveTo>
                  <a:pt x="1282375" y="4232"/>
                </a:moveTo>
                <a:cubicBezTo>
                  <a:pt x="1279554" y="6248"/>
                  <a:pt x="1277337" y="7659"/>
                  <a:pt x="1275321" y="9271"/>
                </a:cubicBezTo>
                <a:cubicBezTo>
                  <a:pt x="1178181" y="83235"/>
                  <a:pt x="1081040" y="157400"/>
                  <a:pt x="983900" y="231565"/>
                </a:cubicBezTo>
                <a:cubicBezTo>
                  <a:pt x="890387" y="302707"/>
                  <a:pt x="797076" y="374051"/>
                  <a:pt x="703563" y="445193"/>
                </a:cubicBezTo>
                <a:cubicBezTo>
                  <a:pt x="696509" y="450635"/>
                  <a:pt x="691471" y="456278"/>
                  <a:pt x="691874" y="465952"/>
                </a:cubicBezTo>
                <a:cubicBezTo>
                  <a:pt x="692277" y="486508"/>
                  <a:pt x="692075" y="506864"/>
                  <a:pt x="692277" y="527420"/>
                </a:cubicBezTo>
                <a:cubicBezTo>
                  <a:pt x="692277" y="530846"/>
                  <a:pt x="693083" y="534273"/>
                  <a:pt x="693688" y="539512"/>
                </a:cubicBezTo>
                <a:cubicBezTo>
                  <a:pt x="895224" y="396623"/>
                  <a:pt x="1087893" y="245270"/>
                  <a:pt x="1286003" y="100365"/>
                </a:cubicBezTo>
                <a:cubicBezTo>
                  <a:pt x="1482097" y="248494"/>
                  <a:pt x="1676781" y="398236"/>
                  <a:pt x="1876907" y="544954"/>
                </a:cubicBezTo>
                <a:cubicBezTo>
                  <a:pt x="1876907" y="517948"/>
                  <a:pt x="1876101" y="494167"/>
                  <a:pt x="1877108" y="470385"/>
                </a:cubicBezTo>
                <a:cubicBezTo>
                  <a:pt x="1877713" y="456076"/>
                  <a:pt x="1873078" y="446806"/>
                  <a:pt x="1861590" y="438140"/>
                </a:cubicBezTo>
                <a:cubicBezTo>
                  <a:pt x="1698749" y="316412"/>
                  <a:pt x="1536109" y="194281"/>
                  <a:pt x="1373268" y="72351"/>
                </a:cubicBezTo>
                <a:cubicBezTo>
                  <a:pt x="1343037" y="49578"/>
                  <a:pt x="1312807" y="27006"/>
                  <a:pt x="1282375" y="4232"/>
                </a:cubicBezTo>
                <a:close/>
                <a:moveTo>
                  <a:pt x="1281770" y="0"/>
                </a:moveTo>
                <a:cubicBezTo>
                  <a:pt x="1282375" y="0"/>
                  <a:pt x="1283181" y="0"/>
                  <a:pt x="1283786" y="0"/>
                </a:cubicBezTo>
                <a:cubicBezTo>
                  <a:pt x="1286003" y="2015"/>
                  <a:pt x="1288018" y="4232"/>
                  <a:pt x="1290436" y="6046"/>
                </a:cubicBezTo>
                <a:cubicBezTo>
                  <a:pt x="1465370" y="137448"/>
                  <a:pt x="1640505" y="268849"/>
                  <a:pt x="1815438" y="400251"/>
                </a:cubicBezTo>
                <a:cubicBezTo>
                  <a:pt x="1825112" y="407506"/>
                  <a:pt x="1835189" y="410731"/>
                  <a:pt x="1847079" y="410731"/>
                </a:cubicBezTo>
                <a:cubicBezTo>
                  <a:pt x="1971629" y="410328"/>
                  <a:pt x="2096178" y="410529"/>
                  <a:pt x="2220929" y="409925"/>
                </a:cubicBezTo>
                <a:cubicBezTo>
                  <a:pt x="2234835" y="409925"/>
                  <a:pt x="2241889" y="414762"/>
                  <a:pt x="2247330" y="427458"/>
                </a:cubicBezTo>
                <a:cubicBezTo>
                  <a:pt x="2354749" y="678975"/>
                  <a:pt x="2462571" y="930090"/>
                  <a:pt x="2570393" y="1181405"/>
                </a:cubicBezTo>
                <a:cubicBezTo>
                  <a:pt x="2573214" y="1188056"/>
                  <a:pt x="2576640" y="1194505"/>
                  <a:pt x="2579663" y="1201156"/>
                </a:cubicBezTo>
                <a:cubicBezTo>
                  <a:pt x="2579663" y="1201760"/>
                  <a:pt x="2579663" y="1202566"/>
                  <a:pt x="2579663" y="1203171"/>
                </a:cubicBezTo>
                <a:cubicBezTo>
                  <a:pt x="2575632" y="1203574"/>
                  <a:pt x="2571803" y="1204179"/>
                  <a:pt x="2567773" y="1204179"/>
                </a:cubicBezTo>
                <a:cubicBezTo>
                  <a:pt x="1715879" y="1204179"/>
                  <a:pt x="863986" y="1204179"/>
                  <a:pt x="11891" y="1204179"/>
                </a:cubicBezTo>
                <a:cubicBezTo>
                  <a:pt x="7860" y="1204179"/>
                  <a:pt x="4031" y="1203574"/>
                  <a:pt x="0" y="1203171"/>
                </a:cubicBezTo>
                <a:cubicBezTo>
                  <a:pt x="0" y="1202566"/>
                  <a:pt x="0" y="1201760"/>
                  <a:pt x="0" y="1201156"/>
                </a:cubicBezTo>
                <a:cubicBezTo>
                  <a:pt x="1209" y="1199140"/>
                  <a:pt x="2620" y="1197327"/>
                  <a:pt x="3426" y="1195311"/>
                </a:cubicBezTo>
                <a:cubicBezTo>
                  <a:pt x="113465" y="938756"/>
                  <a:pt x="223302" y="682402"/>
                  <a:pt x="332938" y="425846"/>
                </a:cubicBezTo>
                <a:cubicBezTo>
                  <a:pt x="337976" y="414157"/>
                  <a:pt x="344425" y="409925"/>
                  <a:pt x="357122" y="410126"/>
                </a:cubicBezTo>
                <a:cubicBezTo>
                  <a:pt x="479253" y="410731"/>
                  <a:pt x="601586" y="410731"/>
                  <a:pt x="723717" y="411134"/>
                </a:cubicBezTo>
                <a:cubicBezTo>
                  <a:pt x="737220" y="411134"/>
                  <a:pt x="748304" y="407305"/>
                  <a:pt x="758986" y="399243"/>
                </a:cubicBezTo>
                <a:cubicBezTo>
                  <a:pt x="850281" y="329310"/>
                  <a:pt x="941980" y="259579"/>
                  <a:pt x="1033478" y="189646"/>
                </a:cubicBezTo>
                <a:cubicBezTo>
                  <a:pt x="1116309" y="126363"/>
                  <a:pt x="1199140" y="63081"/>
                  <a:pt x="1281770" y="0"/>
                </a:cubicBezTo>
                <a:close/>
              </a:path>
            </a:pathLst>
          </a:custGeom>
          <a:solidFill>
            <a:schemeClr val="accent2"/>
          </a:solidFill>
          <a:ln w="6095" cap="flat">
            <a:noFill/>
            <a:prstDash val="solid"/>
            <a:miter/>
          </a:ln>
        </p:spPr>
        <p:txBody>
          <a:bodyPr rtlCol="0" anchor="ctr"/>
          <a:lstStyle/>
          <a:p>
            <a:endParaRPr lang="en-US" dirty="0"/>
          </a:p>
        </p:txBody>
      </p:sp>
      <p:pic>
        <p:nvPicPr>
          <p:cNvPr id="45" name="Picture 44">
            <a:extLst>
              <a:ext uri="{FF2B5EF4-FFF2-40B4-BE49-F238E27FC236}">
                <a16:creationId xmlns:a16="http://schemas.microsoft.com/office/drawing/2014/main" id="{2D7B8E06-2FC8-FD04-8C74-DACA465E7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38" y="1109551"/>
            <a:ext cx="9608226" cy="5748449"/>
          </a:xfrm>
          <a:prstGeom prst="rect">
            <a:avLst/>
          </a:prstGeom>
        </p:spPr>
      </p:pic>
      <p:sp>
        <p:nvSpPr>
          <p:cNvPr id="50" name="TextBox 49">
            <a:extLst>
              <a:ext uri="{FF2B5EF4-FFF2-40B4-BE49-F238E27FC236}">
                <a16:creationId xmlns:a16="http://schemas.microsoft.com/office/drawing/2014/main" id="{6C0614FA-8416-7BBB-89B8-6F897A34FF6C}"/>
              </a:ext>
            </a:extLst>
          </p:cNvPr>
          <p:cNvSpPr txBox="1"/>
          <p:nvPr/>
        </p:nvSpPr>
        <p:spPr>
          <a:xfrm>
            <a:off x="9084365" y="1720840"/>
            <a:ext cx="2663687" cy="4708981"/>
          </a:xfrm>
          <a:prstGeom prst="rect">
            <a:avLst/>
          </a:prstGeom>
          <a:noFill/>
        </p:spPr>
        <p:txBody>
          <a:bodyPr wrap="square">
            <a:spAutoFit/>
          </a:bodyPr>
          <a:lstStyle/>
          <a:p>
            <a:pPr marL="285750" indent="-285750">
              <a:buFont typeface="Arial" panose="020B0604020202020204" pitchFamily="34" charset="0"/>
              <a:buChar char="•"/>
            </a:pPr>
            <a:r>
              <a:rPr lang="en-AU" sz="1500" b="0" dirty="0">
                <a:effectLst/>
                <a:latin typeface="Menlo" panose="020B0609030804020204" pitchFamily="49" charset="0"/>
              </a:rPr>
              <a:t>The graph shows the top 10 suburbs based on their average housing prices. The x-axis represents the suburbs, while the y-axis represents the average price. </a:t>
            </a:r>
          </a:p>
          <a:p>
            <a:pPr marL="285750" indent="-285750">
              <a:buFont typeface="Arial" panose="020B0604020202020204" pitchFamily="34" charset="0"/>
              <a:buChar char="•"/>
            </a:pPr>
            <a:endParaRPr lang="en-AU" sz="1500" dirty="0">
              <a:latin typeface="Menlo" panose="020B0609030804020204" pitchFamily="49" charset="0"/>
            </a:endParaRPr>
          </a:p>
          <a:p>
            <a:pPr marL="285750" indent="-285750">
              <a:buFont typeface="Arial" panose="020B0604020202020204" pitchFamily="34" charset="0"/>
              <a:buChar char="•"/>
            </a:pPr>
            <a:r>
              <a:rPr lang="en-AU" sz="1500" b="0" dirty="0">
                <a:effectLst/>
                <a:latin typeface="Menlo" panose="020B0609030804020204" pitchFamily="49" charset="0"/>
              </a:rPr>
              <a:t>The graph is a bar plot, where each bar represents a suburb and its corresponding average price. The height of each bar indicates the average price of the suburb.</a:t>
            </a:r>
          </a:p>
        </p:txBody>
      </p:sp>
    </p:spTree>
    <p:extLst>
      <p:ext uri="{BB962C8B-B14F-4D97-AF65-F5344CB8AC3E}">
        <p14:creationId xmlns:p14="http://schemas.microsoft.com/office/powerpoint/2010/main" val="4201278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97C1C-707C-FE41-DC7B-A4F2B7DDC70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2EFD720-E1E5-364C-2CDB-8183C6C322B2}"/>
              </a:ext>
            </a:extLst>
          </p:cNvPr>
          <p:cNvSpPr>
            <a:spLocks noGrp="1"/>
          </p:cNvSpPr>
          <p:nvPr>
            <p:ph type="body" sz="quarter" idx="10"/>
          </p:nvPr>
        </p:nvSpPr>
        <p:spPr/>
        <p:txBody>
          <a:bodyPr/>
          <a:lstStyle/>
          <a:p>
            <a:pPr algn="l"/>
            <a:r>
              <a:rPr lang="en-AU" sz="2400" b="1" dirty="0">
                <a:effectLst/>
                <a:latin typeface="Arial" panose="020B0604020202020204" pitchFamily="34" charset="0"/>
              </a:rPr>
              <a:t>"Analysing the Relationship between Average Distance from CBD </a:t>
            </a:r>
            <a:br>
              <a:rPr lang="en-AU" sz="2400" b="1" dirty="0">
                <a:latin typeface="Arial" panose="020B0604020202020204" pitchFamily="34" charset="0"/>
              </a:rPr>
            </a:br>
            <a:r>
              <a:rPr lang="en-AU" sz="2400" b="1" dirty="0">
                <a:effectLst/>
                <a:latin typeface="Arial" panose="020B0604020202020204" pitchFamily="34" charset="0"/>
              </a:rPr>
              <a:t>and Average Housing Prices"</a:t>
            </a:r>
          </a:p>
        </p:txBody>
      </p:sp>
      <p:sp>
        <p:nvSpPr>
          <p:cNvPr id="50" name="TextBox 49">
            <a:extLst>
              <a:ext uri="{FF2B5EF4-FFF2-40B4-BE49-F238E27FC236}">
                <a16:creationId xmlns:a16="http://schemas.microsoft.com/office/drawing/2014/main" id="{AD672A19-44B5-89CD-15B8-7C6CFBC0584C}"/>
              </a:ext>
            </a:extLst>
          </p:cNvPr>
          <p:cNvSpPr txBox="1"/>
          <p:nvPr/>
        </p:nvSpPr>
        <p:spPr>
          <a:xfrm>
            <a:off x="7398027" y="1720840"/>
            <a:ext cx="4578625" cy="5293757"/>
          </a:xfrm>
          <a:prstGeom prst="rect">
            <a:avLst/>
          </a:prstGeom>
          <a:noFill/>
        </p:spPr>
        <p:txBody>
          <a:bodyPr wrap="square">
            <a:spAutoFit/>
          </a:bodyPr>
          <a:lstStyle/>
          <a:p>
            <a:r>
              <a:rPr lang="en-AU" sz="1300" b="0" dirty="0">
                <a:effectLst/>
                <a:latin typeface="Arial" panose="020B0604020202020204" pitchFamily="34" charset="0"/>
                <a:cs typeface="Arial" panose="020B0604020202020204" pitchFamily="34" charset="0"/>
              </a:rPr>
              <a:t>1. The code is performing a linear regression analysis between 'Average Distance from CBD' and 'Average Price'. This is to understand the relationship between these two variables.</a:t>
            </a:r>
          </a:p>
          <a:p>
            <a:br>
              <a:rPr lang="en-AU" sz="1300" b="0" dirty="0">
                <a:effectLst/>
                <a:latin typeface="Arial" panose="020B0604020202020204" pitchFamily="34" charset="0"/>
                <a:cs typeface="Arial" panose="020B0604020202020204" pitchFamily="34" charset="0"/>
              </a:rPr>
            </a:br>
            <a:r>
              <a:rPr lang="en-AU" sz="1300" b="0" dirty="0">
                <a:effectLst/>
                <a:latin typeface="Arial" panose="020B0604020202020204" pitchFamily="34" charset="0"/>
                <a:cs typeface="Arial" panose="020B0604020202020204" pitchFamily="34" charset="0"/>
              </a:rPr>
              <a:t>2. The slope and intercept obtained from the linear regression can give us an idea about the nature of the relationship. The slope is negative, it means that as the average distance from CBD increases, the average price decreases.</a:t>
            </a:r>
          </a:p>
          <a:p>
            <a:br>
              <a:rPr lang="en-AU" sz="1300" b="0" dirty="0">
                <a:effectLst/>
                <a:latin typeface="Arial" panose="020B0604020202020204" pitchFamily="34" charset="0"/>
                <a:cs typeface="Arial" panose="020B0604020202020204" pitchFamily="34" charset="0"/>
              </a:rPr>
            </a:br>
            <a:r>
              <a:rPr lang="en-AU" sz="1300" b="0" dirty="0">
                <a:effectLst/>
                <a:latin typeface="Arial" panose="020B0604020202020204" pitchFamily="34" charset="0"/>
                <a:cs typeface="Arial" panose="020B0604020202020204" pitchFamily="34" charset="0"/>
              </a:rPr>
              <a:t>3. The R-value (or correlation coefficient) indicates the strength and direction of the relationship between the two variables. A value close to 1 indicates a strong positive relationship, a value close to -1 indicates a strong negative relationship, and a value close to 0 indicates no relationship. In this case the r value is -0.47, which means there is a negative correlation between the average distance from CBD and the average price of housing. When the average distance from CBD increases, the average price of housing decreases and vis-Versa. </a:t>
            </a:r>
          </a:p>
          <a:p>
            <a:br>
              <a:rPr lang="en-AU" sz="1300" b="0" dirty="0">
                <a:effectLst/>
                <a:latin typeface="Arial" panose="020B0604020202020204" pitchFamily="34" charset="0"/>
                <a:cs typeface="Arial" panose="020B0604020202020204" pitchFamily="34" charset="0"/>
              </a:rPr>
            </a:br>
            <a:r>
              <a:rPr lang="en-AU" sz="1300" b="0" dirty="0">
                <a:effectLst/>
                <a:latin typeface="Arial" panose="020B0604020202020204" pitchFamily="34" charset="0"/>
                <a:cs typeface="Arial" panose="020B0604020202020204" pitchFamily="34" charset="0"/>
              </a:rPr>
              <a:t>4. The scatter plot visualizes the data points and the linear regression line, which can help us visually understand the relationship between the two variables.</a:t>
            </a:r>
          </a:p>
          <a:p>
            <a:endParaRPr lang="en-AU" sz="1300" b="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27029C-92BC-15A4-D060-B1944BE56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27" y="1332130"/>
            <a:ext cx="7315200" cy="5486400"/>
          </a:xfrm>
          <a:prstGeom prst="rect">
            <a:avLst/>
          </a:prstGeom>
        </p:spPr>
      </p:pic>
    </p:spTree>
    <p:extLst>
      <p:ext uri="{BB962C8B-B14F-4D97-AF65-F5344CB8AC3E}">
        <p14:creationId xmlns:p14="http://schemas.microsoft.com/office/powerpoint/2010/main" val="3439234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4527911"/>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Dataset</a:t>
            </a:r>
          </a:p>
        </p:txBody>
      </p:sp>
      <p:grpSp>
        <p:nvGrpSpPr>
          <p:cNvPr id="3" name="Group 2">
            <a:extLst>
              <a:ext uri="{FF2B5EF4-FFF2-40B4-BE49-F238E27FC236}">
                <a16:creationId xmlns:a16="http://schemas.microsoft.com/office/drawing/2014/main" id="{D9BABE81-6D25-49FB-BC11-37FEFACBECCC}"/>
              </a:ext>
            </a:extLst>
          </p:cNvPr>
          <p:cNvGrpSpPr/>
          <p:nvPr/>
        </p:nvGrpSpPr>
        <p:grpSpPr>
          <a:xfrm>
            <a:off x="10620738" y="5210355"/>
            <a:ext cx="1460437" cy="1674359"/>
            <a:chOff x="4362911" y="2401514"/>
            <a:chExt cx="3520370" cy="3151947"/>
          </a:xfrm>
          <a:effectLst>
            <a:outerShdw blurRad="88900" dist="25400" dir="7200000" algn="tl" rotWithShape="0">
              <a:prstClr val="black">
                <a:alpha val="40000"/>
              </a:prstClr>
            </a:outerShdw>
          </a:effectLst>
        </p:grpSpPr>
        <p:grpSp>
          <p:nvGrpSpPr>
            <p:cNvPr id="4" name="Group 3">
              <a:extLst>
                <a:ext uri="{FF2B5EF4-FFF2-40B4-BE49-F238E27FC236}">
                  <a16:creationId xmlns:a16="http://schemas.microsoft.com/office/drawing/2014/main" id="{5034E4DF-BBE9-405E-9EE2-514BCA3E24DE}"/>
                </a:ext>
              </a:extLst>
            </p:cNvPr>
            <p:cNvGrpSpPr/>
            <p:nvPr/>
          </p:nvGrpSpPr>
          <p:grpSpPr>
            <a:xfrm>
              <a:off x="5645174" y="4217836"/>
              <a:ext cx="2238107" cy="1335625"/>
              <a:chOff x="5525704" y="2835819"/>
              <a:chExt cx="2238107" cy="1335625"/>
            </a:xfrm>
          </p:grpSpPr>
          <p:sp>
            <p:nvSpPr>
              <p:cNvPr id="12" name="Freeform: Shape 11">
                <a:extLst>
                  <a:ext uri="{FF2B5EF4-FFF2-40B4-BE49-F238E27FC236}">
                    <a16:creationId xmlns:a16="http://schemas.microsoft.com/office/drawing/2014/main" id="{2054B8FC-4CAC-402A-96AB-13935786EBC2}"/>
                  </a:ext>
                </a:extLst>
              </p:cNvPr>
              <p:cNvSpPr/>
              <p:nvPr/>
            </p:nvSpPr>
            <p:spPr>
              <a:xfrm>
                <a:off x="5526328" y="2835819"/>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1 w 4643235"/>
                  <a:gd name="connsiteY12" fmla="*/ 154775 h 2765218"/>
                  <a:gd name="connsiteX13" fmla="*/ 3557306 w 4643235"/>
                  <a:gd name="connsiteY13" fmla="*/ 91958 h 2765218"/>
                  <a:gd name="connsiteX14" fmla="*/ 3531402 w 4643235"/>
                  <a:gd name="connsiteY14" fmla="*/ 50512 h 2765218"/>
                  <a:gd name="connsiteX15" fmla="*/ 3445921 w 4643235"/>
                  <a:gd name="connsiteY15" fmla="*/ 21371 h 2765218"/>
                  <a:gd name="connsiteX16" fmla="*/ 3301507 w 4643235"/>
                  <a:gd name="connsiteY16" fmla="*/ 0 h 2765218"/>
                  <a:gd name="connsiteX17" fmla="*/ 3140904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1 w 4643235"/>
                  <a:gd name="connsiteY24" fmla="*/ 248028 h 2765218"/>
                  <a:gd name="connsiteX25" fmla="*/ 2578795 w 4643235"/>
                  <a:gd name="connsiteY25" fmla="*/ 251913 h 2765218"/>
                  <a:gd name="connsiteX26" fmla="*/ 2209020 w 4643235"/>
                  <a:gd name="connsiteY26" fmla="*/ 251913 h 2765218"/>
                  <a:gd name="connsiteX27" fmla="*/ 2084034 w 4643235"/>
                  <a:gd name="connsiteY27" fmla="*/ 287531 h 2765218"/>
                  <a:gd name="connsiteX28" fmla="*/ 2059426 w 4643235"/>
                  <a:gd name="connsiteY28" fmla="*/ 337396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9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4 w 4643235"/>
                  <a:gd name="connsiteY45" fmla="*/ 1021253 h 2765218"/>
                  <a:gd name="connsiteX46" fmla="*/ 14330 w 4643235"/>
                  <a:gd name="connsiteY46" fmla="*/ 1038090 h 2765218"/>
                  <a:gd name="connsiteX47" fmla="*/ 2673 w 4643235"/>
                  <a:gd name="connsiteY47" fmla="*/ 1058166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9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7"/>
                      <a:pt x="4645909" y="1308784"/>
                      <a:pt x="4645909" y="1299070"/>
                    </a:cubicBezTo>
                    <a:cubicBezTo>
                      <a:pt x="4645909" y="1078888"/>
                      <a:pt x="4645261" y="858707"/>
                      <a:pt x="4646556" y="638526"/>
                    </a:cubicBezTo>
                    <a:cubicBezTo>
                      <a:pt x="4646556" y="620393"/>
                      <a:pt x="4640728" y="612622"/>
                      <a:pt x="4624538" y="605499"/>
                    </a:cubicBezTo>
                    <a:cubicBezTo>
                      <a:pt x="4488544" y="548510"/>
                      <a:pt x="4352550"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8" y="299188"/>
                      <a:pt x="4000907" y="291416"/>
                      <a:pt x="3925139" y="290121"/>
                    </a:cubicBezTo>
                    <a:cubicBezTo>
                      <a:pt x="3892759" y="289474"/>
                      <a:pt x="3862322" y="284293"/>
                      <a:pt x="3832533" y="271341"/>
                    </a:cubicBezTo>
                    <a:cubicBezTo>
                      <a:pt x="3741870" y="231190"/>
                      <a:pt x="3649912" y="193630"/>
                      <a:pt x="3558601" y="154775"/>
                    </a:cubicBezTo>
                    <a:cubicBezTo>
                      <a:pt x="3557954" y="134052"/>
                      <a:pt x="3557306" y="112681"/>
                      <a:pt x="3557306" y="91958"/>
                    </a:cubicBezTo>
                    <a:cubicBezTo>
                      <a:pt x="3562487" y="69292"/>
                      <a:pt x="3546945" y="58931"/>
                      <a:pt x="3531402" y="50512"/>
                    </a:cubicBezTo>
                    <a:cubicBezTo>
                      <a:pt x="3504851" y="36265"/>
                      <a:pt x="3475062" y="28494"/>
                      <a:pt x="3445921" y="21371"/>
                    </a:cubicBezTo>
                    <a:cubicBezTo>
                      <a:pt x="3397999" y="9714"/>
                      <a:pt x="3349429" y="9066"/>
                      <a:pt x="3301507" y="0"/>
                    </a:cubicBezTo>
                    <a:cubicBezTo>
                      <a:pt x="3247757" y="0"/>
                      <a:pt x="3194655" y="0"/>
                      <a:pt x="3140904" y="0"/>
                    </a:cubicBezTo>
                    <a:cubicBezTo>
                      <a:pt x="3131191" y="7124"/>
                      <a:pt x="3120181"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1" y="195573"/>
                      <a:pt x="2707666" y="221476"/>
                      <a:pt x="2620241" y="248028"/>
                    </a:cubicBezTo>
                    <a:cubicBezTo>
                      <a:pt x="2606641" y="252561"/>
                      <a:pt x="2593042" y="253856"/>
                      <a:pt x="2578795" y="251913"/>
                    </a:cubicBezTo>
                    <a:cubicBezTo>
                      <a:pt x="2455752" y="234428"/>
                      <a:pt x="2332062" y="233781"/>
                      <a:pt x="2209020" y="251913"/>
                    </a:cubicBezTo>
                    <a:cubicBezTo>
                      <a:pt x="2165631" y="258389"/>
                      <a:pt x="2123537" y="267456"/>
                      <a:pt x="2084034" y="287531"/>
                    </a:cubicBezTo>
                    <a:cubicBezTo>
                      <a:pt x="2063959" y="297892"/>
                      <a:pt x="2047769" y="311492"/>
                      <a:pt x="2059426" y="337396"/>
                    </a:cubicBezTo>
                    <a:cubicBezTo>
                      <a:pt x="2047122" y="364594"/>
                      <a:pt x="2058130"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9"/>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1"/>
                      <a:pt x="389933" y="790710"/>
                      <a:pt x="402885" y="814023"/>
                    </a:cubicBezTo>
                    <a:cubicBezTo>
                      <a:pt x="393171" y="820499"/>
                      <a:pt x="397704" y="830213"/>
                      <a:pt x="397704" y="837984"/>
                    </a:cubicBezTo>
                    <a:cubicBezTo>
                      <a:pt x="397057" y="867126"/>
                      <a:pt x="397057" y="896268"/>
                      <a:pt x="397057" y="925409"/>
                    </a:cubicBezTo>
                    <a:cubicBezTo>
                      <a:pt x="397057" y="925409"/>
                      <a:pt x="397057" y="925409"/>
                      <a:pt x="397057" y="925409"/>
                    </a:cubicBezTo>
                    <a:cubicBezTo>
                      <a:pt x="397057" y="925409"/>
                      <a:pt x="397057" y="925409"/>
                      <a:pt x="397057" y="925409"/>
                    </a:cubicBezTo>
                    <a:cubicBezTo>
                      <a:pt x="292147" y="957789"/>
                      <a:pt x="187884" y="990168"/>
                      <a:pt x="82974" y="1021253"/>
                    </a:cubicBezTo>
                    <a:cubicBezTo>
                      <a:pt x="60309" y="1027729"/>
                      <a:pt x="38938" y="1040033"/>
                      <a:pt x="14330" y="1038090"/>
                    </a:cubicBezTo>
                    <a:cubicBezTo>
                      <a:pt x="-8336" y="1033557"/>
                      <a:pt x="2673" y="1052337"/>
                      <a:pt x="2673" y="1058166"/>
                    </a:cubicBezTo>
                    <a:cubicBezTo>
                      <a:pt x="2025" y="1437655"/>
                      <a:pt x="2025" y="1816496"/>
                      <a:pt x="1378" y="2195985"/>
                    </a:cubicBezTo>
                    <a:cubicBezTo>
                      <a:pt x="1378" y="2220593"/>
                      <a:pt x="9149" y="2230955"/>
                      <a:pt x="31167" y="2240021"/>
                    </a:cubicBezTo>
                    <a:cubicBezTo>
                      <a:pt x="345249" y="2366301"/>
                      <a:pt x="659332" y="2493230"/>
                      <a:pt x="973414" y="2620158"/>
                    </a:cubicBezTo>
                    <a:cubicBezTo>
                      <a:pt x="1090628" y="2667432"/>
                      <a:pt x="1207842" y="2714058"/>
                      <a:pt x="1325056" y="2760685"/>
                    </a:cubicBezTo>
                    <a:cubicBezTo>
                      <a:pt x="1325056" y="2760685"/>
                      <a:pt x="1325056" y="2760685"/>
                      <a:pt x="1325056" y="2760685"/>
                    </a:cubicBezTo>
                    <a:cubicBezTo>
                      <a:pt x="1325056" y="2760685"/>
                      <a:pt x="1325056" y="2760685"/>
                      <a:pt x="1325056" y="2760685"/>
                    </a:cubicBezTo>
                    <a:cubicBezTo>
                      <a:pt x="1333475" y="2776875"/>
                      <a:pt x="1345779" y="2771046"/>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8" y="2321618"/>
                      <a:pt x="2921371" y="2272401"/>
                    </a:cubicBezTo>
                    <a:cubicBezTo>
                      <a:pt x="2930437" y="2275639"/>
                      <a:pt x="2936913" y="2272401"/>
                      <a:pt x="2942741" y="2265925"/>
                    </a:cubicBezTo>
                    <a:cubicBezTo>
                      <a:pt x="2947275" y="2263982"/>
                      <a:pt x="2952455" y="2261392"/>
                      <a:pt x="2956989" y="2259449"/>
                    </a:cubicBezTo>
                    <a:cubicBezTo>
                      <a:pt x="3145438" y="2199871"/>
                      <a:pt x="3333887" y="2139644"/>
                      <a:pt x="3522336" y="2080066"/>
                    </a:cubicBezTo>
                    <a:cubicBezTo>
                      <a:pt x="3886931" y="1964147"/>
                      <a:pt x="4252173" y="1848228"/>
                      <a:pt x="4617415" y="1733604"/>
                    </a:cubicBezTo>
                    <a:cubicBezTo>
                      <a:pt x="4640728" y="1726480"/>
                      <a:pt x="4648499" y="1716767"/>
                      <a:pt x="4648499" y="1692158"/>
                    </a:cubicBezTo>
                    <a:cubicBezTo>
                      <a:pt x="4645909" y="1571058"/>
                      <a:pt x="4647204" y="1449311"/>
                      <a:pt x="4647204" y="1328211"/>
                    </a:cubicBezTo>
                    <a:close/>
                  </a:path>
                </a:pathLst>
              </a:custGeom>
              <a:solidFill>
                <a:schemeClr val="accent1"/>
              </a:solidFill>
              <a:ln w="64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30E0473-7538-4823-ADE5-72543B8033C7}"/>
                  </a:ext>
                </a:extLst>
              </p:cNvPr>
              <p:cNvSpPr/>
              <p:nvPr/>
            </p:nvSpPr>
            <p:spPr>
              <a:xfrm>
                <a:off x="5525704" y="2885748"/>
                <a:ext cx="2032825" cy="1285696"/>
              </a:xfrm>
              <a:custGeom>
                <a:avLst/>
                <a:gdLst>
                  <a:gd name="connsiteX0" fmla="*/ 847600 w 2032825"/>
                  <a:gd name="connsiteY0" fmla="*/ 490873 h 1285696"/>
                  <a:gd name="connsiteX1" fmla="*/ 847600 w 2032825"/>
                  <a:gd name="connsiteY1" fmla="*/ 549229 h 1285696"/>
                  <a:gd name="connsiteX2" fmla="*/ 847912 w 2032825"/>
                  <a:gd name="connsiteY2" fmla="*/ 578875 h 1285696"/>
                  <a:gd name="connsiteX3" fmla="*/ 817642 w 2032825"/>
                  <a:gd name="connsiteY3" fmla="*/ 624436 h 1285696"/>
                  <a:gd name="connsiteX4" fmla="*/ 711853 w 2032825"/>
                  <a:gd name="connsiteY4" fmla="*/ 648152 h 1285696"/>
                  <a:gd name="connsiteX5" fmla="*/ 588276 w 2032825"/>
                  <a:gd name="connsiteY5" fmla="*/ 639727 h 1285696"/>
                  <a:gd name="connsiteX6" fmla="*/ 529920 w 2032825"/>
                  <a:gd name="connsiteY6" fmla="*/ 616634 h 1285696"/>
                  <a:gd name="connsiteX7" fmla="*/ 522431 w 2032825"/>
                  <a:gd name="connsiteY7" fmla="*/ 602904 h 1285696"/>
                  <a:gd name="connsiteX8" fmla="*/ 522431 w 2032825"/>
                  <a:gd name="connsiteY8" fmla="*/ 493994 h 1285696"/>
                  <a:gd name="connsiteX9" fmla="*/ 847600 w 2032825"/>
                  <a:gd name="connsiteY9" fmla="*/ 490873 h 1285696"/>
                  <a:gd name="connsiteX10" fmla="*/ 6905 w 2032825"/>
                  <a:gd name="connsiteY10" fmla="*/ 455610 h 1285696"/>
                  <a:gd name="connsiteX11" fmla="*/ 10962 w 2032825"/>
                  <a:gd name="connsiteY11" fmla="*/ 463412 h 1285696"/>
                  <a:gd name="connsiteX12" fmla="*/ 157319 w 2032825"/>
                  <a:gd name="connsiteY12" fmla="*/ 523327 h 1285696"/>
                  <a:gd name="connsiteX13" fmla="*/ 497779 w 2032825"/>
                  <a:gd name="connsiteY13" fmla="*/ 663132 h 1285696"/>
                  <a:gd name="connsiteX14" fmla="*/ 628845 w 2032825"/>
                  <a:gd name="connsiteY14" fmla="*/ 716494 h 1285696"/>
                  <a:gd name="connsiteX15" fmla="*/ 641640 w 2032825"/>
                  <a:gd name="connsiteY15" fmla="*/ 733969 h 1285696"/>
                  <a:gd name="connsiteX16" fmla="*/ 641328 w 2032825"/>
                  <a:gd name="connsiteY16" fmla="*/ 1272277 h 1285696"/>
                  <a:gd name="connsiteX17" fmla="*/ 638519 w 2032825"/>
                  <a:gd name="connsiteY17" fmla="*/ 1285696 h 1285696"/>
                  <a:gd name="connsiteX18" fmla="*/ 469070 w 2032825"/>
                  <a:gd name="connsiteY18" fmla="*/ 1217978 h 1285696"/>
                  <a:gd name="connsiteX19" fmla="*/ 15019 w 2032825"/>
                  <a:gd name="connsiteY19" fmla="*/ 1034798 h 1285696"/>
                  <a:gd name="connsiteX20" fmla="*/ 664 w 2032825"/>
                  <a:gd name="connsiteY20" fmla="*/ 1013577 h 1285696"/>
                  <a:gd name="connsiteX21" fmla="*/ 1288 w 2032825"/>
                  <a:gd name="connsiteY21" fmla="*/ 465284 h 1285696"/>
                  <a:gd name="connsiteX22" fmla="*/ 6905 w 2032825"/>
                  <a:gd name="connsiteY22" fmla="*/ 455610 h 1285696"/>
                  <a:gd name="connsiteX23" fmla="*/ 1253280 w 2032825"/>
                  <a:gd name="connsiteY23" fmla="*/ 374474 h 1285696"/>
                  <a:gd name="connsiteX24" fmla="*/ 1253280 w 2032825"/>
                  <a:gd name="connsiteY24" fmla="*/ 481199 h 1285696"/>
                  <a:gd name="connsiteX25" fmla="*/ 1242982 w 2032825"/>
                  <a:gd name="connsiteY25" fmla="*/ 494930 h 1285696"/>
                  <a:gd name="connsiteX26" fmla="*/ 1157789 w 2032825"/>
                  <a:gd name="connsiteY26" fmla="*/ 525200 h 1285696"/>
                  <a:gd name="connsiteX27" fmla="*/ 990836 w 2032825"/>
                  <a:gd name="connsiteY27" fmla="*/ 520207 h 1285696"/>
                  <a:gd name="connsiteX28" fmla="*/ 934353 w 2032825"/>
                  <a:gd name="connsiteY28" fmla="*/ 496178 h 1285696"/>
                  <a:gd name="connsiteX29" fmla="*/ 927799 w 2032825"/>
                  <a:gd name="connsiteY29" fmla="*/ 483384 h 1285696"/>
                  <a:gd name="connsiteX30" fmla="*/ 927799 w 2032825"/>
                  <a:gd name="connsiteY30" fmla="*/ 385396 h 1285696"/>
                  <a:gd name="connsiteX31" fmla="*/ 935601 w 2032825"/>
                  <a:gd name="connsiteY31" fmla="*/ 378218 h 1285696"/>
                  <a:gd name="connsiteX32" fmla="*/ 1014864 w 2032825"/>
                  <a:gd name="connsiteY32" fmla="*/ 401311 h 1285696"/>
                  <a:gd name="connsiteX33" fmla="*/ 1094128 w 2032825"/>
                  <a:gd name="connsiteY33" fmla="*/ 406304 h 1285696"/>
                  <a:gd name="connsiteX34" fmla="*/ 1230500 w 2032825"/>
                  <a:gd name="connsiteY34" fmla="*/ 386644 h 1285696"/>
                  <a:gd name="connsiteX35" fmla="*/ 1253280 w 2032825"/>
                  <a:gd name="connsiteY35" fmla="*/ 374474 h 1285696"/>
                  <a:gd name="connsiteX36" fmla="*/ 517439 w 2032825"/>
                  <a:gd name="connsiteY36" fmla="*/ 344828 h 1285696"/>
                  <a:gd name="connsiteX37" fmla="*/ 517439 w 2032825"/>
                  <a:gd name="connsiteY37" fmla="*/ 420035 h 1285696"/>
                  <a:gd name="connsiteX38" fmla="*/ 517439 w 2032825"/>
                  <a:gd name="connsiteY38" fmla="*/ 434077 h 1285696"/>
                  <a:gd name="connsiteX39" fmla="*/ 489041 w 2032825"/>
                  <a:gd name="connsiteY39" fmla="*/ 477767 h 1285696"/>
                  <a:gd name="connsiteX40" fmla="*/ 377011 w 2032825"/>
                  <a:gd name="connsiteY40" fmla="*/ 502420 h 1285696"/>
                  <a:gd name="connsiteX41" fmla="*/ 242200 w 2032825"/>
                  <a:gd name="connsiteY41" fmla="*/ 489937 h 1285696"/>
                  <a:gd name="connsiteX42" fmla="*/ 234711 w 2032825"/>
                  <a:gd name="connsiteY42" fmla="*/ 487753 h 1285696"/>
                  <a:gd name="connsiteX43" fmla="*/ 191646 w 2032825"/>
                  <a:gd name="connsiteY43" fmla="*/ 425964 h 1285696"/>
                  <a:gd name="connsiteX44" fmla="*/ 191334 w 2032825"/>
                  <a:gd name="connsiteY44" fmla="*/ 401623 h 1285696"/>
                  <a:gd name="connsiteX45" fmla="*/ 191646 w 2032825"/>
                  <a:gd name="connsiteY45" fmla="*/ 359495 h 1285696"/>
                  <a:gd name="connsiteX46" fmla="*/ 194455 w 2032825"/>
                  <a:gd name="connsiteY46" fmla="*/ 347636 h 1285696"/>
                  <a:gd name="connsiteX47" fmla="*/ 271222 w 2032825"/>
                  <a:gd name="connsiteY47" fmla="*/ 373225 h 1285696"/>
                  <a:gd name="connsiteX48" fmla="*/ 378883 w 2032825"/>
                  <a:gd name="connsiteY48" fmla="*/ 378530 h 1285696"/>
                  <a:gd name="connsiteX49" fmla="*/ 482488 w 2032825"/>
                  <a:gd name="connsiteY49" fmla="*/ 363239 h 1285696"/>
                  <a:gd name="connsiteX50" fmla="*/ 517439 w 2032825"/>
                  <a:gd name="connsiteY50" fmla="*/ 344828 h 1285696"/>
                  <a:gd name="connsiteX51" fmla="*/ 1650536 w 2032825"/>
                  <a:gd name="connsiteY51" fmla="*/ 252458 h 1285696"/>
                  <a:gd name="connsiteX52" fmla="*/ 1650536 w 2032825"/>
                  <a:gd name="connsiteY52" fmla="*/ 356999 h 1285696"/>
                  <a:gd name="connsiteX53" fmla="*/ 1634932 w 2032825"/>
                  <a:gd name="connsiteY53" fmla="*/ 378844 h 1285696"/>
                  <a:gd name="connsiteX54" fmla="*/ 1554421 w 2032825"/>
                  <a:gd name="connsiteY54" fmla="*/ 406929 h 1285696"/>
                  <a:gd name="connsiteX55" fmla="*/ 1458305 w 2032825"/>
                  <a:gd name="connsiteY55" fmla="*/ 412234 h 1285696"/>
                  <a:gd name="connsiteX56" fmla="*/ 1342843 w 2032825"/>
                  <a:gd name="connsiteY56" fmla="*/ 386333 h 1285696"/>
                  <a:gd name="connsiteX57" fmla="*/ 1324743 w 2032825"/>
                  <a:gd name="connsiteY57" fmla="*/ 357623 h 1285696"/>
                  <a:gd name="connsiteX58" fmla="*/ 1325055 w 2032825"/>
                  <a:gd name="connsiteY58" fmla="*/ 267437 h 1285696"/>
                  <a:gd name="connsiteX59" fmla="*/ 1334729 w 2032825"/>
                  <a:gd name="connsiteY59" fmla="*/ 261820 h 1285696"/>
                  <a:gd name="connsiteX60" fmla="*/ 1408376 w 2032825"/>
                  <a:gd name="connsiteY60" fmla="*/ 282728 h 1285696"/>
                  <a:gd name="connsiteX61" fmla="*/ 1505739 w 2032825"/>
                  <a:gd name="connsiteY61" fmla="*/ 288033 h 1285696"/>
                  <a:gd name="connsiteX62" fmla="*/ 1628067 w 2032825"/>
                  <a:gd name="connsiteY62" fmla="*/ 268061 h 1285696"/>
                  <a:gd name="connsiteX63" fmla="*/ 1650536 w 2032825"/>
                  <a:gd name="connsiteY63" fmla="*/ 252458 h 1285696"/>
                  <a:gd name="connsiteX64" fmla="*/ 917190 w 2032825"/>
                  <a:gd name="connsiteY64" fmla="*/ 228429 h 1285696"/>
                  <a:gd name="connsiteX65" fmla="*/ 916566 w 2032825"/>
                  <a:gd name="connsiteY65" fmla="*/ 337651 h 1285696"/>
                  <a:gd name="connsiteX66" fmla="*/ 889417 w 2032825"/>
                  <a:gd name="connsiteY66" fmla="*/ 362616 h 1285696"/>
                  <a:gd name="connsiteX67" fmla="*/ 787996 w 2032825"/>
                  <a:gd name="connsiteY67" fmla="*/ 387269 h 1285696"/>
                  <a:gd name="connsiteX68" fmla="*/ 702179 w 2032825"/>
                  <a:gd name="connsiteY68" fmla="*/ 386645 h 1285696"/>
                  <a:gd name="connsiteX69" fmla="*/ 601695 w 2032825"/>
                  <a:gd name="connsiteY69" fmla="*/ 357935 h 1285696"/>
                  <a:gd name="connsiteX70" fmla="*/ 589525 w 2032825"/>
                  <a:gd name="connsiteY70" fmla="*/ 336403 h 1285696"/>
                  <a:gd name="connsiteX71" fmla="*/ 589837 w 2032825"/>
                  <a:gd name="connsiteY71" fmla="*/ 280856 h 1285696"/>
                  <a:gd name="connsiteX72" fmla="*/ 592646 w 2032825"/>
                  <a:gd name="connsiteY72" fmla="*/ 234046 h 1285696"/>
                  <a:gd name="connsiteX73" fmla="*/ 717782 w 2032825"/>
                  <a:gd name="connsiteY73" fmla="*/ 262443 h 1285696"/>
                  <a:gd name="connsiteX74" fmla="*/ 797670 w 2032825"/>
                  <a:gd name="connsiteY74" fmla="*/ 262443 h 1285696"/>
                  <a:gd name="connsiteX75" fmla="*/ 890665 w 2032825"/>
                  <a:gd name="connsiteY75" fmla="*/ 245904 h 1285696"/>
                  <a:gd name="connsiteX76" fmla="*/ 917190 w 2032825"/>
                  <a:gd name="connsiteY76" fmla="*/ 228429 h 1285696"/>
                  <a:gd name="connsiteX77" fmla="*/ 2032187 w 2032825"/>
                  <a:gd name="connsiteY77" fmla="*/ 138243 h 1285696"/>
                  <a:gd name="connsiteX78" fmla="*/ 2032811 w 2032825"/>
                  <a:gd name="connsiteY78" fmla="*/ 164456 h 1285696"/>
                  <a:gd name="connsiteX79" fmla="*/ 2032811 w 2032825"/>
                  <a:gd name="connsiteY79" fmla="*/ 237791 h 1285696"/>
                  <a:gd name="connsiteX80" fmla="*/ 2019080 w 2032825"/>
                  <a:gd name="connsiteY80" fmla="*/ 263068 h 1285696"/>
                  <a:gd name="connsiteX81" fmla="*/ 1927334 w 2032825"/>
                  <a:gd name="connsiteY81" fmla="*/ 293338 h 1285696"/>
                  <a:gd name="connsiteX82" fmla="*/ 1858368 w 2032825"/>
                  <a:gd name="connsiteY82" fmla="*/ 298332 h 1285696"/>
                  <a:gd name="connsiteX83" fmla="*/ 1741345 w 2032825"/>
                  <a:gd name="connsiteY83" fmla="*/ 278359 h 1285696"/>
                  <a:gd name="connsiteX84" fmla="*/ 1734168 w 2032825"/>
                  <a:gd name="connsiteY84" fmla="*/ 275551 h 1285696"/>
                  <a:gd name="connsiteX85" fmla="*/ 1706707 w 2032825"/>
                  <a:gd name="connsiteY85" fmla="*/ 234358 h 1285696"/>
                  <a:gd name="connsiteX86" fmla="*/ 1707331 w 2032825"/>
                  <a:gd name="connsiteY86" fmla="*/ 140427 h 1285696"/>
                  <a:gd name="connsiteX87" fmla="*/ 1778481 w 2032825"/>
                  <a:gd name="connsiteY87" fmla="*/ 165704 h 1285696"/>
                  <a:gd name="connsiteX88" fmla="*/ 1923278 w 2032825"/>
                  <a:gd name="connsiteY88" fmla="*/ 169761 h 1285696"/>
                  <a:gd name="connsiteX89" fmla="*/ 1992867 w 2032825"/>
                  <a:gd name="connsiteY89" fmla="*/ 158527 h 1285696"/>
                  <a:gd name="connsiteX90" fmla="*/ 2032187 w 2032825"/>
                  <a:gd name="connsiteY90" fmla="*/ 138243 h 1285696"/>
                  <a:gd name="connsiteX91" fmla="*/ 1312885 w 2032825"/>
                  <a:gd name="connsiteY91" fmla="*/ 117335 h 1285696"/>
                  <a:gd name="connsiteX92" fmla="*/ 1315069 w 2032825"/>
                  <a:gd name="connsiteY92" fmla="*/ 126697 h 1285696"/>
                  <a:gd name="connsiteX93" fmla="*/ 1315381 w 2032825"/>
                  <a:gd name="connsiteY93" fmla="*/ 214386 h 1285696"/>
                  <a:gd name="connsiteX94" fmla="*/ 1301650 w 2032825"/>
                  <a:gd name="connsiteY94" fmla="*/ 239975 h 1285696"/>
                  <a:gd name="connsiteX95" fmla="*/ 1222387 w 2032825"/>
                  <a:gd name="connsiteY95" fmla="*/ 268061 h 1285696"/>
                  <a:gd name="connsiteX96" fmla="*/ 1114726 w 2032825"/>
                  <a:gd name="connsiteY96" fmla="*/ 272742 h 1285696"/>
                  <a:gd name="connsiteX97" fmla="*/ 1001447 w 2032825"/>
                  <a:gd name="connsiteY97" fmla="*/ 243096 h 1285696"/>
                  <a:gd name="connsiteX98" fmla="*/ 989589 w 2032825"/>
                  <a:gd name="connsiteY98" fmla="*/ 220940 h 1285696"/>
                  <a:gd name="connsiteX99" fmla="*/ 989589 w 2032825"/>
                  <a:gd name="connsiteY99" fmla="*/ 159151 h 1285696"/>
                  <a:gd name="connsiteX100" fmla="*/ 992709 w 2032825"/>
                  <a:gd name="connsiteY100" fmla="*/ 118271 h 1285696"/>
                  <a:gd name="connsiteX101" fmla="*/ 1068540 w 2032825"/>
                  <a:gd name="connsiteY101" fmla="*/ 143548 h 1285696"/>
                  <a:gd name="connsiteX102" fmla="*/ 1181507 w 2032825"/>
                  <a:gd name="connsiteY102" fmla="*/ 148853 h 1285696"/>
                  <a:gd name="connsiteX103" fmla="*/ 1295721 w 2032825"/>
                  <a:gd name="connsiteY103" fmla="*/ 128569 h 1285696"/>
                  <a:gd name="connsiteX104" fmla="*/ 1312885 w 2032825"/>
                  <a:gd name="connsiteY104" fmla="*/ 117335 h 1285696"/>
                  <a:gd name="connsiteX105" fmla="*/ 1714196 w 2032825"/>
                  <a:gd name="connsiteY105" fmla="*/ 0 h 1285696"/>
                  <a:gd name="connsiteX106" fmla="*/ 1715444 w 2032825"/>
                  <a:gd name="connsiteY106" fmla="*/ 29958 h 1285696"/>
                  <a:gd name="connsiteX107" fmla="*/ 1715444 w 2032825"/>
                  <a:gd name="connsiteY107" fmla="*/ 97051 h 1285696"/>
                  <a:gd name="connsiteX108" fmla="*/ 1700153 w 2032825"/>
                  <a:gd name="connsiteY108" fmla="*/ 125762 h 1285696"/>
                  <a:gd name="connsiteX109" fmla="*/ 1615584 w 2032825"/>
                  <a:gd name="connsiteY109" fmla="*/ 154159 h 1285696"/>
                  <a:gd name="connsiteX110" fmla="*/ 1437709 w 2032825"/>
                  <a:gd name="connsiteY110" fmla="*/ 144485 h 1285696"/>
                  <a:gd name="connsiteX111" fmla="*/ 1430219 w 2032825"/>
                  <a:gd name="connsiteY111" fmla="*/ 142301 h 1285696"/>
                  <a:gd name="connsiteX112" fmla="*/ 1389651 w 2032825"/>
                  <a:gd name="connsiteY112" fmla="*/ 83633 h 1285696"/>
                  <a:gd name="connsiteX113" fmla="*/ 1389027 w 2032825"/>
                  <a:gd name="connsiteY113" fmla="*/ 37136 h 1285696"/>
                  <a:gd name="connsiteX114" fmla="*/ 1391524 w 2032825"/>
                  <a:gd name="connsiteY114" fmla="*/ 4057 h 1285696"/>
                  <a:gd name="connsiteX115" fmla="*/ 1521341 w 2032825"/>
                  <a:gd name="connsiteY115" fmla="*/ 33079 h 1285696"/>
                  <a:gd name="connsiteX116" fmla="*/ 1655216 w 2032825"/>
                  <a:gd name="connsiteY116" fmla="*/ 25277 h 1285696"/>
                  <a:gd name="connsiteX117" fmla="*/ 1714196 w 2032825"/>
                  <a:gd name="connsiteY117" fmla="*/ 0 h 128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5" h="1285696">
                    <a:moveTo>
                      <a:pt x="847600" y="490873"/>
                    </a:moveTo>
                    <a:cubicBezTo>
                      <a:pt x="847600" y="511157"/>
                      <a:pt x="847600" y="530193"/>
                      <a:pt x="847600" y="549229"/>
                    </a:cubicBezTo>
                    <a:cubicBezTo>
                      <a:pt x="847600" y="559215"/>
                      <a:pt x="846352" y="569201"/>
                      <a:pt x="847912" y="578875"/>
                    </a:cubicBezTo>
                    <a:cubicBezTo>
                      <a:pt x="852281" y="604152"/>
                      <a:pt x="837302" y="615386"/>
                      <a:pt x="817642" y="624436"/>
                    </a:cubicBezTo>
                    <a:cubicBezTo>
                      <a:pt x="783939" y="639415"/>
                      <a:pt x="748364" y="644408"/>
                      <a:pt x="711853" y="648152"/>
                    </a:cubicBezTo>
                    <a:cubicBezTo>
                      <a:pt x="670036" y="652209"/>
                      <a:pt x="628844" y="647841"/>
                      <a:pt x="588276" y="639727"/>
                    </a:cubicBezTo>
                    <a:cubicBezTo>
                      <a:pt x="567680" y="635358"/>
                      <a:pt x="547708" y="628805"/>
                      <a:pt x="529920" y="616634"/>
                    </a:cubicBezTo>
                    <a:cubicBezTo>
                      <a:pt x="524928" y="613202"/>
                      <a:pt x="522431" y="609145"/>
                      <a:pt x="522431" y="602904"/>
                    </a:cubicBezTo>
                    <a:cubicBezTo>
                      <a:pt x="522743" y="566704"/>
                      <a:pt x="522431" y="531129"/>
                      <a:pt x="522431" y="493994"/>
                    </a:cubicBezTo>
                    <a:cubicBezTo>
                      <a:pt x="610433" y="535810"/>
                      <a:pt x="788932" y="534250"/>
                      <a:pt x="847600" y="490873"/>
                    </a:cubicBezTo>
                    <a:close/>
                    <a:moveTo>
                      <a:pt x="6905" y="455610"/>
                    </a:moveTo>
                    <a:cubicBezTo>
                      <a:pt x="2536" y="460915"/>
                      <a:pt x="7529" y="462163"/>
                      <a:pt x="10962" y="463412"/>
                    </a:cubicBezTo>
                    <a:cubicBezTo>
                      <a:pt x="59644" y="483384"/>
                      <a:pt x="108638" y="503355"/>
                      <a:pt x="157319" y="523327"/>
                    </a:cubicBezTo>
                    <a:cubicBezTo>
                      <a:pt x="270910" y="569825"/>
                      <a:pt x="384189" y="616634"/>
                      <a:pt x="497779" y="663132"/>
                    </a:cubicBezTo>
                    <a:cubicBezTo>
                      <a:pt x="541468" y="680919"/>
                      <a:pt x="584844" y="699019"/>
                      <a:pt x="628845" y="716494"/>
                    </a:cubicBezTo>
                    <a:cubicBezTo>
                      <a:pt x="637583" y="719927"/>
                      <a:pt x="641640" y="723983"/>
                      <a:pt x="641640" y="733969"/>
                    </a:cubicBezTo>
                    <a:cubicBezTo>
                      <a:pt x="641328" y="913405"/>
                      <a:pt x="641328" y="1092841"/>
                      <a:pt x="641328" y="1272277"/>
                    </a:cubicBezTo>
                    <a:cubicBezTo>
                      <a:pt x="641328" y="1276958"/>
                      <a:pt x="642888" y="1281951"/>
                      <a:pt x="638519" y="1285696"/>
                    </a:cubicBezTo>
                    <a:cubicBezTo>
                      <a:pt x="582036" y="1263227"/>
                      <a:pt x="525553" y="1240758"/>
                      <a:pt x="469070" y="1217978"/>
                    </a:cubicBezTo>
                    <a:cubicBezTo>
                      <a:pt x="317719" y="1156814"/>
                      <a:pt x="166369" y="1095649"/>
                      <a:pt x="15019" y="1034798"/>
                    </a:cubicBezTo>
                    <a:cubicBezTo>
                      <a:pt x="4409" y="1030429"/>
                      <a:pt x="664" y="1025748"/>
                      <a:pt x="664" y="1013577"/>
                    </a:cubicBezTo>
                    <a:cubicBezTo>
                      <a:pt x="1288" y="830709"/>
                      <a:pt x="976" y="648152"/>
                      <a:pt x="1288" y="465284"/>
                    </a:cubicBezTo>
                    <a:cubicBezTo>
                      <a:pt x="1288" y="462475"/>
                      <a:pt x="-4017" y="453425"/>
                      <a:pt x="6905" y="455610"/>
                    </a:cubicBezTo>
                    <a:close/>
                    <a:moveTo>
                      <a:pt x="1253280" y="374474"/>
                    </a:moveTo>
                    <a:cubicBezTo>
                      <a:pt x="1253280" y="410985"/>
                      <a:pt x="1253280" y="445936"/>
                      <a:pt x="1253280" y="481199"/>
                    </a:cubicBezTo>
                    <a:cubicBezTo>
                      <a:pt x="1253280" y="488377"/>
                      <a:pt x="1247975" y="491497"/>
                      <a:pt x="1242982" y="494930"/>
                    </a:cubicBezTo>
                    <a:cubicBezTo>
                      <a:pt x="1217393" y="513030"/>
                      <a:pt x="1187747" y="520207"/>
                      <a:pt x="1157789" y="525200"/>
                    </a:cubicBezTo>
                    <a:cubicBezTo>
                      <a:pt x="1101930" y="534874"/>
                      <a:pt x="1046071" y="533002"/>
                      <a:pt x="990836" y="520207"/>
                    </a:cubicBezTo>
                    <a:cubicBezTo>
                      <a:pt x="971176" y="515526"/>
                      <a:pt x="950892" y="509909"/>
                      <a:pt x="934353" y="496178"/>
                    </a:cubicBezTo>
                    <a:cubicBezTo>
                      <a:pt x="929983" y="492434"/>
                      <a:pt x="927487" y="489313"/>
                      <a:pt x="927799" y="483384"/>
                    </a:cubicBezTo>
                    <a:cubicBezTo>
                      <a:pt x="928111" y="450617"/>
                      <a:pt x="927799" y="418162"/>
                      <a:pt x="927799" y="385396"/>
                    </a:cubicBezTo>
                    <a:cubicBezTo>
                      <a:pt x="927799" y="380403"/>
                      <a:pt x="927175" y="372601"/>
                      <a:pt x="935601" y="378218"/>
                    </a:cubicBezTo>
                    <a:cubicBezTo>
                      <a:pt x="959629" y="394134"/>
                      <a:pt x="987715" y="397566"/>
                      <a:pt x="1014864" y="401311"/>
                    </a:cubicBezTo>
                    <a:cubicBezTo>
                      <a:pt x="1041078" y="404744"/>
                      <a:pt x="1067915" y="407552"/>
                      <a:pt x="1094128" y="406304"/>
                    </a:cubicBezTo>
                    <a:cubicBezTo>
                      <a:pt x="1140001" y="404432"/>
                      <a:pt x="1186499" y="403495"/>
                      <a:pt x="1230500" y="386644"/>
                    </a:cubicBezTo>
                    <a:cubicBezTo>
                      <a:pt x="1238301" y="383836"/>
                      <a:pt x="1245166" y="379467"/>
                      <a:pt x="1253280" y="374474"/>
                    </a:cubicBezTo>
                    <a:close/>
                    <a:moveTo>
                      <a:pt x="517439" y="344828"/>
                    </a:moveTo>
                    <a:cubicBezTo>
                      <a:pt x="517439" y="371353"/>
                      <a:pt x="517439" y="395694"/>
                      <a:pt x="517439" y="420035"/>
                    </a:cubicBezTo>
                    <a:cubicBezTo>
                      <a:pt x="517439" y="424715"/>
                      <a:pt x="516503" y="429709"/>
                      <a:pt x="517439" y="434077"/>
                    </a:cubicBezTo>
                    <a:cubicBezTo>
                      <a:pt x="522744" y="458419"/>
                      <a:pt x="507765" y="469341"/>
                      <a:pt x="489041" y="477767"/>
                    </a:cubicBezTo>
                    <a:cubicBezTo>
                      <a:pt x="453466" y="493994"/>
                      <a:pt x="415707" y="501171"/>
                      <a:pt x="377011" y="502420"/>
                    </a:cubicBezTo>
                    <a:cubicBezTo>
                      <a:pt x="331450" y="503980"/>
                      <a:pt x="286201" y="503356"/>
                      <a:pt x="242200" y="489937"/>
                    </a:cubicBezTo>
                    <a:cubicBezTo>
                      <a:pt x="239704" y="489313"/>
                      <a:pt x="237207" y="488689"/>
                      <a:pt x="234711" y="487753"/>
                    </a:cubicBezTo>
                    <a:cubicBezTo>
                      <a:pt x="191646" y="471525"/>
                      <a:pt x="191958" y="471525"/>
                      <a:pt x="191646" y="425964"/>
                    </a:cubicBezTo>
                    <a:cubicBezTo>
                      <a:pt x="191646" y="417850"/>
                      <a:pt x="191334" y="409737"/>
                      <a:pt x="191334" y="401623"/>
                    </a:cubicBezTo>
                    <a:cubicBezTo>
                      <a:pt x="191334" y="387580"/>
                      <a:pt x="191334" y="373537"/>
                      <a:pt x="191646" y="359495"/>
                    </a:cubicBezTo>
                    <a:cubicBezTo>
                      <a:pt x="191958" y="355438"/>
                      <a:pt x="189774" y="350445"/>
                      <a:pt x="194455" y="347636"/>
                    </a:cubicBezTo>
                    <a:cubicBezTo>
                      <a:pt x="216923" y="365424"/>
                      <a:pt x="244385" y="369481"/>
                      <a:pt x="271222" y="373225"/>
                    </a:cubicBezTo>
                    <a:cubicBezTo>
                      <a:pt x="306797" y="378218"/>
                      <a:pt x="342996" y="380715"/>
                      <a:pt x="378883" y="378530"/>
                    </a:cubicBezTo>
                    <a:cubicBezTo>
                      <a:pt x="413834" y="376346"/>
                      <a:pt x="448785" y="374474"/>
                      <a:pt x="482488" y="363239"/>
                    </a:cubicBezTo>
                    <a:cubicBezTo>
                      <a:pt x="494346" y="359495"/>
                      <a:pt x="505893" y="355126"/>
                      <a:pt x="517439" y="344828"/>
                    </a:cubicBezTo>
                    <a:close/>
                    <a:moveTo>
                      <a:pt x="1650536" y="252458"/>
                    </a:moveTo>
                    <a:cubicBezTo>
                      <a:pt x="1650536" y="288969"/>
                      <a:pt x="1650224" y="322984"/>
                      <a:pt x="1650536" y="356999"/>
                    </a:cubicBezTo>
                    <a:cubicBezTo>
                      <a:pt x="1650536" y="368545"/>
                      <a:pt x="1642422" y="373539"/>
                      <a:pt x="1634932" y="378844"/>
                    </a:cubicBezTo>
                    <a:cubicBezTo>
                      <a:pt x="1610904" y="395695"/>
                      <a:pt x="1582818" y="401936"/>
                      <a:pt x="1554421" y="406929"/>
                    </a:cubicBezTo>
                    <a:cubicBezTo>
                      <a:pt x="1522590" y="412547"/>
                      <a:pt x="1490448" y="413795"/>
                      <a:pt x="1458305" y="412234"/>
                    </a:cubicBezTo>
                    <a:cubicBezTo>
                      <a:pt x="1418361" y="410050"/>
                      <a:pt x="1379354" y="404121"/>
                      <a:pt x="1342843" y="386333"/>
                    </a:cubicBezTo>
                    <a:cubicBezTo>
                      <a:pt x="1330672" y="380404"/>
                      <a:pt x="1324119" y="372915"/>
                      <a:pt x="1324743" y="357623"/>
                    </a:cubicBezTo>
                    <a:cubicBezTo>
                      <a:pt x="1326303" y="327665"/>
                      <a:pt x="1325367" y="297395"/>
                      <a:pt x="1325055" y="267437"/>
                    </a:cubicBezTo>
                    <a:cubicBezTo>
                      <a:pt x="1325055" y="259323"/>
                      <a:pt x="1325679" y="256202"/>
                      <a:pt x="1334729" y="261820"/>
                    </a:cubicBezTo>
                    <a:cubicBezTo>
                      <a:pt x="1357197" y="275551"/>
                      <a:pt x="1382787" y="279295"/>
                      <a:pt x="1408376" y="282728"/>
                    </a:cubicBezTo>
                    <a:cubicBezTo>
                      <a:pt x="1440518" y="287097"/>
                      <a:pt x="1473285" y="290218"/>
                      <a:pt x="1505739" y="288033"/>
                    </a:cubicBezTo>
                    <a:cubicBezTo>
                      <a:pt x="1546931" y="285224"/>
                      <a:pt x="1588435" y="283352"/>
                      <a:pt x="1628067" y="268061"/>
                    </a:cubicBezTo>
                    <a:cubicBezTo>
                      <a:pt x="1636181" y="264940"/>
                      <a:pt x="1642110" y="259011"/>
                      <a:pt x="1650536" y="252458"/>
                    </a:cubicBezTo>
                    <a:close/>
                    <a:moveTo>
                      <a:pt x="917190" y="228429"/>
                    </a:moveTo>
                    <a:cubicBezTo>
                      <a:pt x="917190" y="266813"/>
                      <a:pt x="918438" y="302388"/>
                      <a:pt x="916566" y="337651"/>
                    </a:cubicBezTo>
                    <a:cubicBezTo>
                      <a:pt x="915942" y="351694"/>
                      <a:pt x="900651" y="357311"/>
                      <a:pt x="889417" y="362616"/>
                    </a:cubicBezTo>
                    <a:cubicBezTo>
                      <a:pt x="857274" y="377595"/>
                      <a:pt x="822947" y="383837"/>
                      <a:pt x="787996" y="387269"/>
                    </a:cubicBezTo>
                    <a:cubicBezTo>
                      <a:pt x="759287" y="390078"/>
                      <a:pt x="730577" y="389454"/>
                      <a:pt x="702179" y="386645"/>
                    </a:cubicBezTo>
                    <a:cubicBezTo>
                      <a:pt x="666916" y="383212"/>
                      <a:pt x="632901" y="375723"/>
                      <a:pt x="601695" y="357935"/>
                    </a:cubicBezTo>
                    <a:cubicBezTo>
                      <a:pt x="593270" y="352942"/>
                      <a:pt x="588901" y="347013"/>
                      <a:pt x="589525" y="336403"/>
                    </a:cubicBezTo>
                    <a:cubicBezTo>
                      <a:pt x="590461" y="317991"/>
                      <a:pt x="589837" y="299579"/>
                      <a:pt x="589837" y="280856"/>
                    </a:cubicBezTo>
                    <a:cubicBezTo>
                      <a:pt x="593270" y="265252"/>
                      <a:pt x="587652" y="249337"/>
                      <a:pt x="592646" y="234046"/>
                    </a:cubicBezTo>
                    <a:cubicBezTo>
                      <a:pt x="631341" y="255890"/>
                      <a:pt x="674406" y="260571"/>
                      <a:pt x="717782" y="262443"/>
                    </a:cubicBezTo>
                    <a:cubicBezTo>
                      <a:pt x="744307" y="263380"/>
                      <a:pt x="771145" y="263692"/>
                      <a:pt x="797670" y="262443"/>
                    </a:cubicBezTo>
                    <a:cubicBezTo>
                      <a:pt x="829189" y="260884"/>
                      <a:pt x="860707" y="256203"/>
                      <a:pt x="890665" y="245904"/>
                    </a:cubicBezTo>
                    <a:cubicBezTo>
                      <a:pt x="899715" y="242784"/>
                      <a:pt x="908452" y="238103"/>
                      <a:pt x="917190" y="228429"/>
                    </a:cubicBezTo>
                    <a:close/>
                    <a:moveTo>
                      <a:pt x="2032187" y="138243"/>
                    </a:moveTo>
                    <a:cubicBezTo>
                      <a:pt x="2032499" y="147293"/>
                      <a:pt x="2032811" y="155718"/>
                      <a:pt x="2032811" y="164456"/>
                    </a:cubicBezTo>
                    <a:cubicBezTo>
                      <a:pt x="2032811" y="188797"/>
                      <a:pt x="2031875" y="213450"/>
                      <a:pt x="2032811" y="237791"/>
                    </a:cubicBezTo>
                    <a:cubicBezTo>
                      <a:pt x="2033123" y="249649"/>
                      <a:pt x="2028442" y="256827"/>
                      <a:pt x="2019080" y="263068"/>
                    </a:cubicBezTo>
                    <a:cubicBezTo>
                      <a:pt x="1991307" y="281480"/>
                      <a:pt x="1959477" y="288657"/>
                      <a:pt x="1927334" y="293338"/>
                    </a:cubicBezTo>
                    <a:cubicBezTo>
                      <a:pt x="1904554" y="296459"/>
                      <a:pt x="1881461" y="299580"/>
                      <a:pt x="1858368" y="298332"/>
                    </a:cubicBezTo>
                    <a:cubicBezTo>
                      <a:pt x="1818737" y="296147"/>
                      <a:pt x="1778793" y="293338"/>
                      <a:pt x="1741345" y="278359"/>
                    </a:cubicBezTo>
                    <a:cubicBezTo>
                      <a:pt x="1738849" y="277423"/>
                      <a:pt x="1736352" y="276799"/>
                      <a:pt x="1734168" y="275551"/>
                    </a:cubicBezTo>
                    <a:cubicBezTo>
                      <a:pt x="1716068" y="268061"/>
                      <a:pt x="1704522" y="257763"/>
                      <a:pt x="1706707" y="234358"/>
                    </a:cubicBezTo>
                    <a:cubicBezTo>
                      <a:pt x="1709515" y="204400"/>
                      <a:pt x="1707331" y="173818"/>
                      <a:pt x="1707331" y="140427"/>
                    </a:cubicBezTo>
                    <a:cubicBezTo>
                      <a:pt x="1729799" y="157279"/>
                      <a:pt x="1754140" y="162272"/>
                      <a:pt x="1778481" y="165704"/>
                    </a:cubicBezTo>
                    <a:cubicBezTo>
                      <a:pt x="1826538" y="172882"/>
                      <a:pt x="1874596" y="173818"/>
                      <a:pt x="1923278" y="169761"/>
                    </a:cubicBezTo>
                    <a:cubicBezTo>
                      <a:pt x="1946682" y="167889"/>
                      <a:pt x="1970087" y="164456"/>
                      <a:pt x="1992867" y="158527"/>
                    </a:cubicBezTo>
                    <a:cubicBezTo>
                      <a:pt x="2007534" y="154782"/>
                      <a:pt x="2021577" y="149789"/>
                      <a:pt x="2032187" y="138243"/>
                    </a:cubicBezTo>
                    <a:close/>
                    <a:moveTo>
                      <a:pt x="1312885" y="117335"/>
                    </a:moveTo>
                    <a:cubicBezTo>
                      <a:pt x="1316942" y="119831"/>
                      <a:pt x="1315069" y="123576"/>
                      <a:pt x="1315069" y="126697"/>
                    </a:cubicBezTo>
                    <a:cubicBezTo>
                      <a:pt x="1315381" y="156030"/>
                      <a:pt x="1314757" y="185364"/>
                      <a:pt x="1315381" y="214386"/>
                    </a:cubicBezTo>
                    <a:cubicBezTo>
                      <a:pt x="1315693" y="226245"/>
                      <a:pt x="1311012" y="233422"/>
                      <a:pt x="1301650" y="239975"/>
                    </a:cubicBezTo>
                    <a:cubicBezTo>
                      <a:pt x="1277622" y="256202"/>
                      <a:pt x="1250161" y="262443"/>
                      <a:pt x="1222387" y="268061"/>
                    </a:cubicBezTo>
                    <a:cubicBezTo>
                      <a:pt x="1186812" y="274926"/>
                      <a:pt x="1150613" y="274926"/>
                      <a:pt x="1114726" y="272742"/>
                    </a:cubicBezTo>
                    <a:cubicBezTo>
                      <a:pt x="1075406" y="270245"/>
                      <a:pt x="1036398" y="264316"/>
                      <a:pt x="1001447" y="243096"/>
                    </a:cubicBezTo>
                    <a:cubicBezTo>
                      <a:pt x="992709" y="237790"/>
                      <a:pt x="988965" y="231550"/>
                      <a:pt x="989589" y="220940"/>
                    </a:cubicBezTo>
                    <a:cubicBezTo>
                      <a:pt x="990213" y="200343"/>
                      <a:pt x="989589" y="179747"/>
                      <a:pt x="989589" y="159151"/>
                    </a:cubicBezTo>
                    <a:cubicBezTo>
                      <a:pt x="992085" y="145420"/>
                      <a:pt x="986780" y="131378"/>
                      <a:pt x="992709" y="118271"/>
                    </a:cubicBezTo>
                    <a:cubicBezTo>
                      <a:pt x="1015178" y="134810"/>
                      <a:pt x="1042015" y="139803"/>
                      <a:pt x="1068540" y="143548"/>
                    </a:cubicBezTo>
                    <a:cubicBezTo>
                      <a:pt x="1105988" y="149165"/>
                      <a:pt x="1143747" y="151037"/>
                      <a:pt x="1181507" y="148853"/>
                    </a:cubicBezTo>
                    <a:cubicBezTo>
                      <a:pt x="1220203" y="146669"/>
                      <a:pt x="1259210" y="143860"/>
                      <a:pt x="1295721" y="128569"/>
                    </a:cubicBezTo>
                    <a:cubicBezTo>
                      <a:pt x="1302275" y="125760"/>
                      <a:pt x="1307268" y="121703"/>
                      <a:pt x="1312885" y="117335"/>
                    </a:cubicBezTo>
                    <a:close/>
                    <a:moveTo>
                      <a:pt x="1714196" y="0"/>
                    </a:moveTo>
                    <a:cubicBezTo>
                      <a:pt x="1715132" y="9674"/>
                      <a:pt x="1715132" y="19972"/>
                      <a:pt x="1715444" y="29958"/>
                    </a:cubicBezTo>
                    <a:cubicBezTo>
                      <a:pt x="1715444" y="52426"/>
                      <a:pt x="1714196" y="74583"/>
                      <a:pt x="1715444" y="97051"/>
                    </a:cubicBezTo>
                    <a:cubicBezTo>
                      <a:pt x="1716068" y="110782"/>
                      <a:pt x="1710451" y="118896"/>
                      <a:pt x="1700153" y="125762"/>
                    </a:cubicBezTo>
                    <a:cubicBezTo>
                      <a:pt x="1674564" y="142613"/>
                      <a:pt x="1645230" y="149478"/>
                      <a:pt x="1615584" y="154159"/>
                    </a:cubicBezTo>
                    <a:cubicBezTo>
                      <a:pt x="1555668" y="163521"/>
                      <a:pt x="1496376" y="161649"/>
                      <a:pt x="1437709" y="144485"/>
                    </a:cubicBezTo>
                    <a:cubicBezTo>
                      <a:pt x="1435212" y="143861"/>
                      <a:pt x="1432716" y="143237"/>
                      <a:pt x="1430219" y="142301"/>
                    </a:cubicBezTo>
                    <a:cubicBezTo>
                      <a:pt x="1389651" y="127010"/>
                      <a:pt x="1389651" y="127010"/>
                      <a:pt x="1389651" y="83633"/>
                    </a:cubicBezTo>
                    <a:cubicBezTo>
                      <a:pt x="1389651" y="68030"/>
                      <a:pt x="1389339" y="52738"/>
                      <a:pt x="1389027" y="37136"/>
                    </a:cubicBezTo>
                    <a:cubicBezTo>
                      <a:pt x="1391211" y="26213"/>
                      <a:pt x="1387155" y="14667"/>
                      <a:pt x="1391524" y="4057"/>
                    </a:cubicBezTo>
                    <a:cubicBezTo>
                      <a:pt x="1431780" y="27774"/>
                      <a:pt x="1476405" y="31206"/>
                      <a:pt x="1521341" y="33079"/>
                    </a:cubicBezTo>
                    <a:cubicBezTo>
                      <a:pt x="1566278" y="34951"/>
                      <a:pt x="1611215" y="34639"/>
                      <a:pt x="1655216" y="25277"/>
                    </a:cubicBezTo>
                    <a:cubicBezTo>
                      <a:pt x="1676436" y="20908"/>
                      <a:pt x="1698281" y="17163"/>
                      <a:pt x="1714196" y="0"/>
                    </a:cubicBezTo>
                    <a:close/>
                  </a:path>
                </a:pathLst>
              </a:custGeom>
              <a:solidFill>
                <a:schemeClr val="accent1">
                  <a:lumMod val="75000"/>
                </a:schemeClr>
              </a:solidFill>
              <a:ln w="6474" cap="flat">
                <a:noFill/>
                <a:prstDash val="solid"/>
                <a:miter/>
              </a:ln>
            </p:spPr>
            <p:txBody>
              <a:bodyPr rtlCol="0" anchor="ctr"/>
              <a:lstStyle/>
              <a:p>
                <a:endParaRPr lang="en-US"/>
              </a:p>
            </p:txBody>
          </p:sp>
        </p:grpSp>
        <p:sp>
          <p:nvSpPr>
            <p:cNvPr id="5" name="Freeform: Shape 4">
              <a:extLst>
                <a:ext uri="{FF2B5EF4-FFF2-40B4-BE49-F238E27FC236}">
                  <a16:creationId xmlns:a16="http://schemas.microsoft.com/office/drawing/2014/main" id="{006BB7DE-5077-4120-9654-11485BD866B0}"/>
                </a:ext>
              </a:extLst>
            </p:cNvPr>
            <p:cNvSpPr/>
            <p:nvPr/>
          </p:nvSpPr>
          <p:spPr>
            <a:xfrm>
              <a:off x="4759854" y="3648825"/>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2 w 4643235"/>
                <a:gd name="connsiteY12" fmla="*/ 154774 h 2765218"/>
                <a:gd name="connsiteX13" fmla="*/ 3557306 w 4643235"/>
                <a:gd name="connsiteY13" fmla="*/ 91958 h 2765218"/>
                <a:gd name="connsiteX14" fmla="*/ 3531403 w 4643235"/>
                <a:gd name="connsiteY14" fmla="*/ 50512 h 2765218"/>
                <a:gd name="connsiteX15" fmla="*/ 3445920 w 4643235"/>
                <a:gd name="connsiteY15" fmla="*/ 21370 h 2765218"/>
                <a:gd name="connsiteX16" fmla="*/ 3301507 w 4643235"/>
                <a:gd name="connsiteY16" fmla="*/ 0 h 2765218"/>
                <a:gd name="connsiteX17" fmla="*/ 3140905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0 w 4643235"/>
                <a:gd name="connsiteY24" fmla="*/ 248028 h 2765218"/>
                <a:gd name="connsiteX25" fmla="*/ 2578795 w 4643235"/>
                <a:gd name="connsiteY25" fmla="*/ 251913 h 2765218"/>
                <a:gd name="connsiteX26" fmla="*/ 2209019 w 4643235"/>
                <a:gd name="connsiteY26" fmla="*/ 251913 h 2765218"/>
                <a:gd name="connsiteX27" fmla="*/ 2084034 w 4643235"/>
                <a:gd name="connsiteY27" fmla="*/ 287531 h 2765218"/>
                <a:gd name="connsiteX28" fmla="*/ 2059426 w 4643235"/>
                <a:gd name="connsiteY28" fmla="*/ 337396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8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5 w 4643235"/>
                <a:gd name="connsiteY45" fmla="*/ 1021253 h 2765218"/>
                <a:gd name="connsiteX46" fmla="*/ 14330 w 4643235"/>
                <a:gd name="connsiteY46" fmla="*/ 1038090 h 2765218"/>
                <a:gd name="connsiteX47" fmla="*/ 2673 w 4643235"/>
                <a:gd name="connsiteY47" fmla="*/ 1058165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8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8"/>
                    <a:pt x="4645909" y="1308784"/>
                    <a:pt x="4645909" y="1299070"/>
                  </a:cubicBezTo>
                  <a:cubicBezTo>
                    <a:pt x="4645909" y="1078888"/>
                    <a:pt x="4645261" y="858707"/>
                    <a:pt x="4646556" y="638526"/>
                  </a:cubicBezTo>
                  <a:cubicBezTo>
                    <a:pt x="4646556" y="620393"/>
                    <a:pt x="4640728" y="612622"/>
                    <a:pt x="4624538" y="605499"/>
                  </a:cubicBezTo>
                  <a:cubicBezTo>
                    <a:pt x="4488544" y="548510"/>
                    <a:pt x="4352549"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7" y="299187"/>
                    <a:pt x="4000907" y="291416"/>
                    <a:pt x="3925139" y="290121"/>
                  </a:cubicBezTo>
                  <a:cubicBezTo>
                    <a:pt x="3892759" y="289474"/>
                    <a:pt x="3862322" y="284293"/>
                    <a:pt x="3832533" y="271341"/>
                  </a:cubicBezTo>
                  <a:cubicBezTo>
                    <a:pt x="3741870" y="231190"/>
                    <a:pt x="3649912" y="193630"/>
                    <a:pt x="3558602" y="154774"/>
                  </a:cubicBezTo>
                  <a:cubicBezTo>
                    <a:pt x="3557954" y="134051"/>
                    <a:pt x="3557306" y="112681"/>
                    <a:pt x="3557306" y="91958"/>
                  </a:cubicBezTo>
                  <a:cubicBezTo>
                    <a:pt x="3562487" y="69292"/>
                    <a:pt x="3546945" y="58931"/>
                    <a:pt x="3531403" y="50512"/>
                  </a:cubicBezTo>
                  <a:cubicBezTo>
                    <a:pt x="3504852" y="36265"/>
                    <a:pt x="3475062" y="28494"/>
                    <a:pt x="3445920" y="21370"/>
                  </a:cubicBezTo>
                  <a:cubicBezTo>
                    <a:pt x="3397999" y="9714"/>
                    <a:pt x="3349429" y="9066"/>
                    <a:pt x="3301507" y="0"/>
                  </a:cubicBezTo>
                  <a:cubicBezTo>
                    <a:pt x="3247757" y="0"/>
                    <a:pt x="3194655" y="0"/>
                    <a:pt x="3140905" y="0"/>
                  </a:cubicBezTo>
                  <a:cubicBezTo>
                    <a:pt x="3131191" y="7124"/>
                    <a:pt x="3120182"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0" y="195573"/>
                    <a:pt x="2707665" y="221476"/>
                    <a:pt x="2620240" y="248028"/>
                  </a:cubicBezTo>
                  <a:cubicBezTo>
                    <a:pt x="2606641" y="252561"/>
                    <a:pt x="2593042" y="253856"/>
                    <a:pt x="2578795" y="251913"/>
                  </a:cubicBezTo>
                  <a:cubicBezTo>
                    <a:pt x="2455752" y="234428"/>
                    <a:pt x="2332062" y="233781"/>
                    <a:pt x="2209019" y="251913"/>
                  </a:cubicBezTo>
                  <a:cubicBezTo>
                    <a:pt x="2165631" y="258389"/>
                    <a:pt x="2123537" y="267455"/>
                    <a:pt x="2084034" y="287531"/>
                  </a:cubicBezTo>
                  <a:cubicBezTo>
                    <a:pt x="2063959" y="297892"/>
                    <a:pt x="2047769" y="311492"/>
                    <a:pt x="2059426" y="337396"/>
                  </a:cubicBezTo>
                  <a:cubicBezTo>
                    <a:pt x="2047121" y="364594"/>
                    <a:pt x="2058131"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8"/>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0"/>
                    <a:pt x="389933" y="790710"/>
                    <a:pt x="402885" y="814023"/>
                  </a:cubicBezTo>
                  <a:cubicBezTo>
                    <a:pt x="393171" y="820499"/>
                    <a:pt x="397704" y="830213"/>
                    <a:pt x="397704" y="837984"/>
                  </a:cubicBezTo>
                  <a:cubicBezTo>
                    <a:pt x="397057" y="867126"/>
                    <a:pt x="397057" y="896267"/>
                    <a:pt x="397057" y="925409"/>
                  </a:cubicBezTo>
                  <a:cubicBezTo>
                    <a:pt x="397057" y="925409"/>
                    <a:pt x="397057" y="925409"/>
                    <a:pt x="397057" y="925409"/>
                  </a:cubicBezTo>
                  <a:cubicBezTo>
                    <a:pt x="397057" y="925409"/>
                    <a:pt x="397057" y="925409"/>
                    <a:pt x="397057" y="925409"/>
                  </a:cubicBezTo>
                  <a:cubicBezTo>
                    <a:pt x="292147" y="957789"/>
                    <a:pt x="187884" y="990168"/>
                    <a:pt x="82975" y="1021253"/>
                  </a:cubicBezTo>
                  <a:cubicBezTo>
                    <a:pt x="60309" y="1027729"/>
                    <a:pt x="38938" y="1040033"/>
                    <a:pt x="14330" y="1038090"/>
                  </a:cubicBezTo>
                  <a:cubicBezTo>
                    <a:pt x="-8336" y="1033557"/>
                    <a:pt x="2673" y="1052337"/>
                    <a:pt x="2673" y="1058165"/>
                  </a:cubicBezTo>
                  <a:cubicBezTo>
                    <a:pt x="2025" y="1437654"/>
                    <a:pt x="2025" y="1816496"/>
                    <a:pt x="1378" y="2195985"/>
                  </a:cubicBezTo>
                  <a:cubicBezTo>
                    <a:pt x="1378" y="2220593"/>
                    <a:pt x="9149" y="2230955"/>
                    <a:pt x="31167" y="2240021"/>
                  </a:cubicBezTo>
                  <a:cubicBezTo>
                    <a:pt x="345249" y="2366302"/>
                    <a:pt x="659332" y="2493229"/>
                    <a:pt x="973414" y="2620158"/>
                  </a:cubicBezTo>
                  <a:cubicBezTo>
                    <a:pt x="1090628" y="2667432"/>
                    <a:pt x="1207842" y="2714059"/>
                    <a:pt x="1325056" y="2760685"/>
                  </a:cubicBezTo>
                  <a:cubicBezTo>
                    <a:pt x="1325056" y="2760685"/>
                    <a:pt x="1325056" y="2760685"/>
                    <a:pt x="1325056" y="2760685"/>
                  </a:cubicBezTo>
                  <a:cubicBezTo>
                    <a:pt x="1325056" y="2760685"/>
                    <a:pt x="1325056" y="2760685"/>
                    <a:pt x="1325056" y="2760685"/>
                  </a:cubicBezTo>
                  <a:cubicBezTo>
                    <a:pt x="1333475" y="2776875"/>
                    <a:pt x="1345779" y="2771047"/>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7" y="2321617"/>
                    <a:pt x="2921371" y="2272401"/>
                  </a:cubicBezTo>
                  <a:cubicBezTo>
                    <a:pt x="2930437" y="2275639"/>
                    <a:pt x="2936913" y="2272401"/>
                    <a:pt x="2942741" y="2265925"/>
                  </a:cubicBezTo>
                  <a:cubicBezTo>
                    <a:pt x="2947274" y="2263982"/>
                    <a:pt x="2952455" y="2261392"/>
                    <a:pt x="2956988" y="2259449"/>
                  </a:cubicBezTo>
                  <a:cubicBezTo>
                    <a:pt x="3145438" y="2199870"/>
                    <a:pt x="3333887" y="2139644"/>
                    <a:pt x="3522336" y="2080066"/>
                  </a:cubicBezTo>
                  <a:cubicBezTo>
                    <a:pt x="3886931" y="1964147"/>
                    <a:pt x="4252173" y="1848228"/>
                    <a:pt x="4617415" y="1733604"/>
                  </a:cubicBezTo>
                  <a:cubicBezTo>
                    <a:pt x="4640728" y="1726481"/>
                    <a:pt x="4648499" y="1716767"/>
                    <a:pt x="4648499" y="1692158"/>
                  </a:cubicBezTo>
                  <a:cubicBezTo>
                    <a:pt x="4645909" y="1571058"/>
                    <a:pt x="4647204" y="1449959"/>
                    <a:pt x="4647204" y="1328211"/>
                  </a:cubicBezTo>
                  <a:close/>
                </a:path>
              </a:pathLst>
            </a:custGeom>
            <a:solidFill>
              <a:schemeClr val="accent4"/>
            </a:solidFill>
            <a:ln w="647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239FE16-60C7-4E54-897F-36554A6A91C5}"/>
                </a:ext>
              </a:extLst>
            </p:cNvPr>
            <p:cNvSpPr/>
            <p:nvPr/>
          </p:nvSpPr>
          <p:spPr>
            <a:xfrm>
              <a:off x="4759231" y="3698755"/>
              <a:ext cx="2032824" cy="1286008"/>
            </a:xfrm>
            <a:custGeom>
              <a:avLst/>
              <a:gdLst>
                <a:gd name="connsiteX0" fmla="*/ 847598 w 2032824"/>
                <a:gd name="connsiteY0" fmla="*/ 490873 h 1286008"/>
                <a:gd name="connsiteX1" fmla="*/ 847598 w 2032824"/>
                <a:gd name="connsiteY1" fmla="*/ 549229 h 1286008"/>
                <a:gd name="connsiteX2" fmla="*/ 847911 w 2032824"/>
                <a:gd name="connsiteY2" fmla="*/ 578875 h 1286008"/>
                <a:gd name="connsiteX3" fmla="*/ 817640 w 2032824"/>
                <a:gd name="connsiteY3" fmla="*/ 624436 h 1286008"/>
                <a:gd name="connsiteX4" fmla="*/ 711852 w 2032824"/>
                <a:gd name="connsiteY4" fmla="*/ 648152 h 1286008"/>
                <a:gd name="connsiteX5" fmla="*/ 588275 w 2032824"/>
                <a:gd name="connsiteY5" fmla="*/ 639727 h 1286008"/>
                <a:gd name="connsiteX6" fmla="*/ 529919 w 2032824"/>
                <a:gd name="connsiteY6" fmla="*/ 616634 h 1286008"/>
                <a:gd name="connsiteX7" fmla="*/ 522430 w 2032824"/>
                <a:gd name="connsiteY7" fmla="*/ 602903 h 1286008"/>
                <a:gd name="connsiteX8" fmla="*/ 522430 w 2032824"/>
                <a:gd name="connsiteY8" fmla="*/ 493994 h 1286008"/>
                <a:gd name="connsiteX9" fmla="*/ 847598 w 2032824"/>
                <a:gd name="connsiteY9" fmla="*/ 490873 h 1286008"/>
                <a:gd name="connsiteX10" fmla="*/ 6905 w 2032824"/>
                <a:gd name="connsiteY10" fmla="*/ 455923 h 1286008"/>
                <a:gd name="connsiteX11" fmla="*/ 10961 w 2032824"/>
                <a:gd name="connsiteY11" fmla="*/ 463724 h 1286008"/>
                <a:gd name="connsiteX12" fmla="*/ 157318 w 2032824"/>
                <a:gd name="connsiteY12" fmla="*/ 523640 h 1286008"/>
                <a:gd name="connsiteX13" fmla="*/ 497778 w 2032824"/>
                <a:gd name="connsiteY13" fmla="*/ 663444 h 1286008"/>
                <a:gd name="connsiteX14" fmla="*/ 628844 w 2032824"/>
                <a:gd name="connsiteY14" fmla="*/ 716807 h 1286008"/>
                <a:gd name="connsiteX15" fmla="*/ 641638 w 2032824"/>
                <a:gd name="connsiteY15" fmla="*/ 734282 h 1286008"/>
                <a:gd name="connsiteX16" fmla="*/ 641327 w 2032824"/>
                <a:gd name="connsiteY16" fmla="*/ 1272589 h 1286008"/>
                <a:gd name="connsiteX17" fmla="*/ 638518 w 2032824"/>
                <a:gd name="connsiteY17" fmla="*/ 1286008 h 1286008"/>
                <a:gd name="connsiteX18" fmla="*/ 469069 w 2032824"/>
                <a:gd name="connsiteY18" fmla="*/ 1218290 h 1286008"/>
                <a:gd name="connsiteX19" fmla="*/ 15018 w 2032824"/>
                <a:gd name="connsiteY19" fmla="*/ 1035110 h 1286008"/>
                <a:gd name="connsiteX20" fmla="*/ 663 w 2032824"/>
                <a:gd name="connsiteY20" fmla="*/ 1013889 h 1286008"/>
                <a:gd name="connsiteX21" fmla="*/ 1287 w 2032824"/>
                <a:gd name="connsiteY21" fmla="*/ 465596 h 1286008"/>
                <a:gd name="connsiteX22" fmla="*/ 6905 w 2032824"/>
                <a:gd name="connsiteY22" fmla="*/ 455923 h 1286008"/>
                <a:gd name="connsiteX23" fmla="*/ 1253279 w 2032824"/>
                <a:gd name="connsiteY23" fmla="*/ 374786 h 1286008"/>
                <a:gd name="connsiteX24" fmla="*/ 1253279 w 2032824"/>
                <a:gd name="connsiteY24" fmla="*/ 481512 h 1286008"/>
                <a:gd name="connsiteX25" fmla="*/ 1242980 w 2032824"/>
                <a:gd name="connsiteY25" fmla="*/ 495242 h 1286008"/>
                <a:gd name="connsiteX26" fmla="*/ 1157788 w 2032824"/>
                <a:gd name="connsiteY26" fmla="*/ 525512 h 1286008"/>
                <a:gd name="connsiteX27" fmla="*/ 990835 w 2032824"/>
                <a:gd name="connsiteY27" fmla="*/ 520519 h 1286008"/>
                <a:gd name="connsiteX28" fmla="*/ 934352 w 2032824"/>
                <a:gd name="connsiteY28" fmla="*/ 496490 h 1286008"/>
                <a:gd name="connsiteX29" fmla="*/ 927798 w 2032824"/>
                <a:gd name="connsiteY29" fmla="*/ 483696 h 1286008"/>
                <a:gd name="connsiteX30" fmla="*/ 927798 w 2032824"/>
                <a:gd name="connsiteY30" fmla="*/ 385709 h 1286008"/>
                <a:gd name="connsiteX31" fmla="*/ 935600 w 2032824"/>
                <a:gd name="connsiteY31" fmla="*/ 378531 h 1286008"/>
                <a:gd name="connsiteX32" fmla="*/ 1014864 w 2032824"/>
                <a:gd name="connsiteY32" fmla="*/ 401624 h 1286008"/>
                <a:gd name="connsiteX33" fmla="*/ 1094127 w 2032824"/>
                <a:gd name="connsiteY33" fmla="*/ 406616 h 1286008"/>
                <a:gd name="connsiteX34" fmla="*/ 1230498 w 2032824"/>
                <a:gd name="connsiteY34" fmla="*/ 386957 h 1286008"/>
                <a:gd name="connsiteX35" fmla="*/ 1253279 w 2032824"/>
                <a:gd name="connsiteY35" fmla="*/ 374786 h 1286008"/>
                <a:gd name="connsiteX36" fmla="*/ 517438 w 2032824"/>
                <a:gd name="connsiteY36" fmla="*/ 344828 h 1286008"/>
                <a:gd name="connsiteX37" fmla="*/ 517438 w 2032824"/>
                <a:gd name="connsiteY37" fmla="*/ 420035 h 1286008"/>
                <a:gd name="connsiteX38" fmla="*/ 517438 w 2032824"/>
                <a:gd name="connsiteY38" fmla="*/ 434078 h 1286008"/>
                <a:gd name="connsiteX39" fmla="*/ 489040 w 2032824"/>
                <a:gd name="connsiteY39" fmla="*/ 477767 h 1286008"/>
                <a:gd name="connsiteX40" fmla="*/ 377010 w 2032824"/>
                <a:gd name="connsiteY40" fmla="*/ 502420 h 1286008"/>
                <a:gd name="connsiteX41" fmla="*/ 242199 w 2032824"/>
                <a:gd name="connsiteY41" fmla="*/ 489937 h 1286008"/>
                <a:gd name="connsiteX42" fmla="*/ 234710 w 2032824"/>
                <a:gd name="connsiteY42" fmla="*/ 487753 h 1286008"/>
                <a:gd name="connsiteX43" fmla="*/ 191645 w 2032824"/>
                <a:gd name="connsiteY43" fmla="*/ 425964 h 1286008"/>
                <a:gd name="connsiteX44" fmla="*/ 191333 w 2032824"/>
                <a:gd name="connsiteY44" fmla="*/ 401624 h 1286008"/>
                <a:gd name="connsiteX45" fmla="*/ 191645 w 2032824"/>
                <a:gd name="connsiteY45" fmla="*/ 359495 h 1286008"/>
                <a:gd name="connsiteX46" fmla="*/ 194454 w 2032824"/>
                <a:gd name="connsiteY46" fmla="*/ 347637 h 1286008"/>
                <a:gd name="connsiteX47" fmla="*/ 271221 w 2032824"/>
                <a:gd name="connsiteY47" fmla="*/ 373226 h 1286008"/>
                <a:gd name="connsiteX48" fmla="*/ 378882 w 2032824"/>
                <a:gd name="connsiteY48" fmla="*/ 378531 h 1286008"/>
                <a:gd name="connsiteX49" fmla="*/ 482487 w 2032824"/>
                <a:gd name="connsiteY49" fmla="*/ 363240 h 1286008"/>
                <a:gd name="connsiteX50" fmla="*/ 517438 w 2032824"/>
                <a:gd name="connsiteY50" fmla="*/ 344828 h 1286008"/>
                <a:gd name="connsiteX51" fmla="*/ 1650535 w 2032824"/>
                <a:gd name="connsiteY51" fmla="*/ 252458 h 1286008"/>
                <a:gd name="connsiteX52" fmla="*/ 1650535 w 2032824"/>
                <a:gd name="connsiteY52" fmla="*/ 356999 h 1286008"/>
                <a:gd name="connsiteX53" fmla="*/ 1634931 w 2032824"/>
                <a:gd name="connsiteY53" fmla="*/ 378844 h 1286008"/>
                <a:gd name="connsiteX54" fmla="*/ 1554419 w 2032824"/>
                <a:gd name="connsiteY54" fmla="*/ 406930 h 1286008"/>
                <a:gd name="connsiteX55" fmla="*/ 1458304 w 2032824"/>
                <a:gd name="connsiteY55" fmla="*/ 412235 h 1286008"/>
                <a:gd name="connsiteX56" fmla="*/ 1342841 w 2032824"/>
                <a:gd name="connsiteY56" fmla="*/ 386334 h 1286008"/>
                <a:gd name="connsiteX57" fmla="*/ 1324742 w 2032824"/>
                <a:gd name="connsiteY57" fmla="*/ 357624 h 1286008"/>
                <a:gd name="connsiteX58" fmla="*/ 1325054 w 2032824"/>
                <a:gd name="connsiteY58" fmla="*/ 267437 h 1286008"/>
                <a:gd name="connsiteX59" fmla="*/ 1334728 w 2032824"/>
                <a:gd name="connsiteY59" fmla="*/ 261820 h 1286008"/>
                <a:gd name="connsiteX60" fmla="*/ 1408374 w 2032824"/>
                <a:gd name="connsiteY60" fmla="*/ 282729 h 1286008"/>
                <a:gd name="connsiteX61" fmla="*/ 1505738 w 2032824"/>
                <a:gd name="connsiteY61" fmla="*/ 288033 h 1286008"/>
                <a:gd name="connsiteX62" fmla="*/ 1628066 w 2032824"/>
                <a:gd name="connsiteY62" fmla="*/ 268062 h 1286008"/>
                <a:gd name="connsiteX63" fmla="*/ 1650535 w 2032824"/>
                <a:gd name="connsiteY63" fmla="*/ 252458 h 1286008"/>
                <a:gd name="connsiteX64" fmla="*/ 917189 w 2032824"/>
                <a:gd name="connsiteY64" fmla="*/ 228429 h 1286008"/>
                <a:gd name="connsiteX65" fmla="*/ 916565 w 2032824"/>
                <a:gd name="connsiteY65" fmla="*/ 337651 h 1286008"/>
                <a:gd name="connsiteX66" fmla="*/ 889416 w 2032824"/>
                <a:gd name="connsiteY66" fmla="*/ 362617 h 1286008"/>
                <a:gd name="connsiteX67" fmla="*/ 787996 w 2032824"/>
                <a:gd name="connsiteY67" fmla="*/ 387270 h 1286008"/>
                <a:gd name="connsiteX68" fmla="*/ 702178 w 2032824"/>
                <a:gd name="connsiteY68" fmla="*/ 386645 h 1286008"/>
                <a:gd name="connsiteX69" fmla="*/ 601694 w 2032824"/>
                <a:gd name="connsiteY69" fmla="*/ 357936 h 1286008"/>
                <a:gd name="connsiteX70" fmla="*/ 589524 w 2032824"/>
                <a:gd name="connsiteY70" fmla="*/ 336403 h 1286008"/>
                <a:gd name="connsiteX71" fmla="*/ 589836 w 2032824"/>
                <a:gd name="connsiteY71" fmla="*/ 280856 h 1286008"/>
                <a:gd name="connsiteX72" fmla="*/ 592645 w 2032824"/>
                <a:gd name="connsiteY72" fmla="*/ 234046 h 1286008"/>
                <a:gd name="connsiteX73" fmla="*/ 717781 w 2032824"/>
                <a:gd name="connsiteY73" fmla="*/ 262444 h 1286008"/>
                <a:gd name="connsiteX74" fmla="*/ 797669 w 2032824"/>
                <a:gd name="connsiteY74" fmla="*/ 262444 h 1286008"/>
                <a:gd name="connsiteX75" fmla="*/ 890664 w 2032824"/>
                <a:gd name="connsiteY75" fmla="*/ 245904 h 1286008"/>
                <a:gd name="connsiteX76" fmla="*/ 917189 w 2032824"/>
                <a:gd name="connsiteY76" fmla="*/ 228429 h 1286008"/>
                <a:gd name="connsiteX77" fmla="*/ 2032186 w 2032824"/>
                <a:gd name="connsiteY77" fmla="*/ 138243 h 1286008"/>
                <a:gd name="connsiteX78" fmla="*/ 2032810 w 2032824"/>
                <a:gd name="connsiteY78" fmla="*/ 164456 h 1286008"/>
                <a:gd name="connsiteX79" fmla="*/ 2032810 w 2032824"/>
                <a:gd name="connsiteY79" fmla="*/ 237791 h 1286008"/>
                <a:gd name="connsiteX80" fmla="*/ 2019079 w 2032824"/>
                <a:gd name="connsiteY80" fmla="*/ 263069 h 1286008"/>
                <a:gd name="connsiteX81" fmla="*/ 1927333 w 2032824"/>
                <a:gd name="connsiteY81" fmla="*/ 293339 h 1286008"/>
                <a:gd name="connsiteX82" fmla="*/ 1858367 w 2032824"/>
                <a:gd name="connsiteY82" fmla="*/ 298332 h 1286008"/>
                <a:gd name="connsiteX83" fmla="*/ 1741344 w 2032824"/>
                <a:gd name="connsiteY83" fmla="*/ 278360 h 1286008"/>
                <a:gd name="connsiteX84" fmla="*/ 1734167 w 2032824"/>
                <a:gd name="connsiteY84" fmla="*/ 275551 h 1286008"/>
                <a:gd name="connsiteX85" fmla="*/ 1706706 w 2032824"/>
                <a:gd name="connsiteY85" fmla="*/ 234358 h 1286008"/>
                <a:gd name="connsiteX86" fmla="*/ 1707330 w 2032824"/>
                <a:gd name="connsiteY86" fmla="*/ 140427 h 1286008"/>
                <a:gd name="connsiteX87" fmla="*/ 1778480 w 2032824"/>
                <a:gd name="connsiteY87" fmla="*/ 165704 h 1286008"/>
                <a:gd name="connsiteX88" fmla="*/ 1923276 w 2032824"/>
                <a:gd name="connsiteY88" fmla="*/ 169761 h 1286008"/>
                <a:gd name="connsiteX89" fmla="*/ 1992866 w 2032824"/>
                <a:gd name="connsiteY89" fmla="*/ 158527 h 1286008"/>
                <a:gd name="connsiteX90" fmla="*/ 2032186 w 2032824"/>
                <a:gd name="connsiteY90" fmla="*/ 138243 h 1286008"/>
                <a:gd name="connsiteX91" fmla="*/ 1312883 w 2032824"/>
                <a:gd name="connsiteY91" fmla="*/ 117335 h 1286008"/>
                <a:gd name="connsiteX92" fmla="*/ 1315067 w 2032824"/>
                <a:gd name="connsiteY92" fmla="*/ 126697 h 1286008"/>
                <a:gd name="connsiteX93" fmla="*/ 1315379 w 2032824"/>
                <a:gd name="connsiteY93" fmla="*/ 214386 h 1286008"/>
                <a:gd name="connsiteX94" fmla="*/ 1301648 w 2032824"/>
                <a:gd name="connsiteY94" fmla="*/ 239975 h 1286008"/>
                <a:gd name="connsiteX95" fmla="*/ 1222385 w 2032824"/>
                <a:gd name="connsiteY95" fmla="*/ 268061 h 1286008"/>
                <a:gd name="connsiteX96" fmla="*/ 1114724 w 2032824"/>
                <a:gd name="connsiteY96" fmla="*/ 272742 h 1286008"/>
                <a:gd name="connsiteX97" fmla="*/ 1001445 w 2032824"/>
                <a:gd name="connsiteY97" fmla="*/ 243096 h 1286008"/>
                <a:gd name="connsiteX98" fmla="*/ 989586 w 2032824"/>
                <a:gd name="connsiteY98" fmla="*/ 220939 h 1286008"/>
                <a:gd name="connsiteX99" fmla="*/ 989586 w 2032824"/>
                <a:gd name="connsiteY99" fmla="*/ 159151 h 1286008"/>
                <a:gd name="connsiteX100" fmla="*/ 992707 w 2032824"/>
                <a:gd name="connsiteY100" fmla="*/ 118271 h 1286008"/>
                <a:gd name="connsiteX101" fmla="*/ 1068538 w 2032824"/>
                <a:gd name="connsiteY101" fmla="*/ 143548 h 1286008"/>
                <a:gd name="connsiteX102" fmla="*/ 1181504 w 2032824"/>
                <a:gd name="connsiteY102" fmla="*/ 148853 h 1286008"/>
                <a:gd name="connsiteX103" fmla="*/ 1295719 w 2032824"/>
                <a:gd name="connsiteY103" fmla="*/ 128569 h 1286008"/>
                <a:gd name="connsiteX104" fmla="*/ 1312883 w 2032824"/>
                <a:gd name="connsiteY104" fmla="*/ 117335 h 1286008"/>
                <a:gd name="connsiteX105" fmla="*/ 1714195 w 2032824"/>
                <a:gd name="connsiteY105" fmla="*/ 0 h 1286008"/>
                <a:gd name="connsiteX106" fmla="*/ 1715443 w 2032824"/>
                <a:gd name="connsiteY106" fmla="*/ 29958 h 1286008"/>
                <a:gd name="connsiteX107" fmla="*/ 1715443 w 2032824"/>
                <a:gd name="connsiteY107" fmla="*/ 97051 h 1286008"/>
                <a:gd name="connsiteX108" fmla="*/ 1700152 w 2032824"/>
                <a:gd name="connsiteY108" fmla="*/ 125762 h 1286008"/>
                <a:gd name="connsiteX109" fmla="*/ 1615583 w 2032824"/>
                <a:gd name="connsiteY109" fmla="*/ 154159 h 1286008"/>
                <a:gd name="connsiteX110" fmla="*/ 1437708 w 2032824"/>
                <a:gd name="connsiteY110" fmla="*/ 144485 h 1286008"/>
                <a:gd name="connsiteX111" fmla="*/ 1430218 w 2032824"/>
                <a:gd name="connsiteY111" fmla="*/ 142301 h 1286008"/>
                <a:gd name="connsiteX112" fmla="*/ 1389650 w 2032824"/>
                <a:gd name="connsiteY112" fmla="*/ 83633 h 1286008"/>
                <a:gd name="connsiteX113" fmla="*/ 1389026 w 2032824"/>
                <a:gd name="connsiteY113" fmla="*/ 37135 h 1286008"/>
                <a:gd name="connsiteX114" fmla="*/ 1391523 w 2032824"/>
                <a:gd name="connsiteY114" fmla="*/ 4057 h 1286008"/>
                <a:gd name="connsiteX115" fmla="*/ 1521340 w 2032824"/>
                <a:gd name="connsiteY115" fmla="*/ 33079 h 1286008"/>
                <a:gd name="connsiteX116" fmla="*/ 1655215 w 2032824"/>
                <a:gd name="connsiteY116" fmla="*/ 25277 h 1286008"/>
                <a:gd name="connsiteX117" fmla="*/ 1714195 w 2032824"/>
                <a:gd name="connsiteY117" fmla="*/ 0 h 128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4" h="1286008">
                  <a:moveTo>
                    <a:pt x="847598" y="490873"/>
                  </a:moveTo>
                  <a:cubicBezTo>
                    <a:pt x="847598" y="511157"/>
                    <a:pt x="847598" y="530193"/>
                    <a:pt x="847598" y="549229"/>
                  </a:cubicBezTo>
                  <a:cubicBezTo>
                    <a:pt x="847598" y="559215"/>
                    <a:pt x="846350" y="569201"/>
                    <a:pt x="847911" y="578875"/>
                  </a:cubicBezTo>
                  <a:cubicBezTo>
                    <a:pt x="852279" y="604152"/>
                    <a:pt x="837300" y="615386"/>
                    <a:pt x="817640" y="624436"/>
                  </a:cubicBezTo>
                  <a:cubicBezTo>
                    <a:pt x="783938" y="639415"/>
                    <a:pt x="748363" y="644408"/>
                    <a:pt x="711852" y="648152"/>
                  </a:cubicBezTo>
                  <a:cubicBezTo>
                    <a:pt x="670035" y="652209"/>
                    <a:pt x="628843" y="647841"/>
                    <a:pt x="588275" y="639727"/>
                  </a:cubicBezTo>
                  <a:cubicBezTo>
                    <a:pt x="567679" y="635358"/>
                    <a:pt x="547707" y="628804"/>
                    <a:pt x="529919" y="616634"/>
                  </a:cubicBezTo>
                  <a:cubicBezTo>
                    <a:pt x="524927" y="613202"/>
                    <a:pt x="522430" y="609145"/>
                    <a:pt x="522430" y="602903"/>
                  </a:cubicBezTo>
                  <a:cubicBezTo>
                    <a:pt x="522742" y="566704"/>
                    <a:pt x="522430" y="531129"/>
                    <a:pt x="522430" y="493994"/>
                  </a:cubicBezTo>
                  <a:cubicBezTo>
                    <a:pt x="610431" y="535810"/>
                    <a:pt x="788931" y="534250"/>
                    <a:pt x="847598" y="490873"/>
                  </a:cubicBezTo>
                  <a:close/>
                  <a:moveTo>
                    <a:pt x="6905" y="455923"/>
                  </a:moveTo>
                  <a:cubicBezTo>
                    <a:pt x="2535" y="461228"/>
                    <a:pt x="7529" y="462476"/>
                    <a:pt x="10961" y="463724"/>
                  </a:cubicBezTo>
                  <a:cubicBezTo>
                    <a:pt x="59643" y="483696"/>
                    <a:pt x="108637" y="503668"/>
                    <a:pt x="157318" y="523640"/>
                  </a:cubicBezTo>
                  <a:cubicBezTo>
                    <a:pt x="270909" y="570137"/>
                    <a:pt x="384188" y="616946"/>
                    <a:pt x="497778" y="663444"/>
                  </a:cubicBezTo>
                  <a:cubicBezTo>
                    <a:pt x="541467" y="681231"/>
                    <a:pt x="584843" y="699331"/>
                    <a:pt x="628844" y="716807"/>
                  </a:cubicBezTo>
                  <a:cubicBezTo>
                    <a:pt x="637582" y="720239"/>
                    <a:pt x="641638" y="724296"/>
                    <a:pt x="641638" y="734282"/>
                  </a:cubicBezTo>
                  <a:cubicBezTo>
                    <a:pt x="641327" y="913718"/>
                    <a:pt x="641327" y="1093154"/>
                    <a:pt x="641327" y="1272589"/>
                  </a:cubicBezTo>
                  <a:cubicBezTo>
                    <a:pt x="641327" y="1277270"/>
                    <a:pt x="642887" y="1282263"/>
                    <a:pt x="638518" y="1286008"/>
                  </a:cubicBezTo>
                  <a:cubicBezTo>
                    <a:pt x="582035" y="1263539"/>
                    <a:pt x="525552" y="1241071"/>
                    <a:pt x="469069" y="1218290"/>
                  </a:cubicBezTo>
                  <a:cubicBezTo>
                    <a:pt x="317719" y="1157126"/>
                    <a:pt x="166368" y="1095962"/>
                    <a:pt x="15018" y="1035110"/>
                  </a:cubicBezTo>
                  <a:cubicBezTo>
                    <a:pt x="4408" y="1030741"/>
                    <a:pt x="663" y="1026060"/>
                    <a:pt x="663" y="1013889"/>
                  </a:cubicBezTo>
                  <a:cubicBezTo>
                    <a:pt x="1287" y="831021"/>
                    <a:pt x="976" y="648465"/>
                    <a:pt x="1287" y="465596"/>
                  </a:cubicBezTo>
                  <a:cubicBezTo>
                    <a:pt x="1287" y="462476"/>
                    <a:pt x="-4018" y="453426"/>
                    <a:pt x="6905" y="455923"/>
                  </a:cubicBezTo>
                  <a:close/>
                  <a:moveTo>
                    <a:pt x="1253279" y="374786"/>
                  </a:moveTo>
                  <a:cubicBezTo>
                    <a:pt x="1253279" y="411297"/>
                    <a:pt x="1253279" y="446248"/>
                    <a:pt x="1253279" y="481512"/>
                  </a:cubicBezTo>
                  <a:cubicBezTo>
                    <a:pt x="1253279" y="488689"/>
                    <a:pt x="1247974" y="491809"/>
                    <a:pt x="1242980" y="495242"/>
                  </a:cubicBezTo>
                  <a:cubicBezTo>
                    <a:pt x="1217392" y="513342"/>
                    <a:pt x="1187746" y="520519"/>
                    <a:pt x="1157788" y="525512"/>
                  </a:cubicBezTo>
                  <a:cubicBezTo>
                    <a:pt x="1101929" y="535186"/>
                    <a:pt x="1046070" y="533314"/>
                    <a:pt x="990835" y="520519"/>
                  </a:cubicBezTo>
                  <a:cubicBezTo>
                    <a:pt x="971175" y="515838"/>
                    <a:pt x="950891" y="510221"/>
                    <a:pt x="934352" y="496490"/>
                  </a:cubicBezTo>
                  <a:cubicBezTo>
                    <a:pt x="929983" y="492746"/>
                    <a:pt x="927486" y="489625"/>
                    <a:pt x="927798" y="483696"/>
                  </a:cubicBezTo>
                  <a:cubicBezTo>
                    <a:pt x="928110" y="450929"/>
                    <a:pt x="927798" y="418475"/>
                    <a:pt x="927798" y="385709"/>
                  </a:cubicBezTo>
                  <a:cubicBezTo>
                    <a:pt x="927798" y="380715"/>
                    <a:pt x="927174" y="372914"/>
                    <a:pt x="935600" y="378531"/>
                  </a:cubicBezTo>
                  <a:cubicBezTo>
                    <a:pt x="959629" y="394446"/>
                    <a:pt x="987714" y="397879"/>
                    <a:pt x="1014864" y="401624"/>
                  </a:cubicBezTo>
                  <a:cubicBezTo>
                    <a:pt x="1041076" y="405057"/>
                    <a:pt x="1067914" y="407865"/>
                    <a:pt x="1094127" y="406616"/>
                  </a:cubicBezTo>
                  <a:cubicBezTo>
                    <a:pt x="1140000" y="404744"/>
                    <a:pt x="1186497" y="403808"/>
                    <a:pt x="1230498" y="386957"/>
                  </a:cubicBezTo>
                  <a:cubicBezTo>
                    <a:pt x="1238299" y="384148"/>
                    <a:pt x="1244853" y="379467"/>
                    <a:pt x="1253279" y="374786"/>
                  </a:cubicBezTo>
                  <a:close/>
                  <a:moveTo>
                    <a:pt x="517438" y="344828"/>
                  </a:moveTo>
                  <a:cubicBezTo>
                    <a:pt x="517438" y="371353"/>
                    <a:pt x="517438" y="395695"/>
                    <a:pt x="517438" y="420035"/>
                  </a:cubicBezTo>
                  <a:cubicBezTo>
                    <a:pt x="517438" y="424716"/>
                    <a:pt x="516501" y="429709"/>
                    <a:pt x="517438" y="434078"/>
                  </a:cubicBezTo>
                  <a:cubicBezTo>
                    <a:pt x="522743" y="458419"/>
                    <a:pt x="507764" y="469341"/>
                    <a:pt x="489040" y="477767"/>
                  </a:cubicBezTo>
                  <a:cubicBezTo>
                    <a:pt x="453465" y="493994"/>
                    <a:pt x="415706" y="501172"/>
                    <a:pt x="377010" y="502420"/>
                  </a:cubicBezTo>
                  <a:cubicBezTo>
                    <a:pt x="331449" y="503980"/>
                    <a:pt x="286200" y="503356"/>
                    <a:pt x="242199" y="489937"/>
                  </a:cubicBezTo>
                  <a:cubicBezTo>
                    <a:pt x="239703" y="489313"/>
                    <a:pt x="237206" y="488689"/>
                    <a:pt x="234710" y="487753"/>
                  </a:cubicBezTo>
                  <a:cubicBezTo>
                    <a:pt x="191645" y="471526"/>
                    <a:pt x="191957" y="471526"/>
                    <a:pt x="191645" y="425964"/>
                  </a:cubicBezTo>
                  <a:cubicBezTo>
                    <a:pt x="191645" y="417851"/>
                    <a:pt x="191333" y="409737"/>
                    <a:pt x="191333" y="401624"/>
                  </a:cubicBezTo>
                  <a:cubicBezTo>
                    <a:pt x="191333" y="387581"/>
                    <a:pt x="191333" y="373538"/>
                    <a:pt x="191645" y="359495"/>
                  </a:cubicBezTo>
                  <a:cubicBezTo>
                    <a:pt x="191957" y="355438"/>
                    <a:pt x="189461" y="350757"/>
                    <a:pt x="194454" y="347637"/>
                  </a:cubicBezTo>
                  <a:cubicBezTo>
                    <a:pt x="216922" y="365424"/>
                    <a:pt x="244384" y="369481"/>
                    <a:pt x="271221" y="373226"/>
                  </a:cubicBezTo>
                  <a:cubicBezTo>
                    <a:pt x="306796" y="378219"/>
                    <a:pt x="342995" y="380715"/>
                    <a:pt x="378882" y="378531"/>
                  </a:cubicBezTo>
                  <a:cubicBezTo>
                    <a:pt x="413833" y="376347"/>
                    <a:pt x="448784" y="374474"/>
                    <a:pt x="482487" y="363240"/>
                  </a:cubicBezTo>
                  <a:cubicBezTo>
                    <a:pt x="494345" y="359495"/>
                    <a:pt x="505892" y="355127"/>
                    <a:pt x="517438" y="344828"/>
                  </a:cubicBezTo>
                  <a:close/>
                  <a:moveTo>
                    <a:pt x="1650535" y="252458"/>
                  </a:moveTo>
                  <a:cubicBezTo>
                    <a:pt x="1650535" y="288970"/>
                    <a:pt x="1650222" y="322985"/>
                    <a:pt x="1650535" y="356999"/>
                  </a:cubicBezTo>
                  <a:cubicBezTo>
                    <a:pt x="1650535" y="368546"/>
                    <a:pt x="1642421" y="373539"/>
                    <a:pt x="1634931" y="378844"/>
                  </a:cubicBezTo>
                  <a:cubicBezTo>
                    <a:pt x="1610903" y="395696"/>
                    <a:pt x="1582817" y="401937"/>
                    <a:pt x="1554419" y="406930"/>
                  </a:cubicBezTo>
                  <a:cubicBezTo>
                    <a:pt x="1522589" y="412547"/>
                    <a:pt x="1490447" y="413795"/>
                    <a:pt x="1458304" y="412235"/>
                  </a:cubicBezTo>
                  <a:cubicBezTo>
                    <a:pt x="1418360" y="410050"/>
                    <a:pt x="1379353" y="404121"/>
                    <a:pt x="1342841" y="386334"/>
                  </a:cubicBezTo>
                  <a:cubicBezTo>
                    <a:pt x="1330671" y="380404"/>
                    <a:pt x="1324117" y="372915"/>
                    <a:pt x="1324742" y="357624"/>
                  </a:cubicBezTo>
                  <a:cubicBezTo>
                    <a:pt x="1326302" y="327666"/>
                    <a:pt x="1325366" y="297395"/>
                    <a:pt x="1325054" y="267437"/>
                  </a:cubicBezTo>
                  <a:cubicBezTo>
                    <a:pt x="1325054" y="259324"/>
                    <a:pt x="1325678" y="256203"/>
                    <a:pt x="1334728" y="261820"/>
                  </a:cubicBezTo>
                  <a:cubicBezTo>
                    <a:pt x="1357196" y="275551"/>
                    <a:pt x="1382785" y="279296"/>
                    <a:pt x="1408374" y="282729"/>
                  </a:cubicBezTo>
                  <a:cubicBezTo>
                    <a:pt x="1440517" y="287097"/>
                    <a:pt x="1473283" y="290218"/>
                    <a:pt x="1505738" y="288033"/>
                  </a:cubicBezTo>
                  <a:cubicBezTo>
                    <a:pt x="1546930" y="285225"/>
                    <a:pt x="1588434" y="283353"/>
                    <a:pt x="1628066" y="268062"/>
                  </a:cubicBezTo>
                  <a:cubicBezTo>
                    <a:pt x="1636180" y="265253"/>
                    <a:pt x="1642109" y="259324"/>
                    <a:pt x="1650535" y="252458"/>
                  </a:cubicBezTo>
                  <a:close/>
                  <a:moveTo>
                    <a:pt x="917189" y="228429"/>
                  </a:moveTo>
                  <a:cubicBezTo>
                    <a:pt x="917189" y="266813"/>
                    <a:pt x="918437" y="302388"/>
                    <a:pt x="916565" y="337651"/>
                  </a:cubicBezTo>
                  <a:cubicBezTo>
                    <a:pt x="915941" y="351694"/>
                    <a:pt x="900650" y="357311"/>
                    <a:pt x="889416" y="362617"/>
                  </a:cubicBezTo>
                  <a:cubicBezTo>
                    <a:pt x="857273" y="377596"/>
                    <a:pt x="822946" y="383837"/>
                    <a:pt x="787996" y="387270"/>
                  </a:cubicBezTo>
                  <a:cubicBezTo>
                    <a:pt x="759286" y="390078"/>
                    <a:pt x="730576" y="389454"/>
                    <a:pt x="702178" y="386645"/>
                  </a:cubicBezTo>
                  <a:cubicBezTo>
                    <a:pt x="666915" y="383213"/>
                    <a:pt x="632900" y="375724"/>
                    <a:pt x="601694" y="357936"/>
                  </a:cubicBezTo>
                  <a:cubicBezTo>
                    <a:pt x="593269" y="352943"/>
                    <a:pt x="588900" y="347013"/>
                    <a:pt x="589524" y="336403"/>
                  </a:cubicBezTo>
                  <a:cubicBezTo>
                    <a:pt x="590460" y="317992"/>
                    <a:pt x="589836" y="299580"/>
                    <a:pt x="589836" y="280856"/>
                  </a:cubicBezTo>
                  <a:cubicBezTo>
                    <a:pt x="593269" y="265565"/>
                    <a:pt x="587651" y="249337"/>
                    <a:pt x="592645" y="234046"/>
                  </a:cubicBezTo>
                  <a:cubicBezTo>
                    <a:pt x="631340" y="255891"/>
                    <a:pt x="674405" y="260572"/>
                    <a:pt x="717781" y="262444"/>
                  </a:cubicBezTo>
                  <a:cubicBezTo>
                    <a:pt x="744307" y="263380"/>
                    <a:pt x="771144" y="263692"/>
                    <a:pt x="797669" y="262444"/>
                  </a:cubicBezTo>
                  <a:cubicBezTo>
                    <a:pt x="829188" y="260884"/>
                    <a:pt x="860706" y="256203"/>
                    <a:pt x="890664" y="245904"/>
                  </a:cubicBezTo>
                  <a:cubicBezTo>
                    <a:pt x="899713" y="242784"/>
                    <a:pt x="908451" y="238103"/>
                    <a:pt x="917189" y="228429"/>
                  </a:cubicBezTo>
                  <a:close/>
                  <a:moveTo>
                    <a:pt x="2032186" y="138243"/>
                  </a:moveTo>
                  <a:cubicBezTo>
                    <a:pt x="2032498" y="147293"/>
                    <a:pt x="2032810" y="156031"/>
                    <a:pt x="2032810" y="164456"/>
                  </a:cubicBezTo>
                  <a:cubicBezTo>
                    <a:pt x="2032810" y="188797"/>
                    <a:pt x="2031874" y="213450"/>
                    <a:pt x="2032810" y="237791"/>
                  </a:cubicBezTo>
                  <a:cubicBezTo>
                    <a:pt x="2033122" y="249649"/>
                    <a:pt x="2028441" y="256827"/>
                    <a:pt x="2019079" y="263069"/>
                  </a:cubicBezTo>
                  <a:cubicBezTo>
                    <a:pt x="1991306" y="281481"/>
                    <a:pt x="1959476" y="288658"/>
                    <a:pt x="1927333" y="293339"/>
                  </a:cubicBezTo>
                  <a:cubicBezTo>
                    <a:pt x="1904553" y="296459"/>
                    <a:pt x="1881460" y="299580"/>
                    <a:pt x="1858367" y="298332"/>
                  </a:cubicBezTo>
                  <a:cubicBezTo>
                    <a:pt x="1818736" y="296148"/>
                    <a:pt x="1778792" y="293339"/>
                    <a:pt x="1741344" y="278360"/>
                  </a:cubicBezTo>
                  <a:cubicBezTo>
                    <a:pt x="1738848" y="277424"/>
                    <a:pt x="1736351" y="276800"/>
                    <a:pt x="1734167" y="275551"/>
                  </a:cubicBezTo>
                  <a:cubicBezTo>
                    <a:pt x="1716067" y="268062"/>
                    <a:pt x="1704521" y="257764"/>
                    <a:pt x="1706706" y="234358"/>
                  </a:cubicBezTo>
                  <a:cubicBezTo>
                    <a:pt x="1709514" y="204400"/>
                    <a:pt x="1707330" y="173818"/>
                    <a:pt x="1707330" y="140427"/>
                  </a:cubicBezTo>
                  <a:cubicBezTo>
                    <a:pt x="1729798" y="157279"/>
                    <a:pt x="1754139" y="162272"/>
                    <a:pt x="1778480" y="165704"/>
                  </a:cubicBezTo>
                  <a:cubicBezTo>
                    <a:pt x="1826537" y="172882"/>
                    <a:pt x="1874595" y="173818"/>
                    <a:pt x="1923276" y="169761"/>
                  </a:cubicBezTo>
                  <a:cubicBezTo>
                    <a:pt x="1946681" y="167889"/>
                    <a:pt x="1970086" y="164456"/>
                    <a:pt x="1992866" y="158527"/>
                  </a:cubicBezTo>
                  <a:cubicBezTo>
                    <a:pt x="2007533" y="154782"/>
                    <a:pt x="2021576" y="149789"/>
                    <a:pt x="2032186" y="138243"/>
                  </a:cubicBezTo>
                  <a:close/>
                  <a:moveTo>
                    <a:pt x="1312883" y="117335"/>
                  </a:moveTo>
                  <a:cubicBezTo>
                    <a:pt x="1316939" y="119831"/>
                    <a:pt x="1315067" y="123576"/>
                    <a:pt x="1315067" y="126697"/>
                  </a:cubicBezTo>
                  <a:cubicBezTo>
                    <a:pt x="1315379" y="156030"/>
                    <a:pt x="1314755" y="185364"/>
                    <a:pt x="1315379" y="214386"/>
                  </a:cubicBezTo>
                  <a:cubicBezTo>
                    <a:pt x="1315691" y="226245"/>
                    <a:pt x="1311010" y="233422"/>
                    <a:pt x="1301648" y="239975"/>
                  </a:cubicBezTo>
                  <a:cubicBezTo>
                    <a:pt x="1277620" y="256203"/>
                    <a:pt x="1250158" y="262444"/>
                    <a:pt x="1222385" y="268061"/>
                  </a:cubicBezTo>
                  <a:cubicBezTo>
                    <a:pt x="1186809" y="274927"/>
                    <a:pt x="1150611" y="274927"/>
                    <a:pt x="1114724" y="272742"/>
                  </a:cubicBezTo>
                  <a:cubicBezTo>
                    <a:pt x="1075404" y="270246"/>
                    <a:pt x="1036396" y="264317"/>
                    <a:pt x="1001445" y="243096"/>
                  </a:cubicBezTo>
                  <a:cubicBezTo>
                    <a:pt x="992707" y="237790"/>
                    <a:pt x="988962" y="231550"/>
                    <a:pt x="989586" y="220939"/>
                  </a:cubicBezTo>
                  <a:cubicBezTo>
                    <a:pt x="990210" y="200343"/>
                    <a:pt x="989586" y="179747"/>
                    <a:pt x="989586" y="159151"/>
                  </a:cubicBezTo>
                  <a:cubicBezTo>
                    <a:pt x="992083" y="145732"/>
                    <a:pt x="986778" y="131378"/>
                    <a:pt x="992707" y="118271"/>
                  </a:cubicBezTo>
                  <a:cubicBezTo>
                    <a:pt x="1015176" y="134810"/>
                    <a:pt x="1042013" y="139803"/>
                    <a:pt x="1068538" y="143548"/>
                  </a:cubicBezTo>
                  <a:cubicBezTo>
                    <a:pt x="1105986" y="149165"/>
                    <a:pt x="1143745" y="151037"/>
                    <a:pt x="1181504" y="148853"/>
                  </a:cubicBezTo>
                  <a:cubicBezTo>
                    <a:pt x="1220200" y="146669"/>
                    <a:pt x="1259208" y="143860"/>
                    <a:pt x="1295719" y="128569"/>
                  </a:cubicBezTo>
                  <a:cubicBezTo>
                    <a:pt x="1302273" y="125760"/>
                    <a:pt x="1307266" y="121703"/>
                    <a:pt x="1312883" y="117335"/>
                  </a:cubicBezTo>
                  <a:close/>
                  <a:moveTo>
                    <a:pt x="1714195" y="0"/>
                  </a:moveTo>
                  <a:cubicBezTo>
                    <a:pt x="1715131" y="9986"/>
                    <a:pt x="1715131" y="19972"/>
                    <a:pt x="1715443" y="29958"/>
                  </a:cubicBezTo>
                  <a:cubicBezTo>
                    <a:pt x="1715443" y="52426"/>
                    <a:pt x="1714195" y="74583"/>
                    <a:pt x="1715443" y="97051"/>
                  </a:cubicBezTo>
                  <a:cubicBezTo>
                    <a:pt x="1716067" y="110782"/>
                    <a:pt x="1710450" y="118896"/>
                    <a:pt x="1700152" y="125762"/>
                  </a:cubicBezTo>
                  <a:cubicBezTo>
                    <a:pt x="1674563" y="142613"/>
                    <a:pt x="1645229" y="149478"/>
                    <a:pt x="1615583" y="154159"/>
                  </a:cubicBezTo>
                  <a:cubicBezTo>
                    <a:pt x="1555667" y="163521"/>
                    <a:pt x="1496376" y="161649"/>
                    <a:pt x="1437708" y="144485"/>
                  </a:cubicBezTo>
                  <a:cubicBezTo>
                    <a:pt x="1435211" y="143861"/>
                    <a:pt x="1432715" y="143237"/>
                    <a:pt x="1430218" y="142301"/>
                  </a:cubicBezTo>
                  <a:cubicBezTo>
                    <a:pt x="1389650" y="127010"/>
                    <a:pt x="1389650" y="127010"/>
                    <a:pt x="1389650" y="83633"/>
                  </a:cubicBezTo>
                  <a:cubicBezTo>
                    <a:pt x="1389650" y="68030"/>
                    <a:pt x="1389338" y="52738"/>
                    <a:pt x="1389026" y="37135"/>
                  </a:cubicBezTo>
                  <a:cubicBezTo>
                    <a:pt x="1391210" y="26213"/>
                    <a:pt x="1387154" y="14667"/>
                    <a:pt x="1391523" y="4057"/>
                  </a:cubicBezTo>
                  <a:cubicBezTo>
                    <a:pt x="1431778" y="27774"/>
                    <a:pt x="1476404" y="31206"/>
                    <a:pt x="1521340" y="33079"/>
                  </a:cubicBezTo>
                  <a:cubicBezTo>
                    <a:pt x="1566278" y="34951"/>
                    <a:pt x="1611214" y="34639"/>
                    <a:pt x="1655215" y="25277"/>
                  </a:cubicBezTo>
                  <a:cubicBezTo>
                    <a:pt x="1676435" y="20908"/>
                    <a:pt x="1698280" y="17163"/>
                    <a:pt x="1714195" y="0"/>
                  </a:cubicBezTo>
                  <a:close/>
                </a:path>
              </a:pathLst>
            </a:custGeom>
            <a:solidFill>
              <a:schemeClr val="accent4">
                <a:lumMod val="75000"/>
              </a:schemeClr>
            </a:solidFill>
            <a:ln w="647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FBA56271-2184-4620-A5E4-108958DA8155}"/>
                </a:ext>
              </a:extLst>
            </p:cNvPr>
            <p:cNvGrpSpPr/>
            <p:nvPr/>
          </p:nvGrpSpPr>
          <p:grpSpPr>
            <a:xfrm>
              <a:off x="5249479" y="2950119"/>
              <a:ext cx="2238107" cy="1335625"/>
              <a:chOff x="5525704" y="2835819"/>
              <a:chExt cx="2238107" cy="1335625"/>
            </a:xfrm>
          </p:grpSpPr>
          <p:sp>
            <p:nvSpPr>
              <p:cNvPr id="10" name="Freeform: Shape 9">
                <a:extLst>
                  <a:ext uri="{FF2B5EF4-FFF2-40B4-BE49-F238E27FC236}">
                    <a16:creationId xmlns:a16="http://schemas.microsoft.com/office/drawing/2014/main" id="{82A8216B-6A3B-45D9-8BC9-4D8A679941BD}"/>
                  </a:ext>
                </a:extLst>
              </p:cNvPr>
              <p:cNvSpPr/>
              <p:nvPr/>
            </p:nvSpPr>
            <p:spPr>
              <a:xfrm>
                <a:off x="5526328" y="2835819"/>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1 w 4643235"/>
                  <a:gd name="connsiteY12" fmla="*/ 154775 h 2765218"/>
                  <a:gd name="connsiteX13" fmla="*/ 3557306 w 4643235"/>
                  <a:gd name="connsiteY13" fmla="*/ 91958 h 2765218"/>
                  <a:gd name="connsiteX14" fmla="*/ 3531402 w 4643235"/>
                  <a:gd name="connsiteY14" fmla="*/ 50512 h 2765218"/>
                  <a:gd name="connsiteX15" fmla="*/ 3445921 w 4643235"/>
                  <a:gd name="connsiteY15" fmla="*/ 21371 h 2765218"/>
                  <a:gd name="connsiteX16" fmla="*/ 3301507 w 4643235"/>
                  <a:gd name="connsiteY16" fmla="*/ 0 h 2765218"/>
                  <a:gd name="connsiteX17" fmla="*/ 3140904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1 w 4643235"/>
                  <a:gd name="connsiteY24" fmla="*/ 248028 h 2765218"/>
                  <a:gd name="connsiteX25" fmla="*/ 2578795 w 4643235"/>
                  <a:gd name="connsiteY25" fmla="*/ 251913 h 2765218"/>
                  <a:gd name="connsiteX26" fmla="*/ 2209020 w 4643235"/>
                  <a:gd name="connsiteY26" fmla="*/ 251913 h 2765218"/>
                  <a:gd name="connsiteX27" fmla="*/ 2084034 w 4643235"/>
                  <a:gd name="connsiteY27" fmla="*/ 287531 h 2765218"/>
                  <a:gd name="connsiteX28" fmla="*/ 2059426 w 4643235"/>
                  <a:gd name="connsiteY28" fmla="*/ 337396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9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4 w 4643235"/>
                  <a:gd name="connsiteY45" fmla="*/ 1021253 h 2765218"/>
                  <a:gd name="connsiteX46" fmla="*/ 14330 w 4643235"/>
                  <a:gd name="connsiteY46" fmla="*/ 1038090 h 2765218"/>
                  <a:gd name="connsiteX47" fmla="*/ 2673 w 4643235"/>
                  <a:gd name="connsiteY47" fmla="*/ 1058166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9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7"/>
                      <a:pt x="4645909" y="1308784"/>
                      <a:pt x="4645909" y="1299070"/>
                    </a:cubicBezTo>
                    <a:cubicBezTo>
                      <a:pt x="4645909" y="1078888"/>
                      <a:pt x="4645261" y="858707"/>
                      <a:pt x="4646556" y="638526"/>
                    </a:cubicBezTo>
                    <a:cubicBezTo>
                      <a:pt x="4646556" y="620393"/>
                      <a:pt x="4640728" y="612622"/>
                      <a:pt x="4624538" y="605499"/>
                    </a:cubicBezTo>
                    <a:cubicBezTo>
                      <a:pt x="4488544" y="548510"/>
                      <a:pt x="4352550"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8" y="299188"/>
                      <a:pt x="4000907" y="291416"/>
                      <a:pt x="3925139" y="290121"/>
                    </a:cubicBezTo>
                    <a:cubicBezTo>
                      <a:pt x="3892759" y="289474"/>
                      <a:pt x="3862322" y="284293"/>
                      <a:pt x="3832533" y="271341"/>
                    </a:cubicBezTo>
                    <a:cubicBezTo>
                      <a:pt x="3741870" y="231190"/>
                      <a:pt x="3649912" y="193630"/>
                      <a:pt x="3558601" y="154775"/>
                    </a:cubicBezTo>
                    <a:cubicBezTo>
                      <a:pt x="3557954" y="134052"/>
                      <a:pt x="3557306" y="112681"/>
                      <a:pt x="3557306" y="91958"/>
                    </a:cubicBezTo>
                    <a:cubicBezTo>
                      <a:pt x="3562487" y="69292"/>
                      <a:pt x="3546945" y="58931"/>
                      <a:pt x="3531402" y="50512"/>
                    </a:cubicBezTo>
                    <a:cubicBezTo>
                      <a:pt x="3504851" y="36265"/>
                      <a:pt x="3475062" y="28494"/>
                      <a:pt x="3445921" y="21371"/>
                    </a:cubicBezTo>
                    <a:cubicBezTo>
                      <a:pt x="3397999" y="9714"/>
                      <a:pt x="3349429" y="9066"/>
                      <a:pt x="3301507" y="0"/>
                    </a:cubicBezTo>
                    <a:cubicBezTo>
                      <a:pt x="3247757" y="0"/>
                      <a:pt x="3194655" y="0"/>
                      <a:pt x="3140904" y="0"/>
                    </a:cubicBezTo>
                    <a:cubicBezTo>
                      <a:pt x="3131191" y="7124"/>
                      <a:pt x="3120181"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1" y="195573"/>
                      <a:pt x="2707666" y="221476"/>
                      <a:pt x="2620241" y="248028"/>
                    </a:cubicBezTo>
                    <a:cubicBezTo>
                      <a:pt x="2606641" y="252561"/>
                      <a:pt x="2593042" y="253856"/>
                      <a:pt x="2578795" y="251913"/>
                    </a:cubicBezTo>
                    <a:cubicBezTo>
                      <a:pt x="2455752" y="234428"/>
                      <a:pt x="2332062" y="233781"/>
                      <a:pt x="2209020" y="251913"/>
                    </a:cubicBezTo>
                    <a:cubicBezTo>
                      <a:pt x="2165631" y="258389"/>
                      <a:pt x="2123537" y="267456"/>
                      <a:pt x="2084034" y="287531"/>
                    </a:cubicBezTo>
                    <a:cubicBezTo>
                      <a:pt x="2063959" y="297892"/>
                      <a:pt x="2047769" y="311492"/>
                      <a:pt x="2059426" y="337396"/>
                    </a:cubicBezTo>
                    <a:cubicBezTo>
                      <a:pt x="2047122" y="364594"/>
                      <a:pt x="2058130"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9"/>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1"/>
                      <a:pt x="389933" y="790710"/>
                      <a:pt x="402885" y="814023"/>
                    </a:cubicBezTo>
                    <a:cubicBezTo>
                      <a:pt x="393171" y="820499"/>
                      <a:pt x="397704" y="830213"/>
                      <a:pt x="397704" y="837984"/>
                    </a:cubicBezTo>
                    <a:cubicBezTo>
                      <a:pt x="397057" y="867126"/>
                      <a:pt x="397057" y="896268"/>
                      <a:pt x="397057" y="925409"/>
                    </a:cubicBezTo>
                    <a:cubicBezTo>
                      <a:pt x="397057" y="925409"/>
                      <a:pt x="397057" y="925409"/>
                      <a:pt x="397057" y="925409"/>
                    </a:cubicBezTo>
                    <a:cubicBezTo>
                      <a:pt x="397057" y="925409"/>
                      <a:pt x="397057" y="925409"/>
                      <a:pt x="397057" y="925409"/>
                    </a:cubicBezTo>
                    <a:cubicBezTo>
                      <a:pt x="292147" y="957789"/>
                      <a:pt x="187884" y="990168"/>
                      <a:pt x="82974" y="1021253"/>
                    </a:cubicBezTo>
                    <a:cubicBezTo>
                      <a:pt x="60309" y="1027729"/>
                      <a:pt x="38938" y="1040033"/>
                      <a:pt x="14330" y="1038090"/>
                    </a:cubicBezTo>
                    <a:cubicBezTo>
                      <a:pt x="-8336" y="1033557"/>
                      <a:pt x="2673" y="1052337"/>
                      <a:pt x="2673" y="1058166"/>
                    </a:cubicBezTo>
                    <a:cubicBezTo>
                      <a:pt x="2025" y="1437655"/>
                      <a:pt x="2025" y="1816496"/>
                      <a:pt x="1378" y="2195985"/>
                    </a:cubicBezTo>
                    <a:cubicBezTo>
                      <a:pt x="1378" y="2220593"/>
                      <a:pt x="9149" y="2230955"/>
                      <a:pt x="31167" y="2240021"/>
                    </a:cubicBezTo>
                    <a:cubicBezTo>
                      <a:pt x="345249" y="2366301"/>
                      <a:pt x="659332" y="2493230"/>
                      <a:pt x="973414" y="2620158"/>
                    </a:cubicBezTo>
                    <a:cubicBezTo>
                      <a:pt x="1090628" y="2667432"/>
                      <a:pt x="1207842" y="2714058"/>
                      <a:pt x="1325056" y="2760685"/>
                    </a:cubicBezTo>
                    <a:cubicBezTo>
                      <a:pt x="1325056" y="2760685"/>
                      <a:pt x="1325056" y="2760685"/>
                      <a:pt x="1325056" y="2760685"/>
                    </a:cubicBezTo>
                    <a:cubicBezTo>
                      <a:pt x="1325056" y="2760685"/>
                      <a:pt x="1325056" y="2760685"/>
                      <a:pt x="1325056" y="2760685"/>
                    </a:cubicBezTo>
                    <a:cubicBezTo>
                      <a:pt x="1333475" y="2776875"/>
                      <a:pt x="1345779" y="2771046"/>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8" y="2321618"/>
                      <a:pt x="2921371" y="2272401"/>
                    </a:cubicBezTo>
                    <a:cubicBezTo>
                      <a:pt x="2930437" y="2275639"/>
                      <a:pt x="2936913" y="2272401"/>
                      <a:pt x="2942741" y="2265925"/>
                    </a:cubicBezTo>
                    <a:cubicBezTo>
                      <a:pt x="2947275" y="2263982"/>
                      <a:pt x="2952455" y="2261392"/>
                      <a:pt x="2956989" y="2259449"/>
                    </a:cubicBezTo>
                    <a:cubicBezTo>
                      <a:pt x="3145438" y="2199871"/>
                      <a:pt x="3333887" y="2139644"/>
                      <a:pt x="3522336" y="2080066"/>
                    </a:cubicBezTo>
                    <a:cubicBezTo>
                      <a:pt x="3886931" y="1964147"/>
                      <a:pt x="4252173" y="1848228"/>
                      <a:pt x="4617415" y="1733604"/>
                    </a:cubicBezTo>
                    <a:cubicBezTo>
                      <a:pt x="4640728" y="1726480"/>
                      <a:pt x="4648499" y="1716767"/>
                      <a:pt x="4648499" y="1692158"/>
                    </a:cubicBezTo>
                    <a:cubicBezTo>
                      <a:pt x="4645909" y="1571058"/>
                      <a:pt x="4647204" y="1449311"/>
                      <a:pt x="4647204" y="1328211"/>
                    </a:cubicBezTo>
                    <a:close/>
                  </a:path>
                </a:pathLst>
              </a:custGeom>
              <a:solidFill>
                <a:schemeClr val="accent3"/>
              </a:solidFill>
              <a:ln w="64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A61B1B4-B906-48F8-A412-9105E749B877}"/>
                  </a:ext>
                </a:extLst>
              </p:cNvPr>
              <p:cNvSpPr/>
              <p:nvPr/>
            </p:nvSpPr>
            <p:spPr>
              <a:xfrm>
                <a:off x="5525704" y="2885748"/>
                <a:ext cx="2032825" cy="1285696"/>
              </a:xfrm>
              <a:custGeom>
                <a:avLst/>
                <a:gdLst>
                  <a:gd name="connsiteX0" fmla="*/ 847600 w 2032825"/>
                  <a:gd name="connsiteY0" fmla="*/ 490873 h 1285696"/>
                  <a:gd name="connsiteX1" fmla="*/ 847600 w 2032825"/>
                  <a:gd name="connsiteY1" fmla="*/ 549229 h 1285696"/>
                  <a:gd name="connsiteX2" fmla="*/ 847912 w 2032825"/>
                  <a:gd name="connsiteY2" fmla="*/ 578875 h 1285696"/>
                  <a:gd name="connsiteX3" fmla="*/ 817642 w 2032825"/>
                  <a:gd name="connsiteY3" fmla="*/ 624436 h 1285696"/>
                  <a:gd name="connsiteX4" fmla="*/ 711853 w 2032825"/>
                  <a:gd name="connsiteY4" fmla="*/ 648152 h 1285696"/>
                  <a:gd name="connsiteX5" fmla="*/ 588276 w 2032825"/>
                  <a:gd name="connsiteY5" fmla="*/ 639727 h 1285696"/>
                  <a:gd name="connsiteX6" fmla="*/ 529920 w 2032825"/>
                  <a:gd name="connsiteY6" fmla="*/ 616634 h 1285696"/>
                  <a:gd name="connsiteX7" fmla="*/ 522431 w 2032825"/>
                  <a:gd name="connsiteY7" fmla="*/ 602904 h 1285696"/>
                  <a:gd name="connsiteX8" fmla="*/ 522431 w 2032825"/>
                  <a:gd name="connsiteY8" fmla="*/ 493994 h 1285696"/>
                  <a:gd name="connsiteX9" fmla="*/ 847600 w 2032825"/>
                  <a:gd name="connsiteY9" fmla="*/ 490873 h 1285696"/>
                  <a:gd name="connsiteX10" fmla="*/ 6905 w 2032825"/>
                  <a:gd name="connsiteY10" fmla="*/ 455610 h 1285696"/>
                  <a:gd name="connsiteX11" fmla="*/ 10962 w 2032825"/>
                  <a:gd name="connsiteY11" fmla="*/ 463412 h 1285696"/>
                  <a:gd name="connsiteX12" fmla="*/ 157319 w 2032825"/>
                  <a:gd name="connsiteY12" fmla="*/ 523327 h 1285696"/>
                  <a:gd name="connsiteX13" fmla="*/ 497779 w 2032825"/>
                  <a:gd name="connsiteY13" fmla="*/ 663132 h 1285696"/>
                  <a:gd name="connsiteX14" fmla="*/ 628845 w 2032825"/>
                  <a:gd name="connsiteY14" fmla="*/ 716494 h 1285696"/>
                  <a:gd name="connsiteX15" fmla="*/ 641640 w 2032825"/>
                  <a:gd name="connsiteY15" fmla="*/ 733969 h 1285696"/>
                  <a:gd name="connsiteX16" fmla="*/ 641328 w 2032825"/>
                  <a:gd name="connsiteY16" fmla="*/ 1272277 h 1285696"/>
                  <a:gd name="connsiteX17" fmla="*/ 638519 w 2032825"/>
                  <a:gd name="connsiteY17" fmla="*/ 1285696 h 1285696"/>
                  <a:gd name="connsiteX18" fmla="*/ 469070 w 2032825"/>
                  <a:gd name="connsiteY18" fmla="*/ 1217978 h 1285696"/>
                  <a:gd name="connsiteX19" fmla="*/ 15019 w 2032825"/>
                  <a:gd name="connsiteY19" fmla="*/ 1034798 h 1285696"/>
                  <a:gd name="connsiteX20" fmla="*/ 664 w 2032825"/>
                  <a:gd name="connsiteY20" fmla="*/ 1013577 h 1285696"/>
                  <a:gd name="connsiteX21" fmla="*/ 1288 w 2032825"/>
                  <a:gd name="connsiteY21" fmla="*/ 465284 h 1285696"/>
                  <a:gd name="connsiteX22" fmla="*/ 6905 w 2032825"/>
                  <a:gd name="connsiteY22" fmla="*/ 455610 h 1285696"/>
                  <a:gd name="connsiteX23" fmla="*/ 1253280 w 2032825"/>
                  <a:gd name="connsiteY23" fmla="*/ 374474 h 1285696"/>
                  <a:gd name="connsiteX24" fmla="*/ 1253280 w 2032825"/>
                  <a:gd name="connsiteY24" fmla="*/ 481199 h 1285696"/>
                  <a:gd name="connsiteX25" fmla="*/ 1242982 w 2032825"/>
                  <a:gd name="connsiteY25" fmla="*/ 494930 h 1285696"/>
                  <a:gd name="connsiteX26" fmla="*/ 1157789 w 2032825"/>
                  <a:gd name="connsiteY26" fmla="*/ 525200 h 1285696"/>
                  <a:gd name="connsiteX27" fmla="*/ 990836 w 2032825"/>
                  <a:gd name="connsiteY27" fmla="*/ 520207 h 1285696"/>
                  <a:gd name="connsiteX28" fmla="*/ 934353 w 2032825"/>
                  <a:gd name="connsiteY28" fmla="*/ 496178 h 1285696"/>
                  <a:gd name="connsiteX29" fmla="*/ 927799 w 2032825"/>
                  <a:gd name="connsiteY29" fmla="*/ 483384 h 1285696"/>
                  <a:gd name="connsiteX30" fmla="*/ 927799 w 2032825"/>
                  <a:gd name="connsiteY30" fmla="*/ 385396 h 1285696"/>
                  <a:gd name="connsiteX31" fmla="*/ 935601 w 2032825"/>
                  <a:gd name="connsiteY31" fmla="*/ 378218 h 1285696"/>
                  <a:gd name="connsiteX32" fmla="*/ 1014864 w 2032825"/>
                  <a:gd name="connsiteY32" fmla="*/ 401311 h 1285696"/>
                  <a:gd name="connsiteX33" fmla="*/ 1094128 w 2032825"/>
                  <a:gd name="connsiteY33" fmla="*/ 406304 h 1285696"/>
                  <a:gd name="connsiteX34" fmla="*/ 1230500 w 2032825"/>
                  <a:gd name="connsiteY34" fmla="*/ 386644 h 1285696"/>
                  <a:gd name="connsiteX35" fmla="*/ 1253280 w 2032825"/>
                  <a:gd name="connsiteY35" fmla="*/ 374474 h 1285696"/>
                  <a:gd name="connsiteX36" fmla="*/ 517439 w 2032825"/>
                  <a:gd name="connsiteY36" fmla="*/ 344828 h 1285696"/>
                  <a:gd name="connsiteX37" fmla="*/ 517439 w 2032825"/>
                  <a:gd name="connsiteY37" fmla="*/ 420035 h 1285696"/>
                  <a:gd name="connsiteX38" fmla="*/ 517439 w 2032825"/>
                  <a:gd name="connsiteY38" fmla="*/ 434077 h 1285696"/>
                  <a:gd name="connsiteX39" fmla="*/ 489041 w 2032825"/>
                  <a:gd name="connsiteY39" fmla="*/ 477767 h 1285696"/>
                  <a:gd name="connsiteX40" fmla="*/ 377011 w 2032825"/>
                  <a:gd name="connsiteY40" fmla="*/ 502420 h 1285696"/>
                  <a:gd name="connsiteX41" fmla="*/ 242200 w 2032825"/>
                  <a:gd name="connsiteY41" fmla="*/ 489937 h 1285696"/>
                  <a:gd name="connsiteX42" fmla="*/ 234711 w 2032825"/>
                  <a:gd name="connsiteY42" fmla="*/ 487753 h 1285696"/>
                  <a:gd name="connsiteX43" fmla="*/ 191646 w 2032825"/>
                  <a:gd name="connsiteY43" fmla="*/ 425964 h 1285696"/>
                  <a:gd name="connsiteX44" fmla="*/ 191334 w 2032825"/>
                  <a:gd name="connsiteY44" fmla="*/ 401623 h 1285696"/>
                  <a:gd name="connsiteX45" fmla="*/ 191646 w 2032825"/>
                  <a:gd name="connsiteY45" fmla="*/ 359495 h 1285696"/>
                  <a:gd name="connsiteX46" fmla="*/ 194455 w 2032825"/>
                  <a:gd name="connsiteY46" fmla="*/ 347636 h 1285696"/>
                  <a:gd name="connsiteX47" fmla="*/ 271222 w 2032825"/>
                  <a:gd name="connsiteY47" fmla="*/ 373225 h 1285696"/>
                  <a:gd name="connsiteX48" fmla="*/ 378883 w 2032825"/>
                  <a:gd name="connsiteY48" fmla="*/ 378530 h 1285696"/>
                  <a:gd name="connsiteX49" fmla="*/ 482488 w 2032825"/>
                  <a:gd name="connsiteY49" fmla="*/ 363239 h 1285696"/>
                  <a:gd name="connsiteX50" fmla="*/ 517439 w 2032825"/>
                  <a:gd name="connsiteY50" fmla="*/ 344828 h 1285696"/>
                  <a:gd name="connsiteX51" fmla="*/ 1650536 w 2032825"/>
                  <a:gd name="connsiteY51" fmla="*/ 252458 h 1285696"/>
                  <a:gd name="connsiteX52" fmla="*/ 1650536 w 2032825"/>
                  <a:gd name="connsiteY52" fmla="*/ 356999 h 1285696"/>
                  <a:gd name="connsiteX53" fmla="*/ 1634932 w 2032825"/>
                  <a:gd name="connsiteY53" fmla="*/ 378844 h 1285696"/>
                  <a:gd name="connsiteX54" fmla="*/ 1554421 w 2032825"/>
                  <a:gd name="connsiteY54" fmla="*/ 406929 h 1285696"/>
                  <a:gd name="connsiteX55" fmla="*/ 1458305 w 2032825"/>
                  <a:gd name="connsiteY55" fmla="*/ 412234 h 1285696"/>
                  <a:gd name="connsiteX56" fmla="*/ 1342843 w 2032825"/>
                  <a:gd name="connsiteY56" fmla="*/ 386333 h 1285696"/>
                  <a:gd name="connsiteX57" fmla="*/ 1324743 w 2032825"/>
                  <a:gd name="connsiteY57" fmla="*/ 357623 h 1285696"/>
                  <a:gd name="connsiteX58" fmla="*/ 1325055 w 2032825"/>
                  <a:gd name="connsiteY58" fmla="*/ 267437 h 1285696"/>
                  <a:gd name="connsiteX59" fmla="*/ 1334729 w 2032825"/>
                  <a:gd name="connsiteY59" fmla="*/ 261820 h 1285696"/>
                  <a:gd name="connsiteX60" fmla="*/ 1408376 w 2032825"/>
                  <a:gd name="connsiteY60" fmla="*/ 282728 h 1285696"/>
                  <a:gd name="connsiteX61" fmla="*/ 1505739 w 2032825"/>
                  <a:gd name="connsiteY61" fmla="*/ 288033 h 1285696"/>
                  <a:gd name="connsiteX62" fmla="*/ 1628067 w 2032825"/>
                  <a:gd name="connsiteY62" fmla="*/ 268061 h 1285696"/>
                  <a:gd name="connsiteX63" fmla="*/ 1650536 w 2032825"/>
                  <a:gd name="connsiteY63" fmla="*/ 252458 h 1285696"/>
                  <a:gd name="connsiteX64" fmla="*/ 917190 w 2032825"/>
                  <a:gd name="connsiteY64" fmla="*/ 228429 h 1285696"/>
                  <a:gd name="connsiteX65" fmla="*/ 916566 w 2032825"/>
                  <a:gd name="connsiteY65" fmla="*/ 337651 h 1285696"/>
                  <a:gd name="connsiteX66" fmla="*/ 889417 w 2032825"/>
                  <a:gd name="connsiteY66" fmla="*/ 362616 h 1285696"/>
                  <a:gd name="connsiteX67" fmla="*/ 787996 w 2032825"/>
                  <a:gd name="connsiteY67" fmla="*/ 387269 h 1285696"/>
                  <a:gd name="connsiteX68" fmla="*/ 702179 w 2032825"/>
                  <a:gd name="connsiteY68" fmla="*/ 386645 h 1285696"/>
                  <a:gd name="connsiteX69" fmla="*/ 601695 w 2032825"/>
                  <a:gd name="connsiteY69" fmla="*/ 357935 h 1285696"/>
                  <a:gd name="connsiteX70" fmla="*/ 589525 w 2032825"/>
                  <a:gd name="connsiteY70" fmla="*/ 336403 h 1285696"/>
                  <a:gd name="connsiteX71" fmla="*/ 589837 w 2032825"/>
                  <a:gd name="connsiteY71" fmla="*/ 280856 h 1285696"/>
                  <a:gd name="connsiteX72" fmla="*/ 592646 w 2032825"/>
                  <a:gd name="connsiteY72" fmla="*/ 234046 h 1285696"/>
                  <a:gd name="connsiteX73" fmla="*/ 717782 w 2032825"/>
                  <a:gd name="connsiteY73" fmla="*/ 262443 h 1285696"/>
                  <a:gd name="connsiteX74" fmla="*/ 797670 w 2032825"/>
                  <a:gd name="connsiteY74" fmla="*/ 262443 h 1285696"/>
                  <a:gd name="connsiteX75" fmla="*/ 890665 w 2032825"/>
                  <a:gd name="connsiteY75" fmla="*/ 245904 h 1285696"/>
                  <a:gd name="connsiteX76" fmla="*/ 917190 w 2032825"/>
                  <a:gd name="connsiteY76" fmla="*/ 228429 h 1285696"/>
                  <a:gd name="connsiteX77" fmla="*/ 2032187 w 2032825"/>
                  <a:gd name="connsiteY77" fmla="*/ 138243 h 1285696"/>
                  <a:gd name="connsiteX78" fmla="*/ 2032811 w 2032825"/>
                  <a:gd name="connsiteY78" fmla="*/ 164456 h 1285696"/>
                  <a:gd name="connsiteX79" fmla="*/ 2032811 w 2032825"/>
                  <a:gd name="connsiteY79" fmla="*/ 237791 h 1285696"/>
                  <a:gd name="connsiteX80" fmla="*/ 2019080 w 2032825"/>
                  <a:gd name="connsiteY80" fmla="*/ 263068 h 1285696"/>
                  <a:gd name="connsiteX81" fmla="*/ 1927334 w 2032825"/>
                  <a:gd name="connsiteY81" fmla="*/ 293338 h 1285696"/>
                  <a:gd name="connsiteX82" fmla="*/ 1858368 w 2032825"/>
                  <a:gd name="connsiteY82" fmla="*/ 298332 h 1285696"/>
                  <a:gd name="connsiteX83" fmla="*/ 1741345 w 2032825"/>
                  <a:gd name="connsiteY83" fmla="*/ 278359 h 1285696"/>
                  <a:gd name="connsiteX84" fmla="*/ 1734168 w 2032825"/>
                  <a:gd name="connsiteY84" fmla="*/ 275551 h 1285696"/>
                  <a:gd name="connsiteX85" fmla="*/ 1706707 w 2032825"/>
                  <a:gd name="connsiteY85" fmla="*/ 234358 h 1285696"/>
                  <a:gd name="connsiteX86" fmla="*/ 1707331 w 2032825"/>
                  <a:gd name="connsiteY86" fmla="*/ 140427 h 1285696"/>
                  <a:gd name="connsiteX87" fmla="*/ 1778481 w 2032825"/>
                  <a:gd name="connsiteY87" fmla="*/ 165704 h 1285696"/>
                  <a:gd name="connsiteX88" fmla="*/ 1923278 w 2032825"/>
                  <a:gd name="connsiteY88" fmla="*/ 169761 h 1285696"/>
                  <a:gd name="connsiteX89" fmla="*/ 1992867 w 2032825"/>
                  <a:gd name="connsiteY89" fmla="*/ 158527 h 1285696"/>
                  <a:gd name="connsiteX90" fmla="*/ 2032187 w 2032825"/>
                  <a:gd name="connsiteY90" fmla="*/ 138243 h 1285696"/>
                  <a:gd name="connsiteX91" fmla="*/ 1312885 w 2032825"/>
                  <a:gd name="connsiteY91" fmla="*/ 117335 h 1285696"/>
                  <a:gd name="connsiteX92" fmla="*/ 1315069 w 2032825"/>
                  <a:gd name="connsiteY92" fmla="*/ 126697 h 1285696"/>
                  <a:gd name="connsiteX93" fmla="*/ 1315381 w 2032825"/>
                  <a:gd name="connsiteY93" fmla="*/ 214386 h 1285696"/>
                  <a:gd name="connsiteX94" fmla="*/ 1301650 w 2032825"/>
                  <a:gd name="connsiteY94" fmla="*/ 239975 h 1285696"/>
                  <a:gd name="connsiteX95" fmla="*/ 1222387 w 2032825"/>
                  <a:gd name="connsiteY95" fmla="*/ 268061 h 1285696"/>
                  <a:gd name="connsiteX96" fmla="*/ 1114726 w 2032825"/>
                  <a:gd name="connsiteY96" fmla="*/ 272742 h 1285696"/>
                  <a:gd name="connsiteX97" fmla="*/ 1001447 w 2032825"/>
                  <a:gd name="connsiteY97" fmla="*/ 243096 h 1285696"/>
                  <a:gd name="connsiteX98" fmla="*/ 989589 w 2032825"/>
                  <a:gd name="connsiteY98" fmla="*/ 220940 h 1285696"/>
                  <a:gd name="connsiteX99" fmla="*/ 989589 w 2032825"/>
                  <a:gd name="connsiteY99" fmla="*/ 159151 h 1285696"/>
                  <a:gd name="connsiteX100" fmla="*/ 992709 w 2032825"/>
                  <a:gd name="connsiteY100" fmla="*/ 118271 h 1285696"/>
                  <a:gd name="connsiteX101" fmla="*/ 1068540 w 2032825"/>
                  <a:gd name="connsiteY101" fmla="*/ 143548 h 1285696"/>
                  <a:gd name="connsiteX102" fmla="*/ 1181507 w 2032825"/>
                  <a:gd name="connsiteY102" fmla="*/ 148853 h 1285696"/>
                  <a:gd name="connsiteX103" fmla="*/ 1295721 w 2032825"/>
                  <a:gd name="connsiteY103" fmla="*/ 128569 h 1285696"/>
                  <a:gd name="connsiteX104" fmla="*/ 1312885 w 2032825"/>
                  <a:gd name="connsiteY104" fmla="*/ 117335 h 1285696"/>
                  <a:gd name="connsiteX105" fmla="*/ 1714196 w 2032825"/>
                  <a:gd name="connsiteY105" fmla="*/ 0 h 1285696"/>
                  <a:gd name="connsiteX106" fmla="*/ 1715444 w 2032825"/>
                  <a:gd name="connsiteY106" fmla="*/ 29958 h 1285696"/>
                  <a:gd name="connsiteX107" fmla="*/ 1715444 w 2032825"/>
                  <a:gd name="connsiteY107" fmla="*/ 97051 h 1285696"/>
                  <a:gd name="connsiteX108" fmla="*/ 1700153 w 2032825"/>
                  <a:gd name="connsiteY108" fmla="*/ 125762 h 1285696"/>
                  <a:gd name="connsiteX109" fmla="*/ 1615584 w 2032825"/>
                  <a:gd name="connsiteY109" fmla="*/ 154159 h 1285696"/>
                  <a:gd name="connsiteX110" fmla="*/ 1437709 w 2032825"/>
                  <a:gd name="connsiteY110" fmla="*/ 144485 h 1285696"/>
                  <a:gd name="connsiteX111" fmla="*/ 1430219 w 2032825"/>
                  <a:gd name="connsiteY111" fmla="*/ 142301 h 1285696"/>
                  <a:gd name="connsiteX112" fmla="*/ 1389651 w 2032825"/>
                  <a:gd name="connsiteY112" fmla="*/ 83633 h 1285696"/>
                  <a:gd name="connsiteX113" fmla="*/ 1389027 w 2032825"/>
                  <a:gd name="connsiteY113" fmla="*/ 37136 h 1285696"/>
                  <a:gd name="connsiteX114" fmla="*/ 1391524 w 2032825"/>
                  <a:gd name="connsiteY114" fmla="*/ 4057 h 1285696"/>
                  <a:gd name="connsiteX115" fmla="*/ 1521341 w 2032825"/>
                  <a:gd name="connsiteY115" fmla="*/ 33079 h 1285696"/>
                  <a:gd name="connsiteX116" fmla="*/ 1655216 w 2032825"/>
                  <a:gd name="connsiteY116" fmla="*/ 25277 h 1285696"/>
                  <a:gd name="connsiteX117" fmla="*/ 1714196 w 2032825"/>
                  <a:gd name="connsiteY117" fmla="*/ 0 h 128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5" h="1285696">
                    <a:moveTo>
                      <a:pt x="847600" y="490873"/>
                    </a:moveTo>
                    <a:cubicBezTo>
                      <a:pt x="847600" y="511157"/>
                      <a:pt x="847600" y="530193"/>
                      <a:pt x="847600" y="549229"/>
                    </a:cubicBezTo>
                    <a:cubicBezTo>
                      <a:pt x="847600" y="559215"/>
                      <a:pt x="846352" y="569201"/>
                      <a:pt x="847912" y="578875"/>
                    </a:cubicBezTo>
                    <a:cubicBezTo>
                      <a:pt x="852281" y="604152"/>
                      <a:pt x="837302" y="615386"/>
                      <a:pt x="817642" y="624436"/>
                    </a:cubicBezTo>
                    <a:cubicBezTo>
                      <a:pt x="783939" y="639415"/>
                      <a:pt x="748364" y="644408"/>
                      <a:pt x="711853" y="648152"/>
                    </a:cubicBezTo>
                    <a:cubicBezTo>
                      <a:pt x="670036" y="652209"/>
                      <a:pt x="628844" y="647841"/>
                      <a:pt x="588276" y="639727"/>
                    </a:cubicBezTo>
                    <a:cubicBezTo>
                      <a:pt x="567680" y="635358"/>
                      <a:pt x="547708" y="628805"/>
                      <a:pt x="529920" y="616634"/>
                    </a:cubicBezTo>
                    <a:cubicBezTo>
                      <a:pt x="524928" y="613202"/>
                      <a:pt x="522431" y="609145"/>
                      <a:pt x="522431" y="602904"/>
                    </a:cubicBezTo>
                    <a:cubicBezTo>
                      <a:pt x="522743" y="566704"/>
                      <a:pt x="522431" y="531129"/>
                      <a:pt x="522431" y="493994"/>
                    </a:cubicBezTo>
                    <a:cubicBezTo>
                      <a:pt x="610433" y="535810"/>
                      <a:pt x="788932" y="534250"/>
                      <a:pt x="847600" y="490873"/>
                    </a:cubicBezTo>
                    <a:close/>
                    <a:moveTo>
                      <a:pt x="6905" y="455610"/>
                    </a:moveTo>
                    <a:cubicBezTo>
                      <a:pt x="2536" y="460915"/>
                      <a:pt x="7529" y="462163"/>
                      <a:pt x="10962" y="463412"/>
                    </a:cubicBezTo>
                    <a:cubicBezTo>
                      <a:pt x="59644" y="483384"/>
                      <a:pt x="108638" y="503355"/>
                      <a:pt x="157319" y="523327"/>
                    </a:cubicBezTo>
                    <a:cubicBezTo>
                      <a:pt x="270910" y="569825"/>
                      <a:pt x="384189" y="616634"/>
                      <a:pt x="497779" y="663132"/>
                    </a:cubicBezTo>
                    <a:cubicBezTo>
                      <a:pt x="541468" y="680919"/>
                      <a:pt x="584844" y="699019"/>
                      <a:pt x="628845" y="716494"/>
                    </a:cubicBezTo>
                    <a:cubicBezTo>
                      <a:pt x="637583" y="719927"/>
                      <a:pt x="641640" y="723983"/>
                      <a:pt x="641640" y="733969"/>
                    </a:cubicBezTo>
                    <a:cubicBezTo>
                      <a:pt x="641328" y="913405"/>
                      <a:pt x="641328" y="1092841"/>
                      <a:pt x="641328" y="1272277"/>
                    </a:cubicBezTo>
                    <a:cubicBezTo>
                      <a:pt x="641328" y="1276958"/>
                      <a:pt x="642888" y="1281951"/>
                      <a:pt x="638519" y="1285696"/>
                    </a:cubicBezTo>
                    <a:cubicBezTo>
                      <a:pt x="582036" y="1263227"/>
                      <a:pt x="525553" y="1240758"/>
                      <a:pt x="469070" y="1217978"/>
                    </a:cubicBezTo>
                    <a:cubicBezTo>
                      <a:pt x="317719" y="1156814"/>
                      <a:pt x="166369" y="1095649"/>
                      <a:pt x="15019" y="1034798"/>
                    </a:cubicBezTo>
                    <a:cubicBezTo>
                      <a:pt x="4409" y="1030429"/>
                      <a:pt x="664" y="1025748"/>
                      <a:pt x="664" y="1013577"/>
                    </a:cubicBezTo>
                    <a:cubicBezTo>
                      <a:pt x="1288" y="830709"/>
                      <a:pt x="976" y="648152"/>
                      <a:pt x="1288" y="465284"/>
                    </a:cubicBezTo>
                    <a:cubicBezTo>
                      <a:pt x="1288" y="462475"/>
                      <a:pt x="-4017" y="453425"/>
                      <a:pt x="6905" y="455610"/>
                    </a:cubicBezTo>
                    <a:close/>
                    <a:moveTo>
                      <a:pt x="1253280" y="374474"/>
                    </a:moveTo>
                    <a:cubicBezTo>
                      <a:pt x="1253280" y="410985"/>
                      <a:pt x="1253280" y="445936"/>
                      <a:pt x="1253280" y="481199"/>
                    </a:cubicBezTo>
                    <a:cubicBezTo>
                      <a:pt x="1253280" y="488377"/>
                      <a:pt x="1247975" y="491497"/>
                      <a:pt x="1242982" y="494930"/>
                    </a:cubicBezTo>
                    <a:cubicBezTo>
                      <a:pt x="1217393" y="513030"/>
                      <a:pt x="1187747" y="520207"/>
                      <a:pt x="1157789" y="525200"/>
                    </a:cubicBezTo>
                    <a:cubicBezTo>
                      <a:pt x="1101930" y="534874"/>
                      <a:pt x="1046071" y="533002"/>
                      <a:pt x="990836" y="520207"/>
                    </a:cubicBezTo>
                    <a:cubicBezTo>
                      <a:pt x="971176" y="515526"/>
                      <a:pt x="950892" y="509909"/>
                      <a:pt x="934353" y="496178"/>
                    </a:cubicBezTo>
                    <a:cubicBezTo>
                      <a:pt x="929983" y="492434"/>
                      <a:pt x="927487" y="489313"/>
                      <a:pt x="927799" y="483384"/>
                    </a:cubicBezTo>
                    <a:cubicBezTo>
                      <a:pt x="928111" y="450617"/>
                      <a:pt x="927799" y="418162"/>
                      <a:pt x="927799" y="385396"/>
                    </a:cubicBezTo>
                    <a:cubicBezTo>
                      <a:pt x="927799" y="380403"/>
                      <a:pt x="927175" y="372601"/>
                      <a:pt x="935601" y="378218"/>
                    </a:cubicBezTo>
                    <a:cubicBezTo>
                      <a:pt x="959629" y="394134"/>
                      <a:pt x="987715" y="397566"/>
                      <a:pt x="1014864" y="401311"/>
                    </a:cubicBezTo>
                    <a:cubicBezTo>
                      <a:pt x="1041078" y="404744"/>
                      <a:pt x="1067915" y="407552"/>
                      <a:pt x="1094128" y="406304"/>
                    </a:cubicBezTo>
                    <a:cubicBezTo>
                      <a:pt x="1140001" y="404432"/>
                      <a:pt x="1186499" y="403495"/>
                      <a:pt x="1230500" y="386644"/>
                    </a:cubicBezTo>
                    <a:cubicBezTo>
                      <a:pt x="1238301" y="383836"/>
                      <a:pt x="1245166" y="379467"/>
                      <a:pt x="1253280" y="374474"/>
                    </a:cubicBezTo>
                    <a:close/>
                    <a:moveTo>
                      <a:pt x="517439" y="344828"/>
                    </a:moveTo>
                    <a:cubicBezTo>
                      <a:pt x="517439" y="371353"/>
                      <a:pt x="517439" y="395694"/>
                      <a:pt x="517439" y="420035"/>
                    </a:cubicBezTo>
                    <a:cubicBezTo>
                      <a:pt x="517439" y="424715"/>
                      <a:pt x="516503" y="429709"/>
                      <a:pt x="517439" y="434077"/>
                    </a:cubicBezTo>
                    <a:cubicBezTo>
                      <a:pt x="522744" y="458419"/>
                      <a:pt x="507765" y="469341"/>
                      <a:pt x="489041" y="477767"/>
                    </a:cubicBezTo>
                    <a:cubicBezTo>
                      <a:pt x="453466" y="493994"/>
                      <a:pt x="415707" y="501171"/>
                      <a:pt x="377011" y="502420"/>
                    </a:cubicBezTo>
                    <a:cubicBezTo>
                      <a:pt x="331450" y="503980"/>
                      <a:pt x="286201" y="503356"/>
                      <a:pt x="242200" y="489937"/>
                    </a:cubicBezTo>
                    <a:cubicBezTo>
                      <a:pt x="239704" y="489313"/>
                      <a:pt x="237207" y="488689"/>
                      <a:pt x="234711" y="487753"/>
                    </a:cubicBezTo>
                    <a:cubicBezTo>
                      <a:pt x="191646" y="471525"/>
                      <a:pt x="191958" y="471525"/>
                      <a:pt x="191646" y="425964"/>
                    </a:cubicBezTo>
                    <a:cubicBezTo>
                      <a:pt x="191646" y="417850"/>
                      <a:pt x="191334" y="409737"/>
                      <a:pt x="191334" y="401623"/>
                    </a:cubicBezTo>
                    <a:cubicBezTo>
                      <a:pt x="191334" y="387580"/>
                      <a:pt x="191334" y="373537"/>
                      <a:pt x="191646" y="359495"/>
                    </a:cubicBezTo>
                    <a:cubicBezTo>
                      <a:pt x="191958" y="355438"/>
                      <a:pt x="189774" y="350445"/>
                      <a:pt x="194455" y="347636"/>
                    </a:cubicBezTo>
                    <a:cubicBezTo>
                      <a:pt x="216923" y="365424"/>
                      <a:pt x="244385" y="369481"/>
                      <a:pt x="271222" y="373225"/>
                    </a:cubicBezTo>
                    <a:cubicBezTo>
                      <a:pt x="306797" y="378218"/>
                      <a:pt x="342996" y="380715"/>
                      <a:pt x="378883" y="378530"/>
                    </a:cubicBezTo>
                    <a:cubicBezTo>
                      <a:pt x="413834" y="376346"/>
                      <a:pt x="448785" y="374474"/>
                      <a:pt x="482488" y="363239"/>
                    </a:cubicBezTo>
                    <a:cubicBezTo>
                      <a:pt x="494346" y="359495"/>
                      <a:pt x="505893" y="355126"/>
                      <a:pt x="517439" y="344828"/>
                    </a:cubicBezTo>
                    <a:close/>
                    <a:moveTo>
                      <a:pt x="1650536" y="252458"/>
                    </a:moveTo>
                    <a:cubicBezTo>
                      <a:pt x="1650536" y="288969"/>
                      <a:pt x="1650224" y="322984"/>
                      <a:pt x="1650536" y="356999"/>
                    </a:cubicBezTo>
                    <a:cubicBezTo>
                      <a:pt x="1650536" y="368545"/>
                      <a:pt x="1642422" y="373539"/>
                      <a:pt x="1634932" y="378844"/>
                    </a:cubicBezTo>
                    <a:cubicBezTo>
                      <a:pt x="1610904" y="395695"/>
                      <a:pt x="1582818" y="401936"/>
                      <a:pt x="1554421" y="406929"/>
                    </a:cubicBezTo>
                    <a:cubicBezTo>
                      <a:pt x="1522590" y="412547"/>
                      <a:pt x="1490448" y="413795"/>
                      <a:pt x="1458305" y="412234"/>
                    </a:cubicBezTo>
                    <a:cubicBezTo>
                      <a:pt x="1418361" y="410050"/>
                      <a:pt x="1379354" y="404121"/>
                      <a:pt x="1342843" y="386333"/>
                    </a:cubicBezTo>
                    <a:cubicBezTo>
                      <a:pt x="1330672" y="380404"/>
                      <a:pt x="1324119" y="372915"/>
                      <a:pt x="1324743" y="357623"/>
                    </a:cubicBezTo>
                    <a:cubicBezTo>
                      <a:pt x="1326303" y="327665"/>
                      <a:pt x="1325367" y="297395"/>
                      <a:pt x="1325055" y="267437"/>
                    </a:cubicBezTo>
                    <a:cubicBezTo>
                      <a:pt x="1325055" y="259323"/>
                      <a:pt x="1325679" y="256202"/>
                      <a:pt x="1334729" y="261820"/>
                    </a:cubicBezTo>
                    <a:cubicBezTo>
                      <a:pt x="1357197" y="275551"/>
                      <a:pt x="1382787" y="279295"/>
                      <a:pt x="1408376" y="282728"/>
                    </a:cubicBezTo>
                    <a:cubicBezTo>
                      <a:pt x="1440518" y="287097"/>
                      <a:pt x="1473285" y="290218"/>
                      <a:pt x="1505739" y="288033"/>
                    </a:cubicBezTo>
                    <a:cubicBezTo>
                      <a:pt x="1546931" y="285224"/>
                      <a:pt x="1588435" y="283352"/>
                      <a:pt x="1628067" y="268061"/>
                    </a:cubicBezTo>
                    <a:cubicBezTo>
                      <a:pt x="1636181" y="264940"/>
                      <a:pt x="1642110" y="259011"/>
                      <a:pt x="1650536" y="252458"/>
                    </a:cubicBezTo>
                    <a:close/>
                    <a:moveTo>
                      <a:pt x="917190" y="228429"/>
                    </a:moveTo>
                    <a:cubicBezTo>
                      <a:pt x="917190" y="266813"/>
                      <a:pt x="918438" y="302388"/>
                      <a:pt x="916566" y="337651"/>
                    </a:cubicBezTo>
                    <a:cubicBezTo>
                      <a:pt x="915942" y="351694"/>
                      <a:pt x="900651" y="357311"/>
                      <a:pt x="889417" y="362616"/>
                    </a:cubicBezTo>
                    <a:cubicBezTo>
                      <a:pt x="857274" y="377595"/>
                      <a:pt x="822947" y="383837"/>
                      <a:pt x="787996" y="387269"/>
                    </a:cubicBezTo>
                    <a:cubicBezTo>
                      <a:pt x="759287" y="390078"/>
                      <a:pt x="730577" y="389454"/>
                      <a:pt x="702179" y="386645"/>
                    </a:cubicBezTo>
                    <a:cubicBezTo>
                      <a:pt x="666916" y="383212"/>
                      <a:pt x="632901" y="375723"/>
                      <a:pt x="601695" y="357935"/>
                    </a:cubicBezTo>
                    <a:cubicBezTo>
                      <a:pt x="593270" y="352942"/>
                      <a:pt x="588901" y="347013"/>
                      <a:pt x="589525" y="336403"/>
                    </a:cubicBezTo>
                    <a:cubicBezTo>
                      <a:pt x="590461" y="317991"/>
                      <a:pt x="589837" y="299579"/>
                      <a:pt x="589837" y="280856"/>
                    </a:cubicBezTo>
                    <a:cubicBezTo>
                      <a:pt x="593270" y="265252"/>
                      <a:pt x="587652" y="249337"/>
                      <a:pt x="592646" y="234046"/>
                    </a:cubicBezTo>
                    <a:cubicBezTo>
                      <a:pt x="631341" y="255890"/>
                      <a:pt x="674406" y="260571"/>
                      <a:pt x="717782" y="262443"/>
                    </a:cubicBezTo>
                    <a:cubicBezTo>
                      <a:pt x="744307" y="263380"/>
                      <a:pt x="771145" y="263692"/>
                      <a:pt x="797670" y="262443"/>
                    </a:cubicBezTo>
                    <a:cubicBezTo>
                      <a:pt x="829189" y="260884"/>
                      <a:pt x="860707" y="256203"/>
                      <a:pt x="890665" y="245904"/>
                    </a:cubicBezTo>
                    <a:cubicBezTo>
                      <a:pt x="899715" y="242784"/>
                      <a:pt x="908452" y="238103"/>
                      <a:pt x="917190" y="228429"/>
                    </a:cubicBezTo>
                    <a:close/>
                    <a:moveTo>
                      <a:pt x="2032187" y="138243"/>
                    </a:moveTo>
                    <a:cubicBezTo>
                      <a:pt x="2032499" y="147293"/>
                      <a:pt x="2032811" y="155718"/>
                      <a:pt x="2032811" y="164456"/>
                    </a:cubicBezTo>
                    <a:cubicBezTo>
                      <a:pt x="2032811" y="188797"/>
                      <a:pt x="2031875" y="213450"/>
                      <a:pt x="2032811" y="237791"/>
                    </a:cubicBezTo>
                    <a:cubicBezTo>
                      <a:pt x="2033123" y="249649"/>
                      <a:pt x="2028442" y="256827"/>
                      <a:pt x="2019080" y="263068"/>
                    </a:cubicBezTo>
                    <a:cubicBezTo>
                      <a:pt x="1991307" y="281480"/>
                      <a:pt x="1959477" y="288657"/>
                      <a:pt x="1927334" y="293338"/>
                    </a:cubicBezTo>
                    <a:cubicBezTo>
                      <a:pt x="1904554" y="296459"/>
                      <a:pt x="1881461" y="299580"/>
                      <a:pt x="1858368" y="298332"/>
                    </a:cubicBezTo>
                    <a:cubicBezTo>
                      <a:pt x="1818737" y="296147"/>
                      <a:pt x="1778793" y="293338"/>
                      <a:pt x="1741345" y="278359"/>
                    </a:cubicBezTo>
                    <a:cubicBezTo>
                      <a:pt x="1738849" y="277423"/>
                      <a:pt x="1736352" y="276799"/>
                      <a:pt x="1734168" y="275551"/>
                    </a:cubicBezTo>
                    <a:cubicBezTo>
                      <a:pt x="1716068" y="268061"/>
                      <a:pt x="1704522" y="257763"/>
                      <a:pt x="1706707" y="234358"/>
                    </a:cubicBezTo>
                    <a:cubicBezTo>
                      <a:pt x="1709515" y="204400"/>
                      <a:pt x="1707331" y="173818"/>
                      <a:pt x="1707331" y="140427"/>
                    </a:cubicBezTo>
                    <a:cubicBezTo>
                      <a:pt x="1729799" y="157279"/>
                      <a:pt x="1754140" y="162272"/>
                      <a:pt x="1778481" y="165704"/>
                    </a:cubicBezTo>
                    <a:cubicBezTo>
                      <a:pt x="1826538" y="172882"/>
                      <a:pt x="1874596" y="173818"/>
                      <a:pt x="1923278" y="169761"/>
                    </a:cubicBezTo>
                    <a:cubicBezTo>
                      <a:pt x="1946682" y="167889"/>
                      <a:pt x="1970087" y="164456"/>
                      <a:pt x="1992867" y="158527"/>
                    </a:cubicBezTo>
                    <a:cubicBezTo>
                      <a:pt x="2007534" y="154782"/>
                      <a:pt x="2021577" y="149789"/>
                      <a:pt x="2032187" y="138243"/>
                    </a:cubicBezTo>
                    <a:close/>
                    <a:moveTo>
                      <a:pt x="1312885" y="117335"/>
                    </a:moveTo>
                    <a:cubicBezTo>
                      <a:pt x="1316942" y="119831"/>
                      <a:pt x="1315069" y="123576"/>
                      <a:pt x="1315069" y="126697"/>
                    </a:cubicBezTo>
                    <a:cubicBezTo>
                      <a:pt x="1315381" y="156030"/>
                      <a:pt x="1314757" y="185364"/>
                      <a:pt x="1315381" y="214386"/>
                    </a:cubicBezTo>
                    <a:cubicBezTo>
                      <a:pt x="1315693" y="226245"/>
                      <a:pt x="1311012" y="233422"/>
                      <a:pt x="1301650" y="239975"/>
                    </a:cubicBezTo>
                    <a:cubicBezTo>
                      <a:pt x="1277622" y="256202"/>
                      <a:pt x="1250161" y="262443"/>
                      <a:pt x="1222387" y="268061"/>
                    </a:cubicBezTo>
                    <a:cubicBezTo>
                      <a:pt x="1186812" y="274926"/>
                      <a:pt x="1150613" y="274926"/>
                      <a:pt x="1114726" y="272742"/>
                    </a:cubicBezTo>
                    <a:cubicBezTo>
                      <a:pt x="1075406" y="270245"/>
                      <a:pt x="1036398" y="264316"/>
                      <a:pt x="1001447" y="243096"/>
                    </a:cubicBezTo>
                    <a:cubicBezTo>
                      <a:pt x="992709" y="237790"/>
                      <a:pt x="988965" y="231550"/>
                      <a:pt x="989589" y="220940"/>
                    </a:cubicBezTo>
                    <a:cubicBezTo>
                      <a:pt x="990213" y="200343"/>
                      <a:pt x="989589" y="179747"/>
                      <a:pt x="989589" y="159151"/>
                    </a:cubicBezTo>
                    <a:cubicBezTo>
                      <a:pt x="992085" y="145420"/>
                      <a:pt x="986780" y="131378"/>
                      <a:pt x="992709" y="118271"/>
                    </a:cubicBezTo>
                    <a:cubicBezTo>
                      <a:pt x="1015178" y="134810"/>
                      <a:pt x="1042015" y="139803"/>
                      <a:pt x="1068540" y="143548"/>
                    </a:cubicBezTo>
                    <a:cubicBezTo>
                      <a:pt x="1105988" y="149165"/>
                      <a:pt x="1143747" y="151037"/>
                      <a:pt x="1181507" y="148853"/>
                    </a:cubicBezTo>
                    <a:cubicBezTo>
                      <a:pt x="1220203" y="146669"/>
                      <a:pt x="1259210" y="143860"/>
                      <a:pt x="1295721" y="128569"/>
                    </a:cubicBezTo>
                    <a:cubicBezTo>
                      <a:pt x="1302275" y="125760"/>
                      <a:pt x="1307268" y="121703"/>
                      <a:pt x="1312885" y="117335"/>
                    </a:cubicBezTo>
                    <a:close/>
                    <a:moveTo>
                      <a:pt x="1714196" y="0"/>
                    </a:moveTo>
                    <a:cubicBezTo>
                      <a:pt x="1715132" y="9674"/>
                      <a:pt x="1715132" y="19972"/>
                      <a:pt x="1715444" y="29958"/>
                    </a:cubicBezTo>
                    <a:cubicBezTo>
                      <a:pt x="1715444" y="52426"/>
                      <a:pt x="1714196" y="74583"/>
                      <a:pt x="1715444" y="97051"/>
                    </a:cubicBezTo>
                    <a:cubicBezTo>
                      <a:pt x="1716068" y="110782"/>
                      <a:pt x="1710451" y="118896"/>
                      <a:pt x="1700153" y="125762"/>
                    </a:cubicBezTo>
                    <a:cubicBezTo>
                      <a:pt x="1674564" y="142613"/>
                      <a:pt x="1645230" y="149478"/>
                      <a:pt x="1615584" y="154159"/>
                    </a:cubicBezTo>
                    <a:cubicBezTo>
                      <a:pt x="1555668" y="163521"/>
                      <a:pt x="1496376" y="161649"/>
                      <a:pt x="1437709" y="144485"/>
                    </a:cubicBezTo>
                    <a:cubicBezTo>
                      <a:pt x="1435212" y="143861"/>
                      <a:pt x="1432716" y="143237"/>
                      <a:pt x="1430219" y="142301"/>
                    </a:cubicBezTo>
                    <a:cubicBezTo>
                      <a:pt x="1389651" y="127010"/>
                      <a:pt x="1389651" y="127010"/>
                      <a:pt x="1389651" y="83633"/>
                    </a:cubicBezTo>
                    <a:cubicBezTo>
                      <a:pt x="1389651" y="68030"/>
                      <a:pt x="1389339" y="52738"/>
                      <a:pt x="1389027" y="37136"/>
                    </a:cubicBezTo>
                    <a:cubicBezTo>
                      <a:pt x="1391211" y="26213"/>
                      <a:pt x="1387155" y="14667"/>
                      <a:pt x="1391524" y="4057"/>
                    </a:cubicBezTo>
                    <a:cubicBezTo>
                      <a:pt x="1431780" y="27774"/>
                      <a:pt x="1476405" y="31206"/>
                      <a:pt x="1521341" y="33079"/>
                    </a:cubicBezTo>
                    <a:cubicBezTo>
                      <a:pt x="1566278" y="34951"/>
                      <a:pt x="1611215" y="34639"/>
                      <a:pt x="1655216" y="25277"/>
                    </a:cubicBezTo>
                    <a:cubicBezTo>
                      <a:pt x="1676436" y="20908"/>
                      <a:pt x="1698281" y="17163"/>
                      <a:pt x="1714196" y="0"/>
                    </a:cubicBezTo>
                    <a:close/>
                  </a:path>
                </a:pathLst>
              </a:custGeom>
              <a:solidFill>
                <a:schemeClr val="accent3">
                  <a:lumMod val="75000"/>
                </a:schemeClr>
              </a:solidFill>
              <a:ln w="6474"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A7663D29-4612-49FE-8B10-69194BCF0B1F}"/>
                </a:ext>
              </a:extLst>
            </p:cNvPr>
            <p:cNvSpPr/>
            <p:nvPr/>
          </p:nvSpPr>
          <p:spPr>
            <a:xfrm>
              <a:off x="4363535" y="2401514"/>
              <a:ext cx="2237483" cy="1332504"/>
            </a:xfrm>
            <a:custGeom>
              <a:avLst/>
              <a:gdLst>
                <a:gd name="connsiteX0" fmla="*/ 4647204 w 4643235"/>
                <a:gd name="connsiteY0" fmla="*/ 1328211 h 2765218"/>
                <a:gd name="connsiteX1" fmla="*/ 4645909 w 4643235"/>
                <a:gd name="connsiteY1" fmla="*/ 1299070 h 2765218"/>
                <a:gd name="connsiteX2" fmla="*/ 4646556 w 4643235"/>
                <a:gd name="connsiteY2" fmla="*/ 638526 h 2765218"/>
                <a:gd name="connsiteX3" fmla="*/ 4624538 w 4643235"/>
                <a:gd name="connsiteY3" fmla="*/ 605499 h 2765218"/>
                <a:gd name="connsiteX4" fmla="*/ 4217203 w 4643235"/>
                <a:gd name="connsiteY4" fmla="*/ 433887 h 2765218"/>
                <a:gd name="connsiteX5" fmla="*/ 4215908 w 4643235"/>
                <a:gd name="connsiteY5" fmla="*/ 380784 h 2765218"/>
                <a:gd name="connsiteX6" fmla="*/ 4215908 w 4643235"/>
                <a:gd name="connsiteY6" fmla="*/ 380784 h 2765218"/>
                <a:gd name="connsiteX7" fmla="*/ 4215908 w 4643235"/>
                <a:gd name="connsiteY7" fmla="*/ 380784 h 2765218"/>
                <a:gd name="connsiteX8" fmla="*/ 4192594 w 4643235"/>
                <a:gd name="connsiteY8" fmla="*/ 340633 h 2765218"/>
                <a:gd name="connsiteX9" fmla="*/ 4148558 w 4643235"/>
                <a:gd name="connsiteY9" fmla="*/ 321853 h 2765218"/>
                <a:gd name="connsiteX10" fmla="*/ 3925139 w 4643235"/>
                <a:gd name="connsiteY10" fmla="*/ 290121 h 2765218"/>
                <a:gd name="connsiteX11" fmla="*/ 3832533 w 4643235"/>
                <a:gd name="connsiteY11" fmla="*/ 271341 h 2765218"/>
                <a:gd name="connsiteX12" fmla="*/ 3558602 w 4643235"/>
                <a:gd name="connsiteY12" fmla="*/ 154775 h 2765218"/>
                <a:gd name="connsiteX13" fmla="*/ 3557306 w 4643235"/>
                <a:gd name="connsiteY13" fmla="*/ 91958 h 2765218"/>
                <a:gd name="connsiteX14" fmla="*/ 3531403 w 4643235"/>
                <a:gd name="connsiteY14" fmla="*/ 50512 h 2765218"/>
                <a:gd name="connsiteX15" fmla="*/ 3445920 w 4643235"/>
                <a:gd name="connsiteY15" fmla="*/ 21371 h 2765218"/>
                <a:gd name="connsiteX16" fmla="*/ 3301507 w 4643235"/>
                <a:gd name="connsiteY16" fmla="*/ 0 h 2765218"/>
                <a:gd name="connsiteX17" fmla="*/ 3140905 w 4643235"/>
                <a:gd name="connsiteY17" fmla="*/ 0 h 2765218"/>
                <a:gd name="connsiteX18" fmla="*/ 3109820 w 4643235"/>
                <a:gd name="connsiteY18" fmla="*/ 4533 h 2765218"/>
                <a:gd name="connsiteX19" fmla="*/ 2916190 w 4643235"/>
                <a:gd name="connsiteY19" fmla="*/ 47274 h 2765218"/>
                <a:gd name="connsiteX20" fmla="*/ 2887696 w 4643235"/>
                <a:gd name="connsiteY20" fmla="*/ 100377 h 2765218"/>
                <a:gd name="connsiteX21" fmla="*/ 2887696 w 4643235"/>
                <a:gd name="connsiteY21" fmla="*/ 100377 h 2765218"/>
                <a:gd name="connsiteX22" fmla="*/ 2887696 w 4643235"/>
                <a:gd name="connsiteY22" fmla="*/ 100377 h 2765218"/>
                <a:gd name="connsiteX23" fmla="*/ 2882515 w 4643235"/>
                <a:gd name="connsiteY23" fmla="*/ 169022 h 2765218"/>
                <a:gd name="connsiteX24" fmla="*/ 2620240 w 4643235"/>
                <a:gd name="connsiteY24" fmla="*/ 248028 h 2765218"/>
                <a:gd name="connsiteX25" fmla="*/ 2578795 w 4643235"/>
                <a:gd name="connsiteY25" fmla="*/ 251913 h 2765218"/>
                <a:gd name="connsiteX26" fmla="*/ 2209019 w 4643235"/>
                <a:gd name="connsiteY26" fmla="*/ 251913 h 2765218"/>
                <a:gd name="connsiteX27" fmla="*/ 2084034 w 4643235"/>
                <a:gd name="connsiteY27" fmla="*/ 287531 h 2765218"/>
                <a:gd name="connsiteX28" fmla="*/ 2059426 w 4643235"/>
                <a:gd name="connsiteY28" fmla="*/ 337395 h 2765218"/>
                <a:gd name="connsiteX29" fmla="*/ 2052950 w 4643235"/>
                <a:gd name="connsiteY29" fmla="*/ 422230 h 2765218"/>
                <a:gd name="connsiteX30" fmla="*/ 1830826 w 4643235"/>
                <a:gd name="connsiteY30" fmla="*/ 488932 h 2765218"/>
                <a:gd name="connsiteX31" fmla="*/ 1763476 w 4643235"/>
                <a:gd name="connsiteY31" fmla="*/ 493465 h 2765218"/>
                <a:gd name="connsiteX32" fmla="*/ 1431261 w 4643235"/>
                <a:gd name="connsiteY32" fmla="*/ 483104 h 2765218"/>
                <a:gd name="connsiteX33" fmla="*/ 1260945 w 4643235"/>
                <a:gd name="connsiteY33" fmla="*/ 522607 h 2765218"/>
                <a:gd name="connsiteX34" fmla="*/ 1229213 w 4643235"/>
                <a:gd name="connsiteY34" fmla="*/ 578300 h 2765218"/>
                <a:gd name="connsiteX35" fmla="*/ 1223384 w 4643235"/>
                <a:gd name="connsiteY35" fmla="*/ 675439 h 2765218"/>
                <a:gd name="connsiteX36" fmla="*/ 1014212 w 4643235"/>
                <a:gd name="connsiteY36" fmla="*/ 738255 h 2765218"/>
                <a:gd name="connsiteX37" fmla="*/ 983128 w 4643235"/>
                <a:gd name="connsiteY37" fmla="*/ 742788 h 2765218"/>
                <a:gd name="connsiteX38" fmla="*/ 548593 w 4643235"/>
                <a:gd name="connsiteY38" fmla="*/ 729189 h 2765218"/>
                <a:gd name="connsiteX39" fmla="*/ 421665 w 4643235"/>
                <a:gd name="connsiteY39" fmla="*/ 766749 h 2765218"/>
                <a:gd name="connsiteX40" fmla="*/ 402885 w 4643235"/>
                <a:gd name="connsiteY40" fmla="*/ 814023 h 2765218"/>
                <a:gd name="connsiteX41" fmla="*/ 397704 w 4643235"/>
                <a:gd name="connsiteY41" fmla="*/ 837984 h 2765218"/>
                <a:gd name="connsiteX42" fmla="*/ 397057 w 4643235"/>
                <a:gd name="connsiteY42" fmla="*/ 925409 h 2765218"/>
                <a:gd name="connsiteX43" fmla="*/ 397057 w 4643235"/>
                <a:gd name="connsiteY43" fmla="*/ 925409 h 2765218"/>
                <a:gd name="connsiteX44" fmla="*/ 397057 w 4643235"/>
                <a:gd name="connsiteY44" fmla="*/ 925409 h 2765218"/>
                <a:gd name="connsiteX45" fmla="*/ 82974 w 4643235"/>
                <a:gd name="connsiteY45" fmla="*/ 1021253 h 2765218"/>
                <a:gd name="connsiteX46" fmla="*/ 14330 w 4643235"/>
                <a:gd name="connsiteY46" fmla="*/ 1038090 h 2765218"/>
                <a:gd name="connsiteX47" fmla="*/ 2673 w 4643235"/>
                <a:gd name="connsiteY47" fmla="*/ 1058166 h 2765218"/>
                <a:gd name="connsiteX48" fmla="*/ 1378 w 4643235"/>
                <a:gd name="connsiteY48" fmla="*/ 2195985 h 2765218"/>
                <a:gd name="connsiteX49" fmla="*/ 31167 w 4643235"/>
                <a:gd name="connsiteY49" fmla="*/ 2240021 h 2765218"/>
                <a:gd name="connsiteX50" fmla="*/ 973414 w 4643235"/>
                <a:gd name="connsiteY50" fmla="*/ 2620158 h 2765218"/>
                <a:gd name="connsiteX51" fmla="*/ 1325056 w 4643235"/>
                <a:gd name="connsiteY51" fmla="*/ 2760685 h 2765218"/>
                <a:gd name="connsiteX52" fmla="*/ 1325056 w 4643235"/>
                <a:gd name="connsiteY52" fmla="*/ 2760685 h 2765218"/>
                <a:gd name="connsiteX53" fmla="*/ 1325056 w 4643235"/>
                <a:gd name="connsiteY53" fmla="*/ 2760685 h 2765218"/>
                <a:gd name="connsiteX54" fmla="*/ 1358731 w 4643235"/>
                <a:gd name="connsiteY54" fmla="*/ 2767161 h 2765218"/>
                <a:gd name="connsiteX55" fmla="*/ 1839244 w 4643235"/>
                <a:gd name="connsiteY55" fmla="*/ 2615624 h 2765218"/>
                <a:gd name="connsiteX56" fmla="*/ 1872919 w 4643235"/>
                <a:gd name="connsiteY56" fmla="*/ 2611739 h 2765218"/>
                <a:gd name="connsiteX57" fmla="*/ 2403945 w 4643235"/>
                <a:gd name="connsiteY57" fmla="*/ 2442070 h 2765218"/>
                <a:gd name="connsiteX58" fmla="*/ 2434382 w 4643235"/>
                <a:gd name="connsiteY58" fmla="*/ 2427175 h 2765218"/>
                <a:gd name="connsiteX59" fmla="*/ 2921371 w 4643235"/>
                <a:gd name="connsiteY59" fmla="*/ 2272401 h 2765218"/>
                <a:gd name="connsiteX60" fmla="*/ 2942741 w 4643235"/>
                <a:gd name="connsiteY60" fmla="*/ 2265925 h 2765218"/>
                <a:gd name="connsiteX61" fmla="*/ 2956988 w 4643235"/>
                <a:gd name="connsiteY61" fmla="*/ 2259449 h 2765218"/>
                <a:gd name="connsiteX62" fmla="*/ 3522336 w 4643235"/>
                <a:gd name="connsiteY62" fmla="*/ 2080066 h 2765218"/>
                <a:gd name="connsiteX63" fmla="*/ 4617415 w 4643235"/>
                <a:gd name="connsiteY63" fmla="*/ 1733604 h 2765218"/>
                <a:gd name="connsiteX64" fmla="*/ 4648499 w 4643235"/>
                <a:gd name="connsiteY64" fmla="*/ 1692158 h 2765218"/>
                <a:gd name="connsiteX65" fmla="*/ 4647204 w 4643235"/>
                <a:gd name="connsiteY65" fmla="*/ 1328211 h 276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43235" h="2765218">
                  <a:moveTo>
                    <a:pt x="4647204" y="1328211"/>
                  </a:moveTo>
                  <a:cubicBezTo>
                    <a:pt x="4646556" y="1318498"/>
                    <a:pt x="4645909" y="1308784"/>
                    <a:pt x="4645909" y="1299070"/>
                  </a:cubicBezTo>
                  <a:cubicBezTo>
                    <a:pt x="4645909" y="1078888"/>
                    <a:pt x="4645261" y="858707"/>
                    <a:pt x="4646556" y="638526"/>
                  </a:cubicBezTo>
                  <a:cubicBezTo>
                    <a:pt x="4646556" y="620393"/>
                    <a:pt x="4640728" y="612622"/>
                    <a:pt x="4624538" y="605499"/>
                  </a:cubicBezTo>
                  <a:cubicBezTo>
                    <a:pt x="4488544" y="548511"/>
                    <a:pt x="4352549" y="490875"/>
                    <a:pt x="4217203" y="433887"/>
                  </a:cubicBezTo>
                  <a:cubicBezTo>
                    <a:pt x="4216555" y="416402"/>
                    <a:pt x="4216555" y="398269"/>
                    <a:pt x="4215908" y="380784"/>
                  </a:cubicBezTo>
                  <a:cubicBezTo>
                    <a:pt x="4215908" y="380784"/>
                    <a:pt x="4215908" y="380784"/>
                    <a:pt x="4215908" y="380784"/>
                  </a:cubicBezTo>
                  <a:cubicBezTo>
                    <a:pt x="4215908" y="380784"/>
                    <a:pt x="4215908" y="380784"/>
                    <a:pt x="4215908" y="380784"/>
                  </a:cubicBezTo>
                  <a:cubicBezTo>
                    <a:pt x="4220441" y="360061"/>
                    <a:pt x="4207489" y="349052"/>
                    <a:pt x="4192594" y="340633"/>
                  </a:cubicBezTo>
                  <a:cubicBezTo>
                    <a:pt x="4178995" y="332862"/>
                    <a:pt x="4164100" y="326386"/>
                    <a:pt x="4148558" y="321853"/>
                  </a:cubicBezTo>
                  <a:cubicBezTo>
                    <a:pt x="4076027" y="299188"/>
                    <a:pt x="4000907" y="291416"/>
                    <a:pt x="3925139" y="290121"/>
                  </a:cubicBezTo>
                  <a:cubicBezTo>
                    <a:pt x="3892759" y="289474"/>
                    <a:pt x="3862322" y="284293"/>
                    <a:pt x="3832533" y="271341"/>
                  </a:cubicBezTo>
                  <a:cubicBezTo>
                    <a:pt x="3741870" y="231190"/>
                    <a:pt x="3649912" y="193630"/>
                    <a:pt x="3558602" y="154775"/>
                  </a:cubicBezTo>
                  <a:cubicBezTo>
                    <a:pt x="3557954" y="134052"/>
                    <a:pt x="3557306" y="112681"/>
                    <a:pt x="3557306" y="91958"/>
                  </a:cubicBezTo>
                  <a:cubicBezTo>
                    <a:pt x="3562487" y="69292"/>
                    <a:pt x="3546945" y="58931"/>
                    <a:pt x="3531403" y="50512"/>
                  </a:cubicBezTo>
                  <a:cubicBezTo>
                    <a:pt x="3504852" y="36265"/>
                    <a:pt x="3475062" y="28494"/>
                    <a:pt x="3445920" y="21371"/>
                  </a:cubicBezTo>
                  <a:cubicBezTo>
                    <a:pt x="3397999" y="9714"/>
                    <a:pt x="3349429" y="9066"/>
                    <a:pt x="3301507" y="0"/>
                  </a:cubicBezTo>
                  <a:cubicBezTo>
                    <a:pt x="3247757" y="0"/>
                    <a:pt x="3194655" y="0"/>
                    <a:pt x="3140905" y="0"/>
                  </a:cubicBezTo>
                  <a:cubicBezTo>
                    <a:pt x="3131191" y="7124"/>
                    <a:pt x="3120182" y="3886"/>
                    <a:pt x="3109820" y="4533"/>
                  </a:cubicBezTo>
                  <a:cubicBezTo>
                    <a:pt x="3043766" y="11657"/>
                    <a:pt x="2977711" y="18780"/>
                    <a:pt x="2916190" y="47274"/>
                  </a:cubicBezTo>
                  <a:cubicBezTo>
                    <a:pt x="2893524" y="57636"/>
                    <a:pt x="2876687" y="71235"/>
                    <a:pt x="2887696" y="100377"/>
                  </a:cubicBezTo>
                  <a:cubicBezTo>
                    <a:pt x="2887696" y="100377"/>
                    <a:pt x="2887696" y="100377"/>
                    <a:pt x="2887696" y="100377"/>
                  </a:cubicBezTo>
                  <a:cubicBezTo>
                    <a:pt x="2887696" y="100377"/>
                    <a:pt x="2887696" y="100377"/>
                    <a:pt x="2887696" y="100377"/>
                  </a:cubicBezTo>
                  <a:cubicBezTo>
                    <a:pt x="2878630" y="123042"/>
                    <a:pt x="2887048" y="146356"/>
                    <a:pt x="2882515" y="169022"/>
                  </a:cubicBezTo>
                  <a:cubicBezTo>
                    <a:pt x="2795090" y="195573"/>
                    <a:pt x="2707665" y="221476"/>
                    <a:pt x="2620240" y="248028"/>
                  </a:cubicBezTo>
                  <a:cubicBezTo>
                    <a:pt x="2606641" y="252561"/>
                    <a:pt x="2593042" y="253856"/>
                    <a:pt x="2578795" y="251913"/>
                  </a:cubicBezTo>
                  <a:cubicBezTo>
                    <a:pt x="2455752" y="234428"/>
                    <a:pt x="2332062" y="233781"/>
                    <a:pt x="2209019" y="251913"/>
                  </a:cubicBezTo>
                  <a:cubicBezTo>
                    <a:pt x="2165631" y="258389"/>
                    <a:pt x="2123537" y="267456"/>
                    <a:pt x="2084034" y="287531"/>
                  </a:cubicBezTo>
                  <a:cubicBezTo>
                    <a:pt x="2063959" y="297892"/>
                    <a:pt x="2047769" y="311492"/>
                    <a:pt x="2059426" y="337395"/>
                  </a:cubicBezTo>
                  <a:cubicBezTo>
                    <a:pt x="2047121" y="364594"/>
                    <a:pt x="2058131" y="394384"/>
                    <a:pt x="2052950" y="422230"/>
                  </a:cubicBezTo>
                  <a:cubicBezTo>
                    <a:pt x="1979124" y="444248"/>
                    <a:pt x="1904651" y="465619"/>
                    <a:pt x="1830826" y="488932"/>
                  </a:cubicBezTo>
                  <a:cubicBezTo>
                    <a:pt x="1808160" y="496056"/>
                    <a:pt x="1786789" y="497998"/>
                    <a:pt x="1763476" y="493465"/>
                  </a:cubicBezTo>
                  <a:cubicBezTo>
                    <a:pt x="1653385" y="473390"/>
                    <a:pt x="1542000" y="472095"/>
                    <a:pt x="1431261" y="483104"/>
                  </a:cubicBezTo>
                  <a:cubicBezTo>
                    <a:pt x="1372978" y="488932"/>
                    <a:pt x="1314695" y="497351"/>
                    <a:pt x="1260945" y="522607"/>
                  </a:cubicBezTo>
                  <a:cubicBezTo>
                    <a:pt x="1236336" y="533616"/>
                    <a:pt x="1220794" y="549158"/>
                    <a:pt x="1229213" y="578300"/>
                  </a:cubicBezTo>
                  <a:cubicBezTo>
                    <a:pt x="1218851" y="610032"/>
                    <a:pt x="1230508" y="643059"/>
                    <a:pt x="1223384" y="675439"/>
                  </a:cubicBezTo>
                  <a:cubicBezTo>
                    <a:pt x="1154092" y="696162"/>
                    <a:pt x="1084152" y="717532"/>
                    <a:pt x="1014212" y="738255"/>
                  </a:cubicBezTo>
                  <a:cubicBezTo>
                    <a:pt x="1004498" y="740845"/>
                    <a:pt x="995432" y="746026"/>
                    <a:pt x="983128" y="742788"/>
                  </a:cubicBezTo>
                  <a:cubicBezTo>
                    <a:pt x="839362" y="708466"/>
                    <a:pt x="693654" y="709761"/>
                    <a:pt x="548593" y="729189"/>
                  </a:cubicBezTo>
                  <a:cubicBezTo>
                    <a:pt x="504557" y="735017"/>
                    <a:pt x="461168" y="744731"/>
                    <a:pt x="421665" y="766749"/>
                  </a:cubicBezTo>
                  <a:cubicBezTo>
                    <a:pt x="402885" y="777111"/>
                    <a:pt x="389933" y="790710"/>
                    <a:pt x="402885" y="814023"/>
                  </a:cubicBezTo>
                  <a:cubicBezTo>
                    <a:pt x="393171" y="820499"/>
                    <a:pt x="397704" y="830213"/>
                    <a:pt x="397704" y="837984"/>
                  </a:cubicBezTo>
                  <a:cubicBezTo>
                    <a:pt x="397057" y="867126"/>
                    <a:pt x="397057" y="896267"/>
                    <a:pt x="397057" y="925409"/>
                  </a:cubicBezTo>
                  <a:cubicBezTo>
                    <a:pt x="397057" y="925409"/>
                    <a:pt x="397057" y="925409"/>
                    <a:pt x="397057" y="925409"/>
                  </a:cubicBezTo>
                  <a:cubicBezTo>
                    <a:pt x="397057" y="925409"/>
                    <a:pt x="397057" y="925409"/>
                    <a:pt x="397057" y="925409"/>
                  </a:cubicBezTo>
                  <a:cubicBezTo>
                    <a:pt x="292147" y="957789"/>
                    <a:pt x="187884" y="990168"/>
                    <a:pt x="82974" y="1021253"/>
                  </a:cubicBezTo>
                  <a:cubicBezTo>
                    <a:pt x="60309" y="1027729"/>
                    <a:pt x="38938" y="1040033"/>
                    <a:pt x="14330" y="1038090"/>
                  </a:cubicBezTo>
                  <a:cubicBezTo>
                    <a:pt x="-8336" y="1033557"/>
                    <a:pt x="2673" y="1052337"/>
                    <a:pt x="2673" y="1058166"/>
                  </a:cubicBezTo>
                  <a:cubicBezTo>
                    <a:pt x="2025" y="1437654"/>
                    <a:pt x="2025" y="1816496"/>
                    <a:pt x="1378" y="2195985"/>
                  </a:cubicBezTo>
                  <a:cubicBezTo>
                    <a:pt x="1378" y="2220593"/>
                    <a:pt x="9149" y="2230955"/>
                    <a:pt x="31167" y="2240021"/>
                  </a:cubicBezTo>
                  <a:cubicBezTo>
                    <a:pt x="345249" y="2366301"/>
                    <a:pt x="659332" y="2493230"/>
                    <a:pt x="973414" y="2620158"/>
                  </a:cubicBezTo>
                  <a:cubicBezTo>
                    <a:pt x="1090628" y="2667432"/>
                    <a:pt x="1207842" y="2714058"/>
                    <a:pt x="1325056" y="2760685"/>
                  </a:cubicBezTo>
                  <a:cubicBezTo>
                    <a:pt x="1325056" y="2760685"/>
                    <a:pt x="1325056" y="2760685"/>
                    <a:pt x="1325056" y="2760685"/>
                  </a:cubicBezTo>
                  <a:cubicBezTo>
                    <a:pt x="1325056" y="2760685"/>
                    <a:pt x="1325056" y="2760685"/>
                    <a:pt x="1325056" y="2760685"/>
                  </a:cubicBezTo>
                  <a:cubicBezTo>
                    <a:pt x="1333475" y="2776875"/>
                    <a:pt x="1345779" y="2771047"/>
                    <a:pt x="1358731" y="2767161"/>
                  </a:cubicBezTo>
                  <a:cubicBezTo>
                    <a:pt x="1518686" y="2716649"/>
                    <a:pt x="1679289" y="2666137"/>
                    <a:pt x="1839244" y="2615624"/>
                  </a:cubicBezTo>
                  <a:cubicBezTo>
                    <a:pt x="1850901" y="2620158"/>
                    <a:pt x="1861910" y="2615624"/>
                    <a:pt x="1872919" y="2611739"/>
                  </a:cubicBezTo>
                  <a:cubicBezTo>
                    <a:pt x="2049064" y="2553456"/>
                    <a:pt x="2227152" y="2500353"/>
                    <a:pt x="2403945" y="2442070"/>
                  </a:cubicBezTo>
                  <a:cubicBezTo>
                    <a:pt x="2414954" y="2438184"/>
                    <a:pt x="2426610" y="2436889"/>
                    <a:pt x="2434382" y="2427175"/>
                  </a:cubicBezTo>
                  <a:cubicBezTo>
                    <a:pt x="2595632" y="2372777"/>
                    <a:pt x="2758178" y="2321618"/>
                    <a:pt x="2921371" y="2272401"/>
                  </a:cubicBezTo>
                  <a:cubicBezTo>
                    <a:pt x="2930437" y="2275639"/>
                    <a:pt x="2936913" y="2272401"/>
                    <a:pt x="2942741" y="2265925"/>
                  </a:cubicBezTo>
                  <a:cubicBezTo>
                    <a:pt x="2947274" y="2263982"/>
                    <a:pt x="2952455" y="2261392"/>
                    <a:pt x="2956988" y="2259449"/>
                  </a:cubicBezTo>
                  <a:cubicBezTo>
                    <a:pt x="3145438" y="2199870"/>
                    <a:pt x="3333887" y="2139644"/>
                    <a:pt x="3522336" y="2080066"/>
                  </a:cubicBezTo>
                  <a:cubicBezTo>
                    <a:pt x="3886931" y="1964147"/>
                    <a:pt x="4252173" y="1848228"/>
                    <a:pt x="4617415" y="1733604"/>
                  </a:cubicBezTo>
                  <a:cubicBezTo>
                    <a:pt x="4640728" y="1726481"/>
                    <a:pt x="4648499" y="1716767"/>
                    <a:pt x="4648499" y="1692158"/>
                  </a:cubicBezTo>
                  <a:cubicBezTo>
                    <a:pt x="4645909" y="1571058"/>
                    <a:pt x="4647204" y="1449959"/>
                    <a:pt x="4647204" y="1328211"/>
                  </a:cubicBezTo>
                  <a:close/>
                </a:path>
              </a:pathLst>
            </a:custGeom>
            <a:solidFill>
              <a:schemeClr val="accent2"/>
            </a:solidFill>
            <a:ln w="647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E68CB94-29C6-45A4-9070-B8718895C50C}"/>
                </a:ext>
              </a:extLst>
            </p:cNvPr>
            <p:cNvSpPr/>
            <p:nvPr/>
          </p:nvSpPr>
          <p:spPr>
            <a:xfrm>
              <a:off x="4362911" y="2451443"/>
              <a:ext cx="2032825" cy="1286008"/>
            </a:xfrm>
            <a:custGeom>
              <a:avLst/>
              <a:gdLst>
                <a:gd name="connsiteX0" fmla="*/ 847600 w 2032825"/>
                <a:gd name="connsiteY0" fmla="*/ 490873 h 1286008"/>
                <a:gd name="connsiteX1" fmla="*/ 847600 w 2032825"/>
                <a:gd name="connsiteY1" fmla="*/ 549229 h 1286008"/>
                <a:gd name="connsiteX2" fmla="*/ 847912 w 2032825"/>
                <a:gd name="connsiteY2" fmla="*/ 578875 h 1286008"/>
                <a:gd name="connsiteX3" fmla="*/ 817642 w 2032825"/>
                <a:gd name="connsiteY3" fmla="*/ 624436 h 1286008"/>
                <a:gd name="connsiteX4" fmla="*/ 711853 w 2032825"/>
                <a:gd name="connsiteY4" fmla="*/ 648152 h 1286008"/>
                <a:gd name="connsiteX5" fmla="*/ 588276 w 2032825"/>
                <a:gd name="connsiteY5" fmla="*/ 639727 h 1286008"/>
                <a:gd name="connsiteX6" fmla="*/ 529920 w 2032825"/>
                <a:gd name="connsiteY6" fmla="*/ 616634 h 1286008"/>
                <a:gd name="connsiteX7" fmla="*/ 522431 w 2032825"/>
                <a:gd name="connsiteY7" fmla="*/ 602904 h 1286008"/>
                <a:gd name="connsiteX8" fmla="*/ 522431 w 2032825"/>
                <a:gd name="connsiteY8" fmla="*/ 493994 h 1286008"/>
                <a:gd name="connsiteX9" fmla="*/ 847600 w 2032825"/>
                <a:gd name="connsiteY9" fmla="*/ 490873 h 1286008"/>
                <a:gd name="connsiteX10" fmla="*/ 6906 w 2032825"/>
                <a:gd name="connsiteY10" fmla="*/ 455922 h 1286008"/>
                <a:gd name="connsiteX11" fmla="*/ 10962 w 2032825"/>
                <a:gd name="connsiteY11" fmla="*/ 463724 h 1286008"/>
                <a:gd name="connsiteX12" fmla="*/ 157319 w 2032825"/>
                <a:gd name="connsiteY12" fmla="*/ 523639 h 1286008"/>
                <a:gd name="connsiteX13" fmla="*/ 497779 w 2032825"/>
                <a:gd name="connsiteY13" fmla="*/ 663444 h 1286008"/>
                <a:gd name="connsiteX14" fmla="*/ 628845 w 2032825"/>
                <a:gd name="connsiteY14" fmla="*/ 716806 h 1286008"/>
                <a:gd name="connsiteX15" fmla="*/ 641640 w 2032825"/>
                <a:gd name="connsiteY15" fmla="*/ 734281 h 1286008"/>
                <a:gd name="connsiteX16" fmla="*/ 641328 w 2032825"/>
                <a:gd name="connsiteY16" fmla="*/ 1272589 h 1286008"/>
                <a:gd name="connsiteX17" fmla="*/ 638519 w 2032825"/>
                <a:gd name="connsiteY17" fmla="*/ 1286008 h 1286008"/>
                <a:gd name="connsiteX18" fmla="*/ 469070 w 2032825"/>
                <a:gd name="connsiteY18" fmla="*/ 1218290 h 1286008"/>
                <a:gd name="connsiteX19" fmla="*/ 15019 w 2032825"/>
                <a:gd name="connsiteY19" fmla="*/ 1035110 h 1286008"/>
                <a:gd name="connsiteX20" fmla="*/ 664 w 2032825"/>
                <a:gd name="connsiteY20" fmla="*/ 1013889 h 1286008"/>
                <a:gd name="connsiteX21" fmla="*/ 1288 w 2032825"/>
                <a:gd name="connsiteY21" fmla="*/ 465284 h 1286008"/>
                <a:gd name="connsiteX22" fmla="*/ 6906 w 2032825"/>
                <a:gd name="connsiteY22" fmla="*/ 455922 h 1286008"/>
                <a:gd name="connsiteX23" fmla="*/ 1253281 w 2032825"/>
                <a:gd name="connsiteY23" fmla="*/ 374786 h 1286008"/>
                <a:gd name="connsiteX24" fmla="*/ 1253281 w 2032825"/>
                <a:gd name="connsiteY24" fmla="*/ 481511 h 1286008"/>
                <a:gd name="connsiteX25" fmla="*/ 1242983 w 2032825"/>
                <a:gd name="connsiteY25" fmla="*/ 495242 h 1286008"/>
                <a:gd name="connsiteX26" fmla="*/ 1157790 w 2032825"/>
                <a:gd name="connsiteY26" fmla="*/ 525512 h 1286008"/>
                <a:gd name="connsiteX27" fmla="*/ 990837 w 2032825"/>
                <a:gd name="connsiteY27" fmla="*/ 520519 h 1286008"/>
                <a:gd name="connsiteX28" fmla="*/ 934354 w 2032825"/>
                <a:gd name="connsiteY28" fmla="*/ 496490 h 1286008"/>
                <a:gd name="connsiteX29" fmla="*/ 927800 w 2032825"/>
                <a:gd name="connsiteY29" fmla="*/ 483696 h 1286008"/>
                <a:gd name="connsiteX30" fmla="*/ 927800 w 2032825"/>
                <a:gd name="connsiteY30" fmla="*/ 385708 h 1286008"/>
                <a:gd name="connsiteX31" fmla="*/ 935602 w 2032825"/>
                <a:gd name="connsiteY31" fmla="*/ 378531 h 1286008"/>
                <a:gd name="connsiteX32" fmla="*/ 1014866 w 2032825"/>
                <a:gd name="connsiteY32" fmla="*/ 401623 h 1286008"/>
                <a:gd name="connsiteX33" fmla="*/ 1094129 w 2032825"/>
                <a:gd name="connsiteY33" fmla="*/ 406616 h 1286008"/>
                <a:gd name="connsiteX34" fmla="*/ 1230500 w 2032825"/>
                <a:gd name="connsiteY34" fmla="*/ 386956 h 1286008"/>
                <a:gd name="connsiteX35" fmla="*/ 1253281 w 2032825"/>
                <a:gd name="connsiteY35" fmla="*/ 374786 h 1286008"/>
                <a:gd name="connsiteX36" fmla="*/ 517439 w 2032825"/>
                <a:gd name="connsiteY36" fmla="*/ 344828 h 1286008"/>
                <a:gd name="connsiteX37" fmla="*/ 517439 w 2032825"/>
                <a:gd name="connsiteY37" fmla="*/ 420035 h 1286008"/>
                <a:gd name="connsiteX38" fmla="*/ 517439 w 2032825"/>
                <a:gd name="connsiteY38" fmla="*/ 434077 h 1286008"/>
                <a:gd name="connsiteX39" fmla="*/ 489041 w 2032825"/>
                <a:gd name="connsiteY39" fmla="*/ 477767 h 1286008"/>
                <a:gd name="connsiteX40" fmla="*/ 377011 w 2032825"/>
                <a:gd name="connsiteY40" fmla="*/ 502420 h 1286008"/>
                <a:gd name="connsiteX41" fmla="*/ 242201 w 2032825"/>
                <a:gd name="connsiteY41" fmla="*/ 489937 h 1286008"/>
                <a:gd name="connsiteX42" fmla="*/ 234711 w 2032825"/>
                <a:gd name="connsiteY42" fmla="*/ 487753 h 1286008"/>
                <a:gd name="connsiteX43" fmla="*/ 191646 w 2032825"/>
                <a:gd name="connsiteY43" fmla="*/ 425964 h 1286008"/>
                <a:gd name="connsiteX44" fmla="*/ 191334 w 2032825"/>
                <a:gd name="connsiteY44" fmla="*/ 401623 h 1286008"/>
                <a:gd name="connsiteX45" fmla="*/ 191646 w 2032825"/>
                <a:gd name="connsiteY45" fmla="*/ 359495 h 1286008"/>
                <a:gd name="connsiteX46" fmla="*/ 194455 w 2032825"/>
                <a:gd name="connsiteY46" fmla="*/ 347636 h 1286008"/>
                <a:gd name="connsiteX47" fmla="*/ 271222 w 2032825"/>
                <a:gd name="connsiteY47" fmla="*/ 373226 h 1286008"/>
                <a:gd name="connsiteX48" fmla="*/ 378884 w 2032825"/>
                <a:gd name="connsiteY48" fmla="*/ 378531 h 1286008"/>
                <a:gd name="connsiteX49" fmla="*/ 482488 w 2032825"/>
                <a:gd name="connsiteY49" fmla="*/ 363240 h 1286008"/>
                <a:gd name="connsiteX50" fmla="*/ 517439 w 2032825"/>
                <a:gd name="connsiteY50" fmla="*/ 344828 h 1286008"/>
                <a:gd name="connsiteX51" fmla="*/ 1650536 w 2032825"/>
                <a:gd name="connsiteY51" fmla="*/ 252458 h 1286008"/>
                <a:gd name="connsiteX52" fmla="*/ 1650536 w 2032825"/>
                <a:gd name="connsiteY52" fmla="*/ 356999 h 1286008"/>
                <a:gd name="connsiteX53" fmla="*/ 1634932 w 2032825"/>
                <a:gd name="connsiteY53" fmla="*/ 378844 h 1286008"/>
                <a:gd name="connsiteX54" fmla="*/ 1554421 w 2032825"/>
                <a:gd name="connsiteY54" fmla="*/ 406929 h 1286008"/>
                <a:gd name="connsiteX55" fmla="*/ 1458305 w 2032825"/>
                <a:gd name="connsiteY55" fmla="*/ 412234 h 1286008"/>
                <a:gd name="connsiteX56" fmla="*/ 1342842 w 2032825"/>
                <a:gd name="connsiteY56" fmla="*/ 386333 h 1286008"/>
                <a:gd name="connsiteX57" fmla="*/ 1324743 w 2032825"/>
                <a:gd name="connsiteY57" fmla="*/ 357624 h 1286008"/>
                <a:gd name="connsiteX58" fmla="*/ 1325055 w 2032825"/>
                <a:gd name="connsiteY58" fmla="*/ 267437 h 1286008"/>
                <a:gd name="connsiteX59" fmla="*/ 1334729 w 2032825"/>
                <a:gd name="connsiteY59" fmla="*/ 261820 h 1286008"/>
                <a:gd name="connsiteX60" fmla="*/ 1408375 w 2032825"/>
                <a:gd name="connsiteY60" fmla="*/ 282728 h 1286008"/>
                <a:gd name="connsiteX61" fmla="*/ 1505739 w 2032825"/>
                <a:gd name="connsiteY61" fmla="*/ 288033 h 1286008"/>
                <a:gd name="connsiteX62" fmla="*/ 1628067 w 2032825"/>
                <a:gd name="connsiteY62" fmla="*/ 268061 h 1286008"/>
                <a:gd name="connsiteX63" fmla="*/ 1650536 w 2032825"/>
                <a:gd name="connsiteY63" fmla="*/ 252458 h 1286008"/>
                <a:gd name="connsiteX64" fmla="*/ 917190 w 2032825"/>
                <a:gd name="connsiteY64" fmla="*/ 228429 h 1286008"/>
                <a:gd name="connsiteX65" fmla="*/ 916566 w 2032825"/>
                <a:gd name="connsiteY65" fmla="*/ 337651 h 1286008"/>
                <a:gd name="connsiteX66" fmla="*/ 889417 w 2032825"/>
                <a:gd name="connsiteY66" fmla="*/ 362616 h 1286008"/>
                <a:gd name="connsiteX67" fmla="*/ 787997 w 2032825"/>
                <a:gd name="connsiteY67" fmla="*/ 387269 h 1286008"/>
                <a:gd name="connsiteX68" fmla="*/ 702180 w 2032825"/>
                <a:gd name="connsiteY68" fmla="*/ 386645 h 1286008"/>
                <a:gd name="connsiteX69" fmla="*/ 601695 w 2032825"/>
                <a:gd name="connsiteY69" fmla="*/ 357935 h 1286008"/>
                <a:gd name="connsiteX70" fmla="*/ 589525 w 2032825"/>
                <a:gd name="connsiteY70" fmla="*/ 336403 h 1286008"/>
                <a:gd name="connsiteX71" fmla="*/ 589837 w 2032825"/>
                <a:gd name="connsiteY71" fmla="*/ 280855 h 1286008"/>
                <a:gd name="connsiteX72" fmla="*/ 592646 w 2032825"/>
                <a:gd name="connsiteY72" fmla="*/ 234046 h 1286008"/>
                <a:gd name="connsiteX73" fmla="*/ 717782 w 2032825"/>
                <a:gd name="connsiteY73" fmla="*/ 262444 h 1286008"/>
                <a:gd name="connsiteX74" fmla="*/ 797670 w 2032825"/>
                <a:gd name="connsiteY74" fmla="*/ 262444 h 1286008"/>
                <a:gd name="connsiteX75" fmla="*/ 890665 w 2032825"/>
                <a:gd name="connsiteY75" fmla="*/ 245904 h 1286008"/>
                <a:gd name="connsiteX76" fmla="*/ 917190 w 2032825"/>
                <a:gd name="connsiteY76" fmla="*/ 228429 h 1286008"/>
                <a:gd name="connsiteX77" fmla="*/ 2032187 w 2032825"/>
                <a:gd name="connsiteY77" fmla="*/ 138243 h 1286008"/>
                <a:gd name="connsiteX78" fmla="*/ 2032811 w 2032825"/>
                <a:gd name="connsiteY78" fmla="*/ 164456 h 1286008"/>
                <a:gd name="connsiteX79" fmla="*/ 2032811 w 2032825"/>
                <a:gd name="connsiteY79" fmla="*/ 237791 h 1286008"/>
                <a:gd name="connsiteX80" fmla="*/ 2019080 w 2032825"/>
                <a:gd name="connsiteY80" fmla="*/ 263068 h 1286008"/>
                <a:gd name="connsiteX81" fmla="*/ 1927334 w 2032825"/>
                <a:gd name="connsiteY81" fmla="*/ 293338 h 1286008"/>
                <a:gd name="connsiteX82" fmla="*/ 1858368 w 2032825"/>
                <a:gd name="connsiteY82" fmla="*/ 298332 h 1286008"/>
                <a:gd name="connsiteX83" fmla="*/ 1741345 w 2032825"/>
                <a:gd name="connsiteY83" fmla="*/ 278360 h 1286008"/>
                <a:gd name="connsiteX84" fmla="*/ 1734168 w 2032825"/>
                <a:gd name="connsiteY84" fmla="*/ 275551 h 1286008"/>
                <a:gd name="connsiteX85" fmla="*/ 1706707 w 2032825"/>
                <a:gd name="connsiteY85" fmla="*/ 234358 h 1286008"/>
                <a:gd name="connsiteX86" fmla="*/ 1707331 w 2032825"/>
                <a:gd name="connsiteY86" fmla="*/ 140427 h 1286008"/>
                <a:gd name="connsiteX87" fmla="*/ 1778481 w 2032825"/>
                <a:gd name="connsiteY87" fmla="*/ 165704 h 1286008"/>
                <a:gd name="connsiteX88" fmla="*/ 1923277 w 2032825"/>
                <a:gd name="connsiteY88" fmla="*/ 169761 h 1286008"/>
                <a:gd name="connsiteX89" fmla="*/ 1992867 w 2032825"/>
                <a:gd name="connsiteY89" fmla="*/ 158527 h 1286008"/>
                <a:gd name="connsiteX90" fmla="*/ 2032187 w 2032825"/>
                <a:gd name="connsiteY90" fmla="*/ 138243 h 1286008"/>
                <a:gd name="connsiteX91" fmla="*/ 1312884 w 2032825"/>
                <a:gd name="connsiteY91" fmla="*/ 117335 h 1286008"/>
                <a:gd name="connsiteX92" fmla="*/ 1315068 w 2032825"/>
                <a:gd name="connsiteY92" fmla="*/ 126697 h 1286008"/>
                <a:gd name="connsiteX93" fmla="*/ 1315380 w 2032825"/>
                <a:gd name="connsiteY93" fmla="*/ 214386 h 1286008"/>
                <a:gd name="connsiteX94" fmla="*/ 1301649 w 2032825"/>
                <a:gd name="connsiteY94" fmla="*/ 239975 h 1286008"/>
                <a:gd name="connsiteX95" fmla="*/ 1222386 w 2032825"/>
                <a:gd name="connsiteY95" fmla="*/ 268061 h 1286008"/>
                <a:gd name="connsiteX96" fmla="*/ 1114725 w 2032825"/>
                <a:gd name="connsiteY96" fmla="*/ 272742 h 1286008"/>
                <a:gd name="connsiteX97" fmla="*/ 1001446 w 2032825"/>
                <a:gd name="connsiteY97" fmla="*/ 243096 h 1286008"/>
                <a:gd name="connsiteX98" fmla="*/ 989588 w 2032825"/>
                <a:gd name="connsiteY98" fmla="*/ 220940 h 1286008"/>
                <a:gd name="connsiteX99" fmla="*/ 989588 w 2032825"/>
                <a:gd name="connsiteY99" fmla="*/ 159151 h 1286008"/>
                <a:gd name="connsiteX100" fmla="*/ 992708 w 2032825"/>
                <a:gd name="connsiteY100" fmla="*/ 118271 h 1286008"/>
                <a:gd name="connsiteX101" fmla="*/ 1068539 w 2032825"/>
                <a:gd name="connsiteY101" fmla="*/ 143548 h 1286008"/>
                <a:gd name="connsiteX102" fmla="*/ 1181506 w 2032825"/>
                <a:gd name="connsiteY102" fmla="*/ 148853 h 1286008"/>
                <a:gd name="connsiteX103" fmla="*/ 1295720 w 2032825"/>
                <a:gd name="connsiteY103" fmla="*/ 128569 h 1286008"/>
                <a:gd name="connsiteX104" fmla="*/ 1312884 w 2032825"/>
                <a:gd name="connsiteY104" fmla="*/ 117335 h 1286008"/>
                <a:gd name="connsiteX105" fmla="*/ 1714197 w 2032825"/>
                <a:gd name="connsiteY105" fmla="*/ 0 h 1286008"/>
                <a:gd name="connsiteX106" fmla="*/ 1715445 w 2032825"/>
                <a:gd name="connsiteY106" fmla="*/ 29958 h 1286008"/>
                <a:gd name="connsiteX107" fmla="*/ 1715445 w 2032825"/>
                <a:gd name="connsiteY107" fmla="*/ 97052 h 1286008"/>
                <a:gd name="connsiteX108" fmla="*/ 1700154 w 2032825"/>
                <a:gd name="connsiteY108" fmla="*/ 125762 h 1286008"/>
                <a:gd name="connsiteX109" fmla="*/ 1615585 w 2032825"/>
                <a:gd name="connsiteY109" fmla="*/ 154160 h 1286008"/>
                <a:gd name="connsiteX110" fmla="*/ 1437710 w 2032825"/>
                <a:gd name="connsiteY110" fmla="*/ 144485 h 1286008"/>
                <a:gd name="connsiteX111" fmla="*/ 1430220 w 2032825"/>
                <a:gd name="connsiteY111" fmla="*/ 142301 h 1286008"/>
                <a:gd name="connsiteX112" fmla="*/ 1389652 w 2032825"/>
                <a:gd name="connsiteY112" fmla="*/ 83633 h 1286008"/>
                <a:gd name="connsiteX113" fmla="*/ 1389028 w 2032825"/>
                <a:gd name="connsiteY113" fmla="*/ 37135 h 1286008"/>
                <a:gd name="connsiteX114" fmla="*/ 1391525 w 2032825"/>
                <a:gd name="connsiteY114" fmla="*/ 4057 h 1286008"/>
                <a:gd name="connsiteX115" fmla="*/ 1521342 w 2032825"/>
                <a:gd name="connsiteY115" fmla="*/ 33079 h 1286008"/>
                <a:gd name="connsiteX116" fmla="*/ 1655217 w 2032825"/>
                <a:gd name="connsiteY116" fmla="*/ 25277 h 1286008"/>
                <a:gd name="connsiteX117" fmla="*/ 1714197 w 2032825"/>
                <a:gd name="connsiteY117" fmla="*/ 0 h 128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032825" h="1286008">
                  <a:moveTo>
                    <a:pt x="847600" y="490873"/>
                  </a:moveTo>
                  <a:cubicBezTo>
                    <a:pt x="847600" y="511157"/>
                    <a:pt x="847600" y="530193"/>
                    <a:pt x="847600" y="549229"/>
                  </a:cubicBezTo>
                  <a:cubicBezTo>
                    <a:pt x="847600" y="559215"/>
                    <a:pt x="846351" y="569201"/>
                    <a:pt x="847912" y="578875"/>
                  </a:cubicBezTo>
                  <a:cubicBezTo>
                    <a:pt x="852281" y="604152"/>
                    <a:pt x="837301" y="615386"/>
                    <a:pt x="817642" y="624436"/>
                  </a:cubicBezTo>
                  <a:cubicBezTo>
                    <a:pt x="783939" y="639415"/>
                    <a:pt x="748364" y="644408"/>
                    <a:pt x="711853" y="648152"/>
                  </a:cubicBezTo>
                  <a:cubicBezTo>
                    <a:pt x="670036" y="652209"/>
                    <a:pt x="628844" y="647841"/>
                    <a:pt x="588276" y="639727"/>
                  </a:cubicBezTo>
                  <a:cubicBezTo>
                    <a:pt x="567680" y="635358"/>
                    <a:pt x="547708" y="628805"/>
                    <a:pt x="529920" y="616634"/>
                  </a:cubicBezTo>
                  <a:cubicBezTo>
                    <a:pt x="524928" y="613202"/>
                    <a:pt x="522431" y="609145"/>
                    <a:pt x="522431" y="602904"/>
                  </a:cubicBezTo>
                  <a:cubicBezTo>
                    <a:pt x="522743" y="566704"/>
                    <a:pt x="522431" y="531129"/>
                    <a:pt x="522431" y="493994"/>
                  </a:cubicBezTo>
                  <a:cubicBezTo>
                    <a:pt x="610433" y="535810"/>
                    <a:pt x="788932" y="534250"/>
                    <a:pt x="847600" y="490873"/>
                  </a:cubicBezTo>
                  <a:close/>
                  <a:moveTo>
                    <a:pt x="6906" y="455922"/>
                  </a:moveTo>
                  <a:cubicBezTo>
                    <a:pt x="2536" y="461227"/>
                    <a:pt x="7530" y="462475"/>
                    <a:pt x="10962" y="463724"/>
                  </a:cubicBezTo>
                  <a:cubicBezTo>
                    <a:pt x="59644" y="483695"/>
                    <a:pt x="108638" y="503667"/>
                    <a:pt x="157319" y="523639"/>
                  </a:cubicBezTo>
                  <a:cubicBezTo>
                    <a:pt x="270910" y="570137"/>
                    <a:pt x="384189" y="616946"/>
                    <a:pt x="497779" y="663444"/>
                  </a:cubicBezTo>
                  <a:cubicBezTo>
                    <a:pt x="541468" y="681231"/>
                    <a:pt x="584844" y="699331"/>
                    <a:pt x="628845" y="716806"/>
                  </a:cubicBezTo>
                  <a:cubicBezTo>
                    <a:pt x="637583" y="720238"/>
                    <a:pt x="641640" y="724295"/>
                    <a:pt x="641640" y="734281"/>
                  </a:cubicBezTo>
                  <a:cubicBezTo>
                    <a:pt x="641328" y="913717"/>
                    <a:pt x="641328" y="1093153"/>
                    <a:pt x="641328" y="1272589"/>
                  </a:cubicBezTo>
                  <a:cubicBezTo>
                    <a:pt x="641328" y="1277270"/>
                    <a:pt x="642888" y="1282263"/>
                    <a:pt x="638519" y="1286008"/>
                  </a:cubicBezTo>
                  <a:cubicBezTo>
                    <a:pt x="582036" y="1263539"/>
                    <a:pt x="525553" y="1241071"/>
                    <a:pt x="469070" y="1218290"/>
                  </a:cubicBezTo>
                  <a:cubicBezTo>
                    <a:pt x="317720" y="1157126"/>
                    <a:pt x="166369" y="1095961"/>
                    <a:pt x="15019" y="1035110"/>
                  </a:cubicBezTo>
                  <a:cubicBezTo>
                    <a:pt x="4409" y="1030741"/>
                    <a:pt x="664" y="1026060"/>
                    <a:pt x="664" y="1013889"/>
                  </a:cubicBezTo>
                  <a:cubicBezTo>
                    <a:pt x="1288" y="831021"/>
                    <a:pt x="976" y="648152"/>
                    <a:pt x="1288" y="465284"/>
                  </a:cubicBezTo>
                  <a:cubicBezTo>
                    <a:pt x="1288" y="462475"/>
                    <a:pt x="-4017" y="453425"/>
                    <a:pt x="6906" y="455922"/>
                  </a:cubicBezTo>
                  <a:close/>
                  <a:moveTo>
                    <a:pt x="1253281" y="374786"/>
                  </a:moveTo>
                  <a:cubicBezTo>
                    <a:pt x="1253281" y="411297"/>
                    <a:pt x="1253281" y="446248"/>
                    <a:pt x="1253281" y="481511"/>
                  </a:cubicBezTo>
                  <a:cubicBezTo>
                    <a:pt x="1253281" y="488689"/>
                    <a:pt x="1247976" y="491809"/>
                    <a:pt x="1242983" y="495242"/>
                  </a:cubicBezTo>
                  <a:cubicBezTo>
                    <a:pt x="1217394" y="513342"/>
                    <a:pt x="1187748" y="520519"/>
                    <a:pt x="1157790" y="525512"/>
                  </a:cubicBezTo>
                  <a:cubicBezTo>
                    <a:pt x="1101931" y="535186"/>
                    <a:pt x="1046072" y="533314"/>
                    <a:pt x="990837" y="520519"/>
                  </a:cubicBezTo>
                  <a:cubicBezTo>
                    <a:pt x="971177" y="515838"/>
                    <a:pt x="950893" y="510221"/>
                    <a:pt x="934354" y="496490"/>
                  </a:cubicBezTo>
                  <a:cubicBezTo>
                    <a:pt x="929985" y="492746"/>
                    <a:pt x="927488" y="489625"/>
                    <a:pt x="927800" y="483696"/>
                  </a:cubicBezTo>
                  <a:cubicBezTo>
                    <a:pt x="928112" y="450929"/>
                    <a:pt x="927800" y="418475"/>
                    <a:pt x="927800" y="385708"/>
                  </a:cubicBezTo>
                  <a:cubicBezTo>
                    <a:pt x="927800" y="380715"/>
                    <a:pt x="927176" y="372913"/>
                    <a:pt x="935602" y="378531"/>
                  </a:cubicBezTo>
                  <a:cubicBezTo>
                    <a:pt x="959631" y="394446"/>
                    <a:pt x="987716" y="397879"/>
                    <a:pt x="1014866" y="401623"/>
                  </a:cubicBezTo>
                  <a:cubicBezTo>
                    <a:pt x="1041079" y="405056"/>
                    <a:pt x="1067916" y="407865"/>
                    <a:pt x="1094129" y="406616"/>
                  </a:cubicBezTo>
                  <a:cubicBezTo>
                    <a:pt x="1140002" y="404744"/>
                    <a:pt x="1186499" y="403808"/>
                    <a:pt x="1230500" y="386956"/>
                  </a:cubicBezTo>
                  <a:cubicBezTo>
                    <a:pt x="1238302" y="384148"/>
                    <a:pt x="1245167" y="379467"/>
                    <a:pt x="1253281" y="374786"/>
                  </a:cubicBezTo>
                  <a:close/>
                  <a:moveTo>
                    <a:pt x="517439" y="344828"/>
                  </a:moveTo>
                  <a:cubicBezTo>
                    <a:pt x="517439" y="371353"/>
                    <a:pt x="517439" y="395694"/>
                    <a:pt x="517439" y="420035"/>
                  </a:cubicBezTo>
                  <a:cubicBezTo>
                    <a:pt x="517439" y="424716"/>
                    <a:pt x="516503" y="429709"/>
                    <a:pt x="517439" y="434077"/>
                  </a:cubicBezTo>
                  <a:cubicBezTo>
                    <a:pt x="522744" y="458419"/>
                    <a:pt x="507765" y="469341"/>
                    <a:pt x="489041" y="477767"/>
                  </a:cubicBezTo>
                  <a:cubicBezTo>
                    <a:pt x="453466" y="493994"/>
                    <a:pt x="415707" y="501172"/>
                    <a:pt x="377011" y="502420"/>
                  </a:cubicBezTo>
                  <a:cubicBezTo>
                    <a:pt x="331450" y="503980"/>
                    <a:pt x="286201" y="503356"/>
                    <a:pt x="242201" y="489937"/>
                  </a:cubicBezTo>
                  <a:cubicBezTo>
                    <a:pt x="239704" y="489313"/>
                    <a:pt x="237207" y="488689"/>
                    <a:pt x="234711" y="487753"/>
                  </a:cubicBezTo>
                  <a:cubicBezTo>
                    <a:pt x="191646" y="471525"/>
                    <a:pt x="191958" y="471525"/>
                    <a:pt x="191646" y="425964"/>
                  </a:cubicBezTo>
                  <a:cubicBezTo>
                    <a:pt x="191646" y="417851"/>
                    <a:pt x="191334" y="409737"/>
                    <a:pt x="191334" y="401623"/>
                  </a:cubicBezTo>
                  <a:cubicBezTo>
                    <a:pt x="191334" y="387580"/>
                    <a:pt x="191334" y="373538"/>
                    <a:pt x="191646" y="359495"/>
                  </a:cubicBezTo>
                  <a:cubicBezTo>
                    <a:pt x="191958" y="355438"/>
                    <a:pt x="189774" y="350757"/>
                    <a:pt x="194455" y="347636"/>
                  </a:cubicBezTo>
                  <a:cubicBezTo>
                    <a:pt x="216923" y="365424"/>
                    <a:pt x="244385" y="369481"/>
                    <a:pt x="271222" y="373226"/>
                  </a:cubicBezTo>
                  <a:cubicBezTo>
                    <a:pt x="306797" y="378218"/>
                    <a:pt x="342996" y="380715"/>
                    <a:pt x="378884" y="378531"/>
                  </a:cubicBezTo>
                  <a:cubicBezTo>
                    <a:pt x="413834" y="376346"/>
                    <a:pt x="448786" y="374474"/>
                    <a:pt x="482488" y="363240"/>
                  </a:cubicBezTo>
                  <a:cubicBezTo>
                    <a:pt x="494346" y="359495"/>
                    <a:pt x="505893" y="355126"/>
                    <a:pt x="517439" y="344828"/>
                  </a:cubicBezTo>
                  <a:close/>
                  <a:moveTo>
                    <a:pt x="1650536" y="252458"/>
                  </a:moveTo>
                  <a:cubicBezTo>
                    <a:pt x="1650536" y="288969"/>
                    <a:pt x="1650223" y="322984"/>
                    <a:pt x="1650536" y="356999"/>
                  </a:cubicBezTo>
                  <a:cubicBezTo>
                    <a:pt x="1650536" y="368545"/>
                    <a:pt x="1642422" y="373539"/>
                    <a:pt x="1634932" y="378844"/>
                  </a:cubicBezTo>
                  <a:cubicBezTo>
                    <a:pt x="1610904" y="395695"/>
                    <a:pt x="1582818" y="401937"/>
                    <a:pt x="1554421" y="406929"/>
                  </a:cubicBezTo>
                  <a:cubicBezTo>
                    <a:pt x="1522590" y="412547"/>
                    <a:pt x="1490448" y="413795"/>
                    <a:pt x="1458305" y="412234"/>
                  </a:cubicBezTo>
                  <a:cubicBezTo>
                    <a:pt x="1418361" y="410050"/>
                    <a:pt x="1379354" y="404121"/>
                    <a:pt x="1342842" y="386333"/>
                  </a:cubicBezTo>
                  <a:cubicBezTo>
                    <a:pt x="1330672" y="380404"/>
                    <a:pt x="1324119" y="372914"/>
                    <a:pt x="1324743" y="357624"/>
                  </a:cubicBezTo>
                  <a:cubicBezTo>
                    <a:pt x="1326303" y="327665"/>
                    <a:pt x="1325367" y="297395"/>
                    <a:pt x="1325055" y="267437"/>
                  </a:cubicBezTo>
                  <a:cubicBezTo>
                    <a:pt x="1325055" y="259323"/>
                    <a:pt x="1325679" y="256203"/>
                    <a:pt x="1334729" y="261820"/>
                  </a:cubicBezTo>
                  <a:cubicBezTo>
                    <a:pt x="1357197" y="275551"/>
                    <a:pt x="1382786" y="279295"/>
                    <a:pt x="1408375" y="282728"/>
                  </a:cubicBezTo>
                  <a:cubicBezTo>
                    <a:pt x="1440518" y="287097"/>
                    <a:pt x="1473285" y="290218"/>
                    <a:pt x="1505739" y="288033"/>
                  </a:cubicBezTo>
                  <a:cubicBezTo>
                    <a:pt x="1546931" y="285224"/>
                    <a:pt x="1588435" y="283352"/>
                    <a:pt x="1628067" y="268061"/>
                  </a:cubicBezTo>
                  <a:cubicBezTo>
                    <a:pt x="1636181" y="265252"/>
                    <a:pt x="1642110" y="259323"/>
                    <a:pt x="1650536" y="252458"/>
                  </a:cubicBezTo>
                  <a:close/>
                  <a:moveTo>
                    <a:pt x="917190" y="228429"/>
                  </a:moveTo>
                  <a:cubicBezTo>
                    <a:pt x="917190" y="266813"/>
                    <a:pt x="918439" y="302388"/>
                    <a:pt x="916566" y="337651"/>
                  </a:cubicBezTo>
                  <a:cubicBezTo>
                    <a:pt x="915942" y="351694"/>
                    <a:pt x="900651" y="357311"/>
                    <a:pt x="889417" y="362616"/>
                  </a:cubicBezTo>
                  <a:cubicBezTo>
                    <a:pt x="857274" y="377595"/>
                    <a:pt x="822948" y="383837"/>
                    <a:pt x="787997" y="387269"/>
                  </a:cubicBezTo>
                  <a:cubicBezTo>
                    <a:pt x="759287" y="390078"/>
                    <a:pt x="730577" y="389454"/>
                    <a:pt x="702180" y="386645"/>
                  </a:cubicBezTo>
                  <a:cubicBezTo>
                    <a:pt x="666916" y="383213"/>
                    <a:pt x="632902" y="375723"/>
                    <a:pt x="601695" y="357935"/>
                  </a:cubicBezTo>
                  <a:cubicBezTo>
                    <a:pt x="593270" y="352942"/>
                    <a:pt x="588901" y="347013"/>
                    <a:pt x="589525" y="336403"/>
                  </a:cubicBezTo>
                  <a:cubicBezTo>
                    <a:pt x="590461" y="317991"/>
                    <a:pt x="589837" y="299579"/>
                    <a:pt x="589837" y="280855"/>
                  </a:cubicBezTo>
                  <a:cubicBezTo>
                    <a:pt x="593270" y="265564"/>
                    <a:pt x="587652" y="249337"/>
                    <a:pt x="592646" y="234046"/>
                  </a:cubicBezTo>
                  <a:cubicBezTo>
                    <a:pt x="631341" y="255890"/>
                    <a:pt x="674406" y="260571"/>
                    <a:pt x="717782" y="262444"/>
                  </a:cubicBezTo>
                  <a:cubicBezTo>
                    <a:pt x="744308" y="263380"/>
                    <a:pt x="771145" y="263692"/>
                    <a:pt x="797670" y="262444"/>
                  </a:cubicBezTo>
                  <a:cubicBezTo>
                    <a:pt x="829189" y="260884"/>
                    <a:pt x="860707" y="256203"/>
                    <a:pt x="890665" y="245904"/>
                  </a:cubicBezTo>
                  <a:cubicBezTo>
                    <a:pt x="899715" y="242784"/>
                    <a:pt x="908452" y="238103"/>
                    <a:pt x="917190" y="228429"/>
                  </a:cubicBezTo>
                  <a:close/>
                  <a:moveTo>
                    <a:pt x="2032187" y="138243"/>
                  </a:moveTo>
                  <a:cubicBezTo>
                    <a:pt x="2032499" y="147293"/>
                    <a:pt x="2032811" y="156031"/>
                    <a:pt x="2032811" y="164456"/>
                  </a:cubicBezTo>
                  <a:cubicBezTo>
                    <a:pt x="2032811" y="188797"/>
                    <a:pt x="2031875" y="213450"/>
                    <a:pt x="2032811" y="237791"/>
                  </a:cubicBezTo>
                  <a:cubicBezTo>
                    <a:pt x="2033123" y="249649"/>
                    <a:pt x="2028442" y="256827"/>
                    <a:pt x="2019080" y="263068"/>
                  </a:cubicBezTo>
                  <a:cubicBezTo>
                    <a:pt x="1991307" y="281480"/>
                    <a:pt x="1959476" y="288657"/>
                    <a:pt x="1927334" y="293338"/>
                  </a:cubicBezTo>
                  <a:cubicBezTo>
                    <a:pt x="1904554" y="296459"/>
                    <a:pt x="1881461" y="299580"/>
                    <a:pt x="1858368" y="298332"/>
                  </a:cubicBezTo>
                  <a:cubicBezTo>
                    <a:pt x="1818737" y="296147"/>
                    <a:pt x="1778793" y="293338"/>
                    <a:pt x="1741345" y="278360"/>
                  </a:cubicBezTo>
                  <a:cubicBezTo>
                    <a:pt x="1738849" y="277423"/>
                    <a:pt x="1736352" y="276799"/>
                    <a:pt x="1734168" y="275551"/>
                  </a:cubicBezTo>
                  <a:cubicBezTo>
                    <a:pt x="1716068" y="268061"/>
                    <a:pt x="1704522" y="257763"/>
                    <a:pt x="1706707" y="234358"/>
                  </a:cubicBezTo>
                  <a:cubicBezTo>
                    <a:pt x="1709515" y="204401"/>
                    <a:pt x="1707331" y="173818"/>
                    <a:pt x="1707331" y="140427"/>
                  </a:cubicBezTo>
                  <a:cubicBezTo>
                    <a:pt x="1729799" y="157279"/>
                    <a:pt x="1754140" y="162272"/>
                    <a:pt x="1778481" y="165704"/>
                  </a:cubicBezTo>
                  <a:cubicBezTo>
                    <a:pt x="1826538" y="172882"/>
                    <a:pt x="1874596" y="173818"/>
                    <a:pt x="1923277" y="169761"/>
                  </a:cubicBezTo>
                  <a:cubicBezTo>
                    <a:pt x="1946682" y="167889"/>
                    <a:pt x="1970087" y="164456"/>
                    <a:pt x="1992867" y="158527"/>
                  </a:cubicBezTo>
                  <a:cubicBezTo>
                    <a:pt x="2007534" y="154782"/>
                    <a:pt x="2021577" y="149789"/>
                    <a:pt x="2032187" y="138243"/>
                  </a:cubicBezTo>
                  <a:close/>
                  <a:moveTo>
                    <a:pt x="1312884" y="117335"/>
                  </a:moveTo>
                  <a:cubicBezTo>
                    <a:pt x="1316940" y="119831"/>
                    <a:pt x="1315068" y="123576"/>
                    <a:pt x="1315068" y="126697"/>
                  </a:cubicBezTo>
                  <a:cubicBezTo>
                    <a:pt x="1315380" y="156030"/>
                    <a:pt x="1314756" y="185364"/>
                    <a:pt x="1315380" y="214386"/>
                  </a:cubicBezTo>
                  <a:cubicBezTo>
                    <a:pt x="1315692" y="226245"/>
                    <a:pt x="1311011" y="233422"/>
                    <a:pt x="1301649" y="239975"/>
                  </a:cubicBezTo>
                  <a:cubicBezTo>
                    <a:pt x="1277621" y="256202"/>
                    <a:pt x="1250160" y="262444"/>
                    <a:pt x="1222386" y="268061"/>
                  </a:cubicBezTo>
                  <a:cubicBezTo>
                    <a:pt x="1186811" y="274926"/>
                    <a:pt x="1150612" y="274926"/>
                    <a:pt x="1114725" y="272742"/>
                  </a:cubicBezTo>
                  <a:cubicBezTo>
                    <a:pt x="1075405" y="270245"/>
                    <a:pt x="1036397" y="264316"/>
                    <a:pt x="1001446" y="243096"/>
                  </a:cubicBezTo>
                  <a:cubicBezTo>
                    <a:pt x="992708" y="237791"/>
                    <a:pt x="988964" y="231550"/>
                    <a:pt x="989588" y="220940"/>
                  </a:cubicBezTo>
                  <a:cubicBezTo>
                    <a:pt x="990212" y="200343"/>
                    <a:pt x="989588" y="179747"/>
                    <a:pt x="989588" y="159151"/>
                  </a:cubicBezTo>
                  <a:cubicBezTo>
                    <a:pt x="992084" y="145733"/>
                    <a:pt x="986779" y="131378"/>
                    <a:pt x="992708" y="118271"/>
                  </a:cubicBezTo>
                  <a:cubicBezTo>
                    <a:pt x="1015177" y="134810"/>
                    <a:pt x="1042014" y="139804"/>
                    <a:pt x="1068539" y="143548"/>
                  </a:cubicBezTo>
                  <a:cubicBezTo>
                    <a:pt x="1105987" y="149165"/>
                    <a:pt x="1143746" y="151038"/>
                    <a:pt x="1181506" y="148853"/>
                  </a:cubicBezTo>
                  <a:cubicBezTo>
                    <a:pt x="1220202" y="146669"/>
                    <a:pt x="1259209" y="143860"/>
                    <a:pt x="1295720" y="128569"/>
                  </a:cubicBezTo>
                  <a:cubicBezTo>
                    <a:pt x="1302274" y="125761"/>
                    <a:pt x="1307267" y="121704"/>
                    <a:pt x="1312884" y="117335"/>
                  </a:cubicBezTo>
                  <a:close/>
                  <a:moveTo>
                    <a:pt x="1714197" y="0"/>
                  </a:moveTo>
                  <a:cubicBezTo>
                    <a:pt x="1715133" y="9986"/>
                    <a:pt x="1715133" y="19972"/>
                    <a:pt x="1715445" y="29958"/>
                  </a:cubicBezTo>
                  <a:cubicBezTo>
                    <a:pt x="1715445" y="52426"/>
                    <a:pt x="1714197" y="74583"/>
                    <a:pt x="1715445" y="97052"/>
                  </a:cubicBezTo>
                  <a:cubicBezTo>
                    <a:pt x="1716069" y="110782"/>
                    <a:pt x="1710452" y="118896"/>
                    <a:pt x="1700154" y="125762"/>
                  </a:cubicBezTo>
                  <a:cubicBezTo>
                    <a:pt x="1674565" y="142613"/>
                    <a:pt x="1645231" y="149479"/>
                    <a:pt x="1615585" y="154160"/>
                  </a:cubicBezTo>
                  <a:cubicBezTo>
                    <a:pt x="1555669" y="163521"/>
                    <a:pt x="1496378" y="161649"/>
                    <a:pt x="1437710" y="144485"/>
                  </a:cubicBezTo>
                  <a:cubicBezTo>
                    <a:pt x="1435213" y="143861"/>
                    <a:pt x="1432717" y="143237"/>
                    <a:pt x="1430220" y="142301"/>
                  </a:cubicBezTo>
                  <a:cubicBezTo>
                    <a:pt x="1389652" y="127010"/>
                    <a:pt x="1389652" y="127010"/>
                    <a:pt x="1389652" y="83633"/>
                  </a:cubicBezTo>
                  <a:cubicBezTo>
                    <a:pt x="1389652" y="68030"/>
                    <a:pt x="1389340" y="52739"/>
                    <a:pt x="1389028" y="37135"/>
                  </a:cubicBezTo>
                  <a:cubicBezTo>
                    <a:pt x="1391212" y="26213"/>
                    <a:pt x="1387155" y="14667"/>
                    <a:pt x="1391525" y="4057"/>
                  </a:cubicBezTo>
                  <a:cubicBezTo>
                    <a:pt x="1431780" y="27774"/>
                    <a:pt x="1476406" y="31206"/>
                    <a:pt x="1521342" y="33079"/>
                  </a:cubicBezTo>
                  <a:cubicBezTo>
                    <a:pt x="1566279" y="34951"/>
                    <a:pt x="1611216" y="34639"/>
                    <a:pt x="1655217" y="25277"/>
                  </a:cubicBezTo>
                  <a:cubicBezTo>
                    <a:pt x="1676437" y="20908"/>
                    <a:pt x="1698282" y="17164"/>
                    <a:pt x="1714197" y="0"/>
                  </a:cubicBezTo>
                  <a:close/>
                </a:path>
              </a:pathLst>
            </a:custGeom>
            <a:solidFill>
              <a:schemeClr val="accent2">
                <a:lumMod val="75000"/>
              </a:schemeClr>
            </a:solidFill>
            <a:ln w="6474" cap="flat">
              <a:noFill/>
              <a:prstDash val="solid"/>
              <a:miter/>
            </a:ln>
          </p:spPr>
          <p:txBody>
            <a:bodyPr rtlCol="0" anchor="ctr"/>
            <a:lstStyle/>
            <a:p>
              <a:endParaRPr lang="en-US"/>
            </a:p>
          </p:txBody>
        </p:sp>
      </p:grpSp>
      <p:sp>
        <p:nvSpPr>
          <p:cNvPr id="16" name="Freeform: Shape 15">
            <a:extLst>
              <a:ext uri="{FF2B5EF4-FFF2-40B4-BE49-F238E27FC236}">
                <a16:creationId xmlns:a16="http://schemas.microsoft.com/office/drawing/2014/main" id="{9923809E-45AE-40F0-9C4E-6D726262B28E}"/>
              </a:ext>
            </a:extLst>
          </p:cNvPr>
          <p:cNvSpPr/>
          <p:nvPr/>
        </p:nvSpPr>
        <p:spPr>
          <a:xfrm>
            <a:off x="7772777" y="2689868"/>
            <a:ext cx="3026022" cy="2078901"/>
          </a:xfrm>
          <a:custGeom>
            <a:avLst/>
            <a:gdLst>
              <a:gd name="connsiteX0" fmla="*/ 1665898 w 2579663"/>
              <a:gd name="connsiteY0" fmla="*/ 1588710 h 2267484"/>
              <a:gd name="connsiteX1" fmla="*/ 1665898 w 2579663"/>
              <a:gd name="connsiteY1" fmla="*/ 1762636 h 2267484"/>
              <a:gd name="connsiteX2" fmla="*/ 1932127 w 2579663"/>
              <a:gd name="connsiteY2" fmla="*/ 1762636 h 2267484"/>
              <a:gd name="connsiteX3" fmla="*/ 1932127 w 2579663"/>
              <a:gd name="connsiteY3" fmla="*/ 1588710 h 2267484"/>
              <a:gd name="connsiteX4" fmla="*/ 1665898 w 2579663"/>
              <a:gd name="connsiteY4" fmla="*/ 1588710 h 2267484"/>
              <a:gd name="connsiteX5" fmla="*/ 321652 w 2579663"/>
              <a:gd name="connsiteY5" fmla="*/ 1588710 h 2267484"/>
              <a:gd name="connsiteX6" fmla="*/ 321652 w 2579663"/>
              <a:gd name="connsiteY6" fmla="*/ 1763039 h 2267484"/>
              <a:gd name="connsiteX7" fmla="*/ 588082 w 2579663"/>
              <a:gd name="connsiteY7" fmla="*/ 1763039 h 2267484"/>
              <a:gd name="connsiteX8" fmla="*/ 588082 w 2579663"/>
              <a:gd name="connsiteY8" fmla="*/ 1588710 h 2267484"/>
              <a:gd name="connsiteX9" fmla="*/ 321652 w 2579663"/>
              <a:gd name="connsiteY9" fmla="*/ 1588710 h 2267484"/>
              <a:gd name="connsiteX10" fmla="*/ 623754 w 2579663"/>
              <a:gd name="connsiteY10" fmla="*/ 1588509 h 2267484"/>
              <a:gd name="connsiteX11" fmla="*/ 623754 w 2579663"/>
              <a:gd name="connsiteY11" fmla="*/ 1763039 h 2267484"/>
              <a:gd name="connsiteX12" fmla="*/ 916788 w 2579663"/>
              <a:gd name="connsiteY12" fmla="*/ 1763039 h 2267484"/>
              <a:gd name="connsiteX13" fmla="*/ 916788 w 2579663"/>
              <a:gd name="connsiteY13" fmla="*/ 1588509 h 2267484"/>
              <a:gd name="connsiteX14" fmla="*/ 623754 w 2579663"/>
              <a:gd name="connsiteY14" fmla="*/ 1588509 h 2267484"/>
              <a:gd name="connsiteX15" fmla="*/ 1967598 w 2579663"/>
              <a:gd name="connsiteY15" fmla="*/ 1588307 h 2267484"/>
              <a:gd name="connsiteX16" fmla="*/ 1967598 w 2579663"/>
              <a:gd name="connsiteY16" fmla="*/ 1762636 h 2267484"/>
              <a:gd name="connsiteX17" fmla="*/ 2260430 w 2579663"/>
              <a:gd name="connsiteY17" fmla="*/ 1762636 h 2267484"/>
              <a:gd name="connsiteX18" fmla="*/ 2260430 w 2579663"/>
              <a:gd name="connsiteY18" fmla="*/ 1588307 h 2267484"/>
              <a:gd name="connsiteX19" fmla="*/ 1967598 w 2579663"/>
              <a:gd name="connsiteY19" fmla="*/ 1588307 h 2267484"/>
              <a:gd name="connsiteX20" fmla="*/ 1967396 w 2579663"/>
              <a:gd name="connsiteY20" fmla="*/ 1379112 h 2267484"/>
              <a:gd name="connsiteX21" fmla="*/ 1967396 w 2579663"/>
              <a:gd name="connsiteY21" fmla="*/ 1553038 h 2267484"/>
              <a:gd name="connsiteX22" fmla="*/ 2260631 w 2579663"/>
              <a:gd name="connsiteY22" fmla="*/ 1553038 h 2267484"/>
              <a:gd name="connsiteX23" fmla="*/ 2260631 w 2579663"/>
              <a:gd name="connsiteY23" fmla="*/ 1379112 h 2267484"/>
              <a:gd name="connsiteX24" fmla="*/ 1967396 w 2579663"/>
              <a:gd name="connsiteY24" fmla="*/ 1379112 h 2267484"/>
              <a:gd name="connsiteX25" fmla="*/ 623553 w 2579663"/>
              <a:gd name="connsiteY25" fmla="*/ 1379112 h 2267484"/>
              <a:gd name="connsiteX26" fmla="*/ 623553 w 2579663"/>
              <a:gd name="connsiteY26" fmla="*/ 1552837 h 2267484"/>
              <a:gd name="connsiteX27" fmla="*/ 916990 w 2579663"/>
              <a:gd name="connsiteY27" fmla="*/ 1552837 h 2267484"/>
              <a:gd name="connsiteX28" fmla="*/ 916990 w 2579663"/>
              <a:gd name="connsiteY28" fmla="*/ 1379112 h 2267484"/>
              <a:gd name="connsiteX29" fmla="*/ 623553 w 2579663"/>
              <a:gd name="connsiteY29" fmla="*/ 1379112 h 2267484"/>
              <a:gd name="connsiteX30" fmla="*/ 1665898 w 2579663"/>
              <a:gd name="connsiteY30" fmla="*/ 1378911 h 2267484"/>
              <a:gd name="connsiteX31" fmla="*/ 1665898 w 2579663"/>
              <a:gd name="connsiteY31" fmla="*/ 1553038 h 2267484"/>
              <a:gd name="connsiteX32" fmla="*/ 1931523 w 2579663"/>
              <a:gd name="connsiteY32" fmla="*/ 1553038 h 2267484"/>
              <a:gd name="connsiteX33" fmla="*/ 1931523 w 2579663"/>
              <a:gd name="connsiteY33" fmla="*/ 1378911 h 2267484"/>
              <a:gd name="connsiteX34" fmla="*/ 1665898 w 2579663"/>
              <a:gd name="connsiteY34" fmla="*/ 1378911 h 2267484"/>
              <a:gd name="connsiteX35" fmla="*/ 322055 w 2579663"/>
              <a:gd name="connsiteY35" fmla="*/ 1378911 h 2267484"/>
              <a:gd name="connsiteX36" fmla="*/ 322055 w 2579663"/>
              <a:gd name="connsiteY36" fmla="*/ 1552837 h 2267484"/>
              <a:gd name="connsiteX37" fmla="*/ 588082 w 2579663"/>
              <a:gd name="connsiteY37" fmla="*/ 1552837 h 2267484"/>
              <a:gd name="connsiteX38" fmla="*/ 588082 w 2579663"/>
              <a:gd name="connsiteY38" fmla="*/ 1378911 h 2267484"/>
              <a:gd name="connsiteX39" fmla="*/ 322055 w 2579663"/>
              <a:gd name="connsiteY39" fmla="*/ 1378911 h 2267484"/>
              <a:gd name="connsiteX40" fmla="*/ 1297087 w 2579663"/>
              <a:gd name="connsiteY40" fmla="*/ 1256377 h 2267484"/>
              <a:gd name="connsiteX41" fmla="*/ 2410574 w 2579663"/>
              <a:gd name="connsiteY41" fmla="*/ 1256377 h 2267484"/>
              <a:gd name="connsiteX42" fmla="*/ 2431131 w 2579663"/>
              <a:gd name="connsiteY42" fmla="*/ 1276934 h 2267484"/>
              <a:gd name="connsiteX43" fmla="*/ 2430526 w 2579663"/>
              <a:gd name="connsiteY43" fmla="*/ 2267283 h 2267484"/>
              <a:gd name="connsiteX44" fmla="*/ 1523613 w 2579663"/>
              <a:gd name="connsiteY44" fmla="*/ 2267283 h 2267484"/>
              <a:gd name="connsiteX45" fmla="*/ 1524017 w 2579663"/>
              <a:gd name="connsiteY45" fmla="*/ 2260229 h 2267484"/>
              <a:gd name="connsiteX46" fmla="*/ 1524017 w 2579663"/>
              <a:gd name="connsiteY46" fmla="*/ 1558278 h 2267484"/>
              <a:gd name="connsiteX47" fmla="*/ 1523613 w 2579663"/>
              <a:gd name="connsiteY47" fmla="*/ 1548806 h 2267484"/>
              <a:gd name="connsiteX48" fmla="*/ 1088497 w 2579663"/>
              <a:gd name="connsiteY48" fmla="*/ 1548806 h 2267484"/>
              <a:gd name="connsiteX49" fmla="*/ 1088497 w 2579663"/>
              <a:gd name="connsiteY49" fmla="*/ 1560294 h 2267484"/>
              <a:gd name="connsiteX50" fmla="*/ 1088497 w 2579663"/>
              <a:gd name="connsiteY50" fmla="*/ 1711446 h 2267484"/>
              <a:gd name="connsiteX51" fmla="*/ 1088295 w 2579663"/>
              <a:gd name="connsiteY51" fmla="*/ 2267484 h 2267484"/>
              <a:gd name="connsiteX52" fmla="*/ 141075 w 2579663"/>
              <a:gd name="connsiteY52" fmla="*/ 2267484 h 2267484"/>
              <a:gd name="connsiteX53" fmla="*/ 140672 w 2579663"/>
              <a:gd name="connsiteY53" fmla="*/ 2257407 h 2267484"/>
              <a:gd name="connsiteX54" fmla="*/ 140672 w 2579663"/>
              <a:gd name="connsiteY54" fmla="*/ 1267865 h 2267484"/>
              <a:gd name="connsiteX55" fmla="*/ 141277 w 2579663"/>
              <a:gd name="connsiteY55" fmla="*/ 1256578 h 2267484"/>
              <a:gd name="connsiteX56" fmla="*/ 156392 w 2579663"/>
              <a:gd name="connsiteY56" fmla="*/ 1256578 h 2267484"/>
              <a:gd name="connsiteX57" fmla="*/ 1297087 w 2579663"/>
              <a:gd name="connsiteY57" fmla="*/ 1256377 h 2267484"/>
              <a:gd name="connsiteX58" fmla="*/ 898449 w 2579663"/>
              <a:gd name="connsiteY58" fmla="*/ 687440 h 2267484"/>
              <a:gd name="connsiteX59" fmla="*/ 898449 w 2579663"/>
              <a:gd name="connsiteY59" fmla="*/ 953065 h 2267484"/>
              <a:gd name="connsiteX60" fmla="*/ 1262826 w 2579663"/>
              <a:gd name="connsiteY60" fmla="*/ 953065 h 2267484"/>
              <a:gd name="connsiteX61" fmla="*/ 1262826 w 2579663"/>
              <a:gd name="connsiteY61" fmla="*/ 687440 h 2267484"/>
              <a:gd name="connsiteX62" fmla="*/ 898449 w 2579663"/>
              <a:gd name="connsiteY62" fmla="*/ 687440 h 2267484"/>
              <a:gd name="connsiteX63" fmla="*/ 1312605 w 2579663"/>
              <a:gd name="connsiteY63" fmla="*/ 686835 h 2267484"/>
              <a:gd name="connsiteX64" fmla="*/ 1312605 w 2579663"/>
              <a:gd name="connsiteY64" fmla="*/ 952662 h 2267484"/>
              <a:gd name="connsiteX65" fmla="*/ 1676781 w 2579663"/>
              <a:gd name="connsiteY65" fmla="*/ 952662 h 2267484"/>
              <a:gd name="connsiteX66" fmla="*/ 1676781 w 2579663"/>
              <a:gd name="connsiteY66" fmla="*/ 686835 h 2267484"/>
              <a:gd name="connsiteX67" fmla="*/ 1312605 w 2579663"/>
              <a:gd name="connsiteY67" fmla="*/ 686835 h 2267484"/>
              <a:gd name="connsiteX68" fmla="*/ 1797300 w 2579663"/>
              <a:gd name="connsiteY68" fmla="*/ 491547 h 2267484"/>
              <a:gd name="connsiteX69" fmla="*/ 1797300 w 2579663"/>
              <a:gd name="connsiteY69" fmla="*/ 1012518 h 2267484"/>
              <a:gd name="connsiteX70" fmla="*/ 763016 w 2579663"/>
              <a:gd name="connsiteY70" fmla="*/ 1012518 h 2267484"/>
              <a:gd name="connsiteX71" fmla="*/ 763016 w 2579663"/>
              <a:gd name="connsiteY71" fmla="*/ 496384 h 2267484"/>
              <a:gd name="connsiteX72" fmla="*/ 739033 w 2579663"/>
              <a:gd name="connsiteY72" fmla="*/ 531854 h 2267484"/>
              <a:gd name="connsiteX73" fmla="*/ 739436 w 2579663"/>
              <a:gd name="connsiteY73" fmla="*/ 1033679 h 2267484"/>
              <a:gd name="connsiteX74" fmla="*/ 739436 w 2579663"/>
              <a:gd name="connsiteY74" fmla="*/ 1045167 h 2267484"/>
              <a:gd name="connsiteX75" fmla="*/ 1823298 w 2579663"/>
              <a:gd name="connsiteY75" fmla="*/ 1045167 h 2267484"/>
              <a:gd name="connsiteX76" fmla="*/ 1823903 w 2579663"/>
              <a:gd name="connsiteY76" fmla="*/ 1041539 h 2267484"/>
              <a:gd name="connsiteX77" fmla="*/ 1823903 w 2579663"/>
              <a:gd name="connsiteY77" fmla="*/ 518553 h 2267484"/>
              <a:gd name="connsiteX78" fmla="*/ 1821081 w 2579663"/>
              <a:gd name="connsiteY78" fmla="*/ 510491 h 2267484"/>
              <a:gd name="connsiteX79" fmla="*/ 1797300 w 2579663"/>
              <a:gd name="connsiteY79" fmla="*/ 491547 h 2267484"/>
              <a:gd name="connsiteX80" fmla="*/ 1312202 w 2579663"/>
              <a:gd name="connsiteY80" fmla="*/ 486508 h 2267484"/>
              <a:gd name="connsiteX81" fmla="*/ 1312202 w 2579663"/>
              <a:gd name="connsiteY81" fmla="*/ 660233 h 2267484"/>
              <a:gd name="connsiteX82" fmla="*/ 1676177 w 2579663"/>
              <a:gd name="connsiteY82" fmla="*/ 660233 h 2267484"/>
              <a:gd name="connsiteX83" fmla="*/ 1676177 w 2579663"/>
              <a:gd name="connsiteY83" fmla="*/ 486508 h 2267484"/>
              <a:gd name="connsiteX84" fmla="*/ 1312202 w 2579663"/>
              <a:gd name="connsiteY84" fmla="*/ 486508 h 2267484"/>
              <a:gd name="connsiteX85" fmla="*/ 898449 w 2579663"/>
              <a:gd name="connsiteY85" fmla="*/ 486105 h 2267484"/>
              <a:gd name="connsiteX86" fmla="*/ 898449 w 2579663"/>
              <a:gd name="connsiteY86" fmla="*/ 660434 h 2267484"/>
              <a:gd name="connsiteX87" fmla="*/ 1262624 w 2579663"/>
              <a:gd name="connsiteY87" fmla="*/ 660434 h 2267484"/>
              <a:gd name="connsiteX88" fmla="*/ 1262624 w 2579663"/>
              <a:gd name="connsiteY88" fmla="*/ 486105 h 2267484"/>
              <a:gd name="connsiteX89" fmla="*/ 898449 w 2579663"/>
              <a:gd name="connsiteY89" fmla="*/ 486105 h 2267484"/>
              <a:gd name="connsiteX90" fmla="*/ 1282375 w 2579663"/>
              <a:gd name="connsiteY90" fmla="*/ 30029 h 2267484"/>
              <a:gd name="connsiteX91" fmla="*/ 1329938 w 2579663"/>
              <a:gd name="connsiteY91" fmla="*/ 66104 h 2267484"/>
              <a:gd name="connsiteX92" fmla="*/ 1841033 w 2579663"/>
              <a:gd name="connsiteY92" fmla="*/ 453457 h 2267484"/>
              <a:gd name="connsiteX93" fmla="*/ 1856955 w 2579663"/>
              <a:gd name="connsiteY93" fmla="*/ 495780 h 2267484"/>
              <a:gd name="connsiteX94" fmla="*/ 1810400 w 2579663"/>
              <a:gd name="connsiteY94" fmla="*/ 460511 h 2267484"/>
              <a:gd name="connsiteX95" fmla="*/ 1294669 w 2579663"/>
              <a:gd name="connsiteY95" fmla="*/ 67515 h 2267484"/>
              <a:gd name="connsiteX96" fmla="*/ 1276732 w 2579663"/>
              <a:gd name="connsiteY96" fmla="*/ 67313 h 2267484"/>
              <a:gd name="connsiteX97" fmla="*/ 723314 w 2579663"/>
              <a:gd name="connsiteY97" fmla="*/ 488927 h 2267484"/>
              <a:gd name="connsiteX98" fmla="*/ 714446 w 2579663"/>
              <a:gd name="connsiteY98" fmla="*/ 495578 h 2267484"/>
              <a:gd name="connsiteX99" fmla="*/ 728756 w 2579663"/>
              <a:gd name="connsiteY99" fmla="*/ 454868 h 2267484"/>
              <a:gd name="connsiteX100" fmla="*/ 1277337 w 2579663"/>
              <a:gd name="connsiteY100" fmla="*/ 33657 h 2267484"/>
              <a:gd name="connsiteX101" fmla="*/ 1282375 w 2579663"/>
              <a:gd name="connsiteY101" fmla="*/ 30029 h 2267484"/>
              <a:gd name="connsiteX102" fmla="*/ 1282375 w 2579663"/>
              <a:gd name="connsiteY102" fmla="*/ 4232 h 2267484"/>
              <a:gd name="connsiteX103" fmla="*/ 1275321 w 2579663"/>
              <a:gd name="connsiteY103" fmla="*/ 9271 h 2267484"/>
              <a:gd name="connsiteX104" fmla="*/ 983900 w 2579663"/>
              <a:gd name="connsiteY104" fmla="*/ 231565 h 2267484"/>
              <a:gd name="connsiteX105" fmla="*/ 703563 w 2579663"/>
              <a:gd name="connsiteY105" fmla="*/ 445193 h 2267484"/>
              <a:gd name="connsiteX106" fmla="*/ 691874 w 2579663"/>
              <a:gd name="connsiteY106" fmla="*/ 465952 h 2267484"/>
              <a:gd name="connsiteX107" fmla="*/ 692277 w 2579663"/>
              <a:gd name="connsiteY107" fmla="*/ 527420 h 2267484"/>
              <a:gd name="connsiteX108" fmla="*/ 693688 w 2579663"/>
              <a:gd name="connsiteY108" fmla="*/ 539512 h 2267484"/>
              <a:gd name="connsiteX109" fmla="*/ 1286003 w 2579663"/>
              <a:gd name="connsiteY109" fmla="*/ 100365 h 2267484"/>
              <a:gd name="connsiteX110" fmla="*/ 1876907 w 2579663"/>
              <a:gd name="connsiteY110" fmla="*/ 544954 h 2267484"/>
              <a:gd name="connsiteX111" fmla="*/ 1877108 w 2579663"/>
              <a:gd name="connsiteY111" fmla="*/ 470385 h 2267484"/>
              <a:gd name="connsiteX112" fmla="*/ 1861590 w 2579663"/>
              <a:gd name="connsiteY112" fmla="*/ 438140 h 2267484"/>
              <a:gd name="connsiteX113" fmla="*/ 1373268 w 2579663"/>
              <a:gd name="connsiteY113" fmla="*/ 72351 h 2267484"/>
              <a:gd name="connsiteX114" fmla="*/ 1282375 w 2579663"/>
              <a:gd name="connsiteY114" fmla="*/ 4232 h 2267484"/>
              <a:gd name="connsiteX115" fmla="*/ 1281770 w 2579663"/>
              <a:gd name="connsiteY115" fmla="*/ 0 h 2267484"/>
              <a:gd name="connsiteX116" fmla="*/ 1283786 w 2579663"/>
              <a:gd name="connsiteY116" fmla="*/ 0 h 2267484"/>
              <a:gd name="connsiteX117" fmla="*/ 1290436 w 2579663"/>
              <a:gd name="connsiteY117" fmla="*/ 6046 h 2267484"/>
              <a:gd name="connsiteX118" fmla="*/ 1815438 w 2579663"/>
              <a:gd name="connsiteY118" fmla="*/ 400251 h 2267484"/>
              <a:gd name="connsiteX119" fmla="*/ 1847079 w 2579663"/>
              <a:gd name="connsiteY119" fmla="*/ 410731 h 2267484"/>
              <a:gd name="connsiteX120" fmla="*/ 2220929 w 2579663"/>
              <a:gd name="connsiteY120" fmla="*/ 409925 h 2267484"/>
              <a:gd name="connsiteX121" fmla="*/ 2247330 w 2579663"/>
              <a:gd name="connsiteY121" fmla="*/ 427458 h 2267484"/>
              <a:gd name="connsiteX122" fmla="*/ 2570393 w 2579663"/>
              <a:gd name="connsiteY122" fmla="*/ 1181405 h 2267484"/>
              <a:gd name="connsiteX123" fmla="*/ 2579663 w 2579663"/>
              <a:gd name="connsiteY123" fmla="*/ 1201156 h 2267484"/>
              <a:gd name="connsiteX124" fmla="*/ 2579663 w 2579663"/>
              <a:gd name="connsiteY124" fmla="*/ 1203171 h 2267484"/>
              <a:gd name="connsiteX125" fmla="*/ 2567773 w 2579663"/>
              <a:gd name="connsiteY125" fmla="*/ 1204179 h 2267484"/>
              <a:gd name="connsiteX126" fmla="*/ 11891 w 2579663"/>
              <a:gd name="connsiteY126" fmla="*/ 1204179 h 2267484"/>
              <a:gd name="connsiteX127" fmla="*/ 0 w 2579663"/>
              <a:gd name="connsiteY127" fmla="*/ 1203171 h 2267484"/>
              <a:gd name="connsiteX128" fmla="*/ 0 w 2579663"/>
              <a:gd name="connsiteY128" fmla="*/ 1201156 h 2267484"/>
              <a:gd name="connsiteX129" fmla="*/ 3426 w 2579663"/>
              <a:gd name="connsiteY129" fmla="*/ 1195311 h 2267484"/>
              <a:gd name="connsiteX130" fmla="*/ 332938 w 2579663"/>
              <a:gd name="connsiteY130" fmla="*/ 425846 h 2267484"/>
              <a:gd name="connsiteX131" fmla="*/ 357122 w 2579663"/>
              <a:gd name="connsiteY131" fmla="*/ 410126 h 2267484"/>
              <a:gd name="connsiteX132" fmla="*/ 723717 w 2579663"/>
              <a:gd name="connsiteY132" fmla="*/ 411134 h 2267484"/>
              <a:gd name="connsiteX133" fmla="*/ 758986 w 2579663"/>
              <a:gd name="connsiteY133" fmla="*/ 399243 h 2267484"/>
              <a:gd name="connsiteX134" fmla="*/ 1033478 w 2579663"/>
              <a:gd name="connsiteY134" fmla="*/ 189646 h 2267484"/>
              <a:gd name="connsiteX135" fmla="*/ 1281770 w 2579663"/>
              <a:gd name="connsiteY135" fmla="*/ 0 h 226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579663" h="2267484">
                <a:moveTo>
                  <a:pt x="1665898" y="1588710"/>
                </a:moveTo>
                <a:cubicBezTo>
                  <a:pt x="1665898" y="1647155"/>
                  <a:pt x="1665898" y="1704795"/>
                  <a:pt x="1665898" y="1762636"/>
                </a:cubicBezTo>
                <a:cubicBezTo>
                  <a:pt x="1754977" y="1762636"/>
                  <a:pt x="1843250" y="1762636"/>
                  <a:pt x="1932127" y="1762636"/>
                </a:cubicBezTo>
                <a:cubicBezTo>
                  <a:pt x="1932127" y="1704593"/>
                  <a:pt x="1932127" y="1647155"/>
                  <a:pt x="1932127" y="1588710"/>
                </a:cubicBezTo>
                <a:cubicBezTo>
                  <a:pt x="1843048" y="1588710"/>
                  <a:pt x="1754574" y="1588710"/>
                  <a:pt x="1665898" y="1588710"/>
                </a:cubicBezTo>
                <a:close/>
                <a:moveTo>
                  <a:pt x="321652" y="1588710"/>
                </a:moveTo>
                <a:cubicBezTo>
                  <a:pt x="321652" y="1646752"/>
                  <a:pt x="321652" y="1704190"/>
                  <a:pt x="321652" y="1763039"/>
                </a:cubicBezTo>
                <a:cubicBezTo>
                  <a:pt x="410731" y="1763039"/>
                  <a:pt x="499205" y="1763039"/>
                  <a:pt x="588082" y="1763039"/>
                </a:cubicBezTo>
                <a:cubicBezTo>
                  <a:pt x="588082" y="1704795"/>
                  <a:pt x="588082" y="1646954"/>
                  <a:pt x="588082" y="1588710"/>
                </a:cubicBezTo>
                <a:cubicBezTo>
                  <a:pt x="499205" y="1588710"/>
                  <a:pt x="410731" y="1588710"/>
                  <a:pt x="321652" y="1588710"/>
                </a:cubicBezTo>
                <a:close/>
                <a:moveTo>
                  <a:pt x="623754" y="1588509"/>
                </a:moveTo>
                <a:cubicBezTo>
                  <a:pt x="623754" y="1646752"/>
                  <a:pt x="623754" y="1704593"/>
                  <a:pt x="623754" y="1763039"/>
                </a:cubicBezTo>
                <a:cubicBezTo>
                  <a:pt x="721701" y="1763039"/>
                  <a:pt x="818841" y="1763039"/>
                  <a:pt x="916788" y="1763039"/>
                </a:cubicBezTo>
                <a:cubicBezTo>
                  <a:pt x="916788" y="1704392"/>
                  <a:pt x="916788" y="1646551"/>
                  <a:pt x="916788" y="1588509"/>
                </a:cubicBezTo>
                <a:cubicBezTo>
                  <a:pt x="818841" y="1588509"/>
                  <a:pt x="721701" y="1588509"/>
                  <a:pt x="623754" y="1588509"/>
                </a:cubicBezTo>
                <a:close/>
                <a:moveTo>
                  <a:pt x="1967598" y="1588307"/>
                </a:moveTo>
                <a:cubicBezTo>
                  <a:pt x="1967598" y="1647155"/>
                  <a:pt x="1967598" y="1704997"/>
                  <a:pt x="1967598" y="1762636"/>
                </a:cubicBezTo>
                <a:cubicBezTo>
                  <a:pt x="2065746" y="1762636"/>
                  <a:pt x="2163289" y="1762636"/>
                  <a:pt x="2260430" y="1762636"/>
                </a:cubicBezTo>
                <a:cubicBezTo>
                  <a:pt x="2260430" y="1703989"/>
                  <a:pt x="2260430" y="1646148"/>
                  <a:pt x="2260430" y="1588307"/>
                </a:cubicBezTo>
                <a:cubicBezTo>
                  <a:pt x="2162483" y="1588307"/>
                  <a:pt x="2065544" y="1588307"/>
                  <a:pt x="1967598" y="1588307"/>
                </a:cubicBezTo>
                <a:close/>
                <a:moveTo>
                  <a:pt x="1967396" y="1379112"/>
                </a:moveTo>
                <a:cubicBezTo>
                  <a:pt x="1967396" y="1437357"/>
                  <a:pt x="1967396" y="1494996"/>
                  <a:pt x="1967396" y="1553038"/>
                </a:cubicBezTo>
                <a:cubicBezTo>
                  <a:pt x="2065141" y="1553038"/>
                  <a:pt x="2162282" y="1553038"/>
                  <a:pt x="2260631" y="1553038"/>
                </a:cubicBezTo>
                <a:cubicBezTo>
                  <a:pt x="2260631" y="1494593"/>
                  <a:pt x="2260631" y="1436752"/>
                  <a:pt x="2260631" y="1379112"/>
                </a:cubicBezTo>
                <a:cubicBezTo>
                  <a:pt x="2162483" y="1379112"/>
                  <a:pt x="2064940" y="1379112"/>
                  <a:pt x="1967396" y="1379112"/>
                </a:cubicBezTo>
                <a:close/>
                <a:moveTo>
                  <a:pt x="623553" y="1379112"/>
                </a:moveTo>
                <a:cubicBezTo>
                  <a:pt x="623553" y="1437357"/>
                  <a:pt x="623553" y="1494996"/>
                  <a:pt x="623553" y="1552837"/>
                </a:cubicBezTo>
                <a:cubicBezTo>
                  <a:pt x="721701" y="1552837"/>
                  <a:pt x="819244" y="1552837"/>
                  <a:pt x="916990" y="1552837"/>
                </a:cubicBezTo>
                <a:cubicBezTo>
                  <a:pt x="916990" y="1494593"/>
                  <a:pt x="916990" y="1436953"/>
                  <a:pt x="916990" y="1379112"/>
                </a:cubicBezTo>
                <a:cubicBezTo>
                  <a:pt x="818841" y="1379112"/>
                  <a:pt x="721096" y="1379112"/>
                  <a:pt x="623553" y="1379112"/>
                </a:cubicBezTo>
                <a:close/>
                <a:moveTo>
                  <a:pt x="1665898" y="1378911"/>
                </a:moveTo>
                <a:cubicBezTo>
                  <a:pt x="1665898" y="1437155"/>
                  <a:pt x="1665898" y="1494794"/>
                  <a:pt x="1665898" y="1553038"/>
                </a:cubicBezTo>
                <a:cubicBezTo>
                  <a:pt x="1754977" y="1553038"/>
                  <a:pt x="1843250" y="1553038"/>
                  <a:pt x="1931523" y="1553038"/>
                </a:cubicBezTo>
                <a:cubicBezTo>
                  <a:pt x="1931523" y="1494593"/>
                  <a:pt x="1931523" y="1436752"/>
                  <a:pt x="1931523" y="1378911"/>
                </a:cubicBezTo>
                <a:cubicBezTo>
                  <a:pt x="1842645" y="1378911"/>
                  <a:pt x="1754574" y="1378911"/>
                  <a:pt x="1665898" y="1378911"/>
                </a:cubicBezTo>
                <a:close/>
                <a:moveTo>
                  <a:pt x="322055" y="1378911"/>
                </a:moveTo>
                <a:cubicBezTo>
                  <a:pt x="322055" y="1437357"/>
                  <a:pt x="322055" y="1494996"/>
                  <a:pt x="322055" y="1552837"/>
                </a:cubicBezTo>
                <a:cubicBezTo>
                  <a:pt x="411134" y="1552837"/>
                  <a:pt x="499407" y="1552837"/>
                  <a:pt x="588082" y="1552837"/>
                </a:cubicBezTo>
                <a:cubicBezTo>
                  <a:pt x="588082" y="1494593"/>
                  <a:pt x="588082" y="1436953"/>
                  <a:pt x="588082" y="1378911"/>
                </a:cubicBezTo>
                <a:cubicBezTo>
                  <a:pt x="499205" y="1378911"/>
                  <a:pt x="411134" y="1378911"/>
                  <a:pt x="322055" y="1378911"/>
                </a:cubicBezTo>
                <a:close/>
                <a:moveTo>
                  <a:pt x="1297087" y="1256377"/>
                </a:moveTo>
                <a:cubicBezTo>
                  <a:pt x="1668316" y="1256377"/>
                  <a:pt x="2039345" y="1256377"/>
                  <a:pt x="2410574" y="1256377"/>
                </a:cubicBezTo>
                <a:cubicBezTo>
                  <a:pt x="2431131" y="1256377"/>
                  <a:pt x="2431131" y="1256377"/>
                  <a:pt x="2431131" y="1276934"/>
                </a:cubicBezTo>
                <a:cubicBezTo>
                  <a:pt x="2430728" y="1607050"/>
                  <a:pt x="2430526" y="1937166"/>
                  <a:pt x="2430526" y="2267283"/>
                </a:cubicBezTo>
                <a:cubicBezTo>
                  <a:pt x="2128222" y="2267283"/>
                  <a:pt x="1825918" y="2267283"/>
                  <a:pt x="1523613" y="2267283"/>
                </a:cubicBezTo>
                <a:cubicBezTo>
                  <a:pt x="1523815" y="2264864"/>
                  <a:pt x="1524017" y="2262647"/>
                  <a:pt x="1524017" y="2260229"/>
                </a:cubicBezTo>
                <a:cubicBezTo>
                  <a:pt x="1524017" y="2026245"/>
                  <a:pt x="1524017" y="1792262"/>
                  <a:pt x="1524017" y="1558278"/>
                </a:cubicBezTo>
                <a:cubicBezTo>
                  <a:pt x="1524017" y="1555255"/>
                  <a:pt x="1523613" y="1552434"/>
                  <a:pt x="1523613" y="1548806"/>
                </a:cubicBezTo>
                <a:cubicBezTo>
                  <a:pt x="1378507" y="1548806"/>
                  <a:pt x="1234006" y="1548806"/>
                  <a:pt x="1088497" y="1548806"/>
                </a:cubicBezTo>
                <a:cubicBezTo>
                  <a:pt x="1088497" y="1553038"/>
                  <a:pt x="1088497" y="1556666"/>
                  <a:pt x="1088497" y="1560294"/>
                </a:cubicBezTo>
                <a:cubicBezTo>
                  <a:pt x="1088497" y="1610678"/>
                  <a:pt x="1088497" y="1661062"/>
                  <a:pt x="1088497" y="1711446"/>
                </a:cubicBezTo>
                <a:cubicBezTo>
                  <a:pt x="1088497" y="1896859"/>
                  <a:pt x="1088497" y="2082071"/>
                  <a:pt x="1088295" y="2267484"/>
                </a:cubicBezTo>
                <a:cubicBezTo>
                  <a:pt x="772488" y="2267484"/>
                  <a:pt x="456882" y="2267484"/>
                  <a:pt x="141075" y="2267484"/>
                </a:cubicBezTo>
                <a:cubicBezTo>
                  <a:pt x="140874" y="2264058"/>
                  <a:pt x="140672" y="2260833"/>
                  <a:pt x="140672" y="2257407"/>
                </a:cubicBezTo>
                <a:cubicBezTo>
                  <a:pt x="140672" y="1927492"/>
                  <a:pt x="140672" y="1597779"/>
                  <a:pt x="140672" y="1267865"/>
                </a:cubicBezTo>
                <a:cubicBezTo>
                  <a:pt x="140672" y="1264439"/>
                  <a:pt x="141075" y="1260811"/>
                  <a:pt x="141277" y="1256578"/>
                </a:cubicBezTo>
                <a:cubicBezTo>
                  <a:pt x="146920" y="1256578"/>
                  <a:pt x="151555" y="1256578"/>
                  <a:pt x="156392" y="1256578"/>
                </a:cubicBezTo>
                <a:cubicBezTo>
                  <a:pt x="536691" y="1256578"/>
                  <a:pt x="916788" y="1256377"/>
                  <a:pt x="1297087" y="1256377"/>
                </a:cubicBezTo>
                <a:close/>
                <a:moveTo>
                  <a:pt x="898449" y="687440"/>
                </a:moveTo>
                <a:cubicBezTo>
                  <a:pt x="898449" y="776519"/>
                  <a:pt x="898449" y="864590"/>
                  <a:pt x="898449" y="953065"/>
                </a:cubicBezTo>
                <a:cubicBezTo>
                  <a:pt x="1019975" y="953065"/>
                  <a:pt x="1140897" y="953065"/>
                  <a:pt x="1262826" y="953065"/>
                </a:cubicBezTo>
                <a:cubicBezTo>
                  <a:pt x="1262826" y="863986"/>
                  <a:pt x="1262826" y="775713"/>
                  <a:pt x="1262826" y="687440"/>
                </a:cubicBezTo>
                <a:cubicBezTo>
                  <a:pt x="1140897" y="687440"/>
                  <a:pt x="1019572" y="687440"/>
                  <a:pt x="898449" y="687440"/>
                </a:cubicBezTo>
                <a:close/>
                <a:moveTo>
                  <a:pt x="1312605" y="686835"/>
                </a:moveTo>
                <a:cubicBezTo>
                  <a:pt x="1312605" y="776116"/>
                  <a:pt x="1312605" y="864389"/>
                  <a:pt x="1312605" y="952662"/>
                </a:cubicBezTo>
                <a:cubicBezTo>
                  <a:pt x="1434535" y="952662"/>
                  <a:pt x="1555456" y="952662"/>
                  <a:pt x="1676781" y="952662"/>
                </a:cubicBezTo>
                <a:cubicBezTo>
                  <a:pt x="1676781" y="863784"/>
                  <a:pt x="1676781" y="775511"/>
                  <a:pt x="1676781" y="686835"/>
                </a:cubicBezTo>
                <a:cubicBezTo>
                  <a:pt x="1554449" y="686835"/>
                  <a:pt x="1433527" y="686835"/>
                  <a:pt x="1312605" y="686835"/>
                </a:cubicBezTo>
                <a:close/>
                <a:moveTo>
                  <a:pt x="1797300" y="491547"/>
                </a:moveTo>
                <a:cubicBezTo>
                  <a:pt x="1797300" y="667286"/>
                  <a:pt x="1797300" y="839801"/>
                  <a:pt x="1797300" y="1012518"/>
                </a:cubicBezTo>
                <a:cubicBezTo>
                  <a:pt x="1452472" y="1012518"/>
                  <a:pt x="1108449" y="1012518"/>
                  <a:pt x="763016" y="1012518"/>
                </a:cubicBezTo>
                <a:cubicBezTo>
                  <a:pt x="763016" y="840204"/>
                  <a:pt x="763016" y="668496"/>
                  <a:pt x="763016" y="496384"/>
                </a:cubicBezTo>
                <a:cubicBezTo>
                  <a:pt x="745079" y="502430"/>
                  <a:pt x="739033" y="513716"/>
                  <a:pt x="739033" y="531854"/>
                </a:cubicBezTo>
                <a:cubicBezTo>
                  <a:pt x="739638" y="699129"/>
                  <a:pt x="739436" y="866404"/>
                  <a:pt x="739436" y="1033679"/>
                </a:cubicBezTo>
                <a:cubicBezTo>
                  <a:pt x="739436" y="1037508"/>
                  <a:pt x="739436" y="1041539"/>
                  <a:pt x="739436" y="1045167"/>
                </a:cubicBezTo>
                <a:cubicBezTo>
                  <a:pt x="1101798" y="1045167"/>
                  <a:pt x="1462548" y="1045167"/>
                  <a:pt x="1823298" y="1045167"/>
                </a:cubicBezTo>
                <a:cubicBezTo>
                  <a:pt x="1823500" y="1043353"/>
                  <a:pt x="1823903" y="1042345"/>
                  <a:pt x="1823903" y="1041539"/>
                </a:cubicBezTo>
                <a:cubicBezTo>
                  <a:pt x="1823903" y="867210"/>
                  <a:pt x="1823903" y="692882"/>
                  <a:pt x="1823903" y="518553"/>
                </a:cubicBezTo>
                <a:cubicBezTo>
                  <a:pt x="1823903" y="515933"/>
                  <a:pt x="1822895" y="512104"/>
                  <a:pt x="1821081" y="510491"/>
                </a:cubicBezTo>
                <a:cubicBezTo>
                  <a:pt x="1814430" y="504445"/>
                  <a:pt x="1806974" y="499004"/>
                  <a:pt x="1797300" y="491547"/>
                </a:cubicBezTo>
                <a:close/>
                <a:moveTo>
                  <a:pt x="1312202" y="486508"/>
                </a:moveTo>
                <a:cubicBezTo>
                  <a:pt x="1312202" y="544752"/>
                  <a:pt x="1312202" y="602190"/>
                  <a:pt x="1312202" y="660233"/>
                </a:cubicBezTo>
                <a:cubicBezTo>
                  <a:pt x="1434333" y="660233"/>
                  <a:pt x="1555255" y="660233"/>
                  <a:pt x="1676177" y="660233"/>
                </a:cubicBezTo>
                <a:cubicBezTo>
                  <a:pt x="1676177" y="601787"/>
                  <a:pt x="1676177" y="543946"/>
                  <a:pt x="1676177" y="486508"/>
                </a:cubicBezTo>
                <a:cubicBezTo>
                  <a:pt x="1554449" y="486508"/>
                  <a:pt x="1433326" y="486508"/>
                  <a:pt x="1312202" y="486508"/>
                </a:cubicBezTo>
                <a:close/>
                <a:moveTo>
                  <a:pt x="898449" y="486105"/>
                </a:moveTo>
                <a:cubicBezTo>
                  <a:pt x="898449" y="544954"/>
                  <a:pt x="898449" y="602795"/>
                  <a:pt x="898449" y="660434"/>
                </a:cubicBezTo>
                <a:cubicBezTo>
                  <a:pt x="1020378" y="660434"/>
                  <a:pt x="1141501" y="660434"/>
                  <a:pt x="1262624" y="660434"/>
                </a:cubicBezTo>
                <a:cubicBezTo>
                  <a:pt x="1262624" y="601989"/>
                  <a:pt x="1262624" y="544148"/>
                  <a:pt x="1262624" y="486105"/>
                </a:cubicBezTo>
                <a:cubicBezTo>
                  <a:pt x="1140897" y="486105"/>
                  <a:pt x="1020176" y="486105"/>
                  <a:pt x="898449" y="486105"/>
                </a:cubicBezTo>
                <a:close/>
                <a:moveTo>
                  <a:pt x="1282375" y="30029"/>
                </a:moveTo>
                <a:cubicBezTo>
                  <a:pt x="1298095" y="41920"/>
                  <a:pt x="1314016" y="54012"/>
                  <a:pt x="1329938" y="66104"/>
                </a:cubicBezTo>
                <a:cubicBezTo>
                  <a:pt x="1500236" y="195289"/>
                  <a:pt x="1670332" y="324675"/>
                  <a:pt x="1841033" y="453457"/>
                </a:cubicBezTo>
                <a:cubicBezTo>
                  <a:pt x="1855947" y="464743"/>
                  <a:pt x="1861388" y="477037"/>
                  <a:pt x="1856955" y="495780"/>
                </a:cubicBezTo>
                <a:cubicBezTo>
                  <a:pt x="1841235" y="483889"/>
                  <a:pt x="1825717" y="472200"/>
                  <a:pt x="1810400" y="460511"/>
                </a:cubicBezTo>
                <a:cubicBezTo>
                  <a:pt x="1638489" y="329512"/>
                  <a:pt x="1466378" y="198715"/>
                  <a:pt x="1294669" y="67515"/>
                </a:cubicBezTo>
                <a:cubicBezTo>
                  <a:pt x="1288018" y="62477"/>
                  <a:pt x="1283786" y="62073"/>
                  <a:pt x="1276732" y="67313"/>
                </a:cubicBezTo>
                <a:cubicBezTo>
                  <a:pt x="1092327" y="207986"/>
                  <a:pt x="907921" y="348457"/>
                  <a:pt x="723314" y="488927"/>
                </a:cubicBezTo>
                <a:cubicBezTo>
                  <a:pt x="720694" y="490943"/>
                  <a:pt x="718074" y="492958"/>
                  <a:pt x="714446" y="495578"/>
                </a:cubicBezTo>
                <a:cubicBezTo>
                  <a:pt x="711020" y="478246"/>
                  <a:pt x="713842" y="466154"/>
                  <a:pt x="728756" y="454868"/>
                </a:cubicBezTo>
                <a:cubicBezTo>
                  <a:pt x="911952" y="314800"/>
                  <a:pt x="1094544" y="174128"/>
                  <a:pt x="1277337" y="33657"/>
                </a:cubicBezTo>
                <a:cubicBezTo>
                  <a:pt x="1278747" y="32649"/>
                  <a:pt x="1279957" y="31641"/>
                  <a:pt x="1282375" y="30029"/>
                </a:cubicBezTo>
                <a:close/>
                <a:moveTo>
                  <a:pt x="1282375" y="4232"/>
                </a:moveTo>
                <a:cubicBezTo>
                  <a:pt x="1279554" y="6248"/>
                  <a:pt x="1277337" y="7659"/>
                  <a:pt x="1275321" y="9271"/>
                </a:cubicBezTo>
                <a:cubicBezTo>
                  <a:pt x="1178181" y="83235"/>
                  <a:pt x="1081040" y="157400"/>
                  <a:pt x="983900" y="231565"/>
                </a:cubicBezTo>
                <a:cubicBezTo>
                  <a:pt x="890387" y="302707"/>
                  <a:pt x="797076" y="374051"/>
                  <a:pt x="703563" y="445193"/>
                </a:cubicBezTo>
                <a:cubicBezTo>
                  <a:pt x="696509" y="450635"/>
                  <a:pt x="691471" y="456278"/>
                  <a:pt x="691874" y="465952"/>
                </a:cubicBezTo>
                <a:cubicBezTo>
                  <a:pt x="692277" y="486508"/>
                  <a:pt x="692075" y="506864"/>
                  <a:pt x="692277" y="527420"/>
                </a:cubicBezTo>
                <a:cubicBezTo>
                  <a:pt x="692277" y="530846"/>
                  <a:pt x="693083" y="534273"/>
                  <a:pt x="693688" y="539512"/>
                </a:cubicBezTo>
                <a:cubicBezTo>
                  <a:pt x="895224" y="396623"/>
                  <a:pt x="1087893" y="245270"/>
                  <a:pt x="1286003" y="100365"/>
                </a:cubicBezTo>
                <a:cubicBezTo>
                  <a:pt x="1482097" y="248494"/>
                  <a:pt x="1676781" y="398236"/>
                  <a:pt x="1876907" y="544954"/>
                </a:cubicBezTo>
                <a:cubicBezTo>
                  <a:pt x="1876907" y="517948"/>
                  <a:pt x="1876101" y="494167"/>
                  <a:pt x="1877108" y="470385"/>
                </a:cubicBezTo>
                <a:cubicBezTo>
                  <a:pt x="1877713" y="456076"/>
                  <a:pt x="1873078" y="446806"/>
                  <a:pt x="1861590" y="438140"/>
                </a:cubicBezTo>
                <a:cubicBezTo>
                  <a:pt x="1698749" y="316412"/>
                  <a:pt x="1536109" y="194281"/>
                  <a:pt x="1373268" y="72351"/>
                </a:cubicBezTo>
                <a:cubicBezTo>
                  <a:pt x="1343037" y="49578"/>
                  <a:pt x="1312807" y="27006"/>
                  <a:pt x="1282375" y="4232"/>
                </a:cubicBezTo>
                <a:close/>
                <a:moveTo>
                  <a:pt x="1281770" y="0"/>
                </a:moveTo>
                <a:cubicBezTo>
                  <a:pt x="1282375" y="0"/>
                  <a:pt x="1283181" y="0"/>
                  <a:pt x="1283786" y="0"/>
                </a:cubicBezTo>
                <a:cubicBezTo>
                  <a:pt x="1286003" y="2015"/>
                  <a:pt x="1288018" y="4232"/>
                  <a:pt x="1290436" y="6046"/>
                </a:cubicBezTo>
                <a:cubicBezTo>
                  <a:pt x="1465370" y="137448"/>
                  <a:pt x="1640505" y="268849"/>
                  <a:pt x="1815438" y="400251"/>
                </a:cubicBezTo>
                <a:cubicBezTo>
                  <a:pt x="1825112" y="407506"/>
                  <a:pt x="1835189" y="410731"/>
                  <a:pt x="1847079" y="410731"/>
                </a:cubicBezTo>
                <a:cubicBezTo>
                  <a:pt x="1971629" y="410328"/>
                  <a:pt x="2096178" y="410529"/>
                  <a:pt x="2220929" y="409925"/>
                </a:cubicBezTo>
                <a:cubicBezTo>
                  <a:pt x="2234835" y="409925"/>
                  <a:pt x="2241889" y="414762"/>
                  <a:pt x="2247330" y="427458"/>
                </a:cubicBezTo>
                <a:cubicBezTo>
                  <a:pt x="2354749" y="678975"/>
                  <a:pt x="2462571" y="930090"/>
                  <a:pt x="2570393" y="1181405"/>
                </a:cubicBezTo>
                <a:cubicBezTo>
                  <a:pt x="2573214" y="1188056"/>
                  <a:pt x="2576640" y="1194505"/>
                  <a:pt x="2579663" y="1201156"/>
                </a:cubicBezTo>
                <a:cubicBezTo>
                  <a:pt x="2579663" y="1201760"/>
                  <a:pt x="2579663" y="1202566"/>
                  <a:pt x="2579663" y="1203171"/>
                </a:cubicBezTo>
                <a:cubicBezTo>
                  <a:pt x="2575632" y="1203574"/>
                  <a:pt x="2571803" y="1204179"/>
                  <a:pt x="2567773" y="1204179"/>
                </a:cubicBezTo>
                <a:cubicBezTo>
                  <a:pt x="1715879" y="1204179"/>
                  <a:pt x="863986" y="1204179"/>
                  <a:pt x="11891" y="1204179"/>
                </a:cubicBezTo>
                <a:cubicBezTo>
                  <a:pt x="7860" y="1204179"/>
                  <a:pt x="4031" y="1203574"/>
                  <a:pt x="0" y="1203171"/>
                </a:cubicBezTo>
                <a:cubicBezTo>
                  <a:pt x="0" y="1202566"/>
                  <a:pt x="0" y="1201760"/>
                  <a:pt x="0" y="1201156"/>
                </a:cubicBezTo>
                <a:cubicBezTo>
                  <a:pt x="1209" y="1199140"/>
                  <a:pt x="2620" y="1197327"/>
                  <a:pt x="3426" y="1195311"/>
                </a:cubicBezTo>
                <a:cubicBezTo>
                  <a:pt x="113465" y="938756"/>
                  <a:pt x="223302" y="682402"/>
                  <a:pt x="332938" y="425846"/>
                </a:cubicBezTo>
                <a:cubicBezTo>
                  <a:pt x="337976" y="414157"/>
                  <a:pt x="344425" y="409925"/>
                  <a:pt x="357122" y="410126"/>
                </a:cubicBezTo>
                <a:cubicBezTo>
                  <a:pt x="479253" y="410731"/>
                  <a:pt x="601586" y="410731"/>
                  <a:pt x="723717" y="411134"/>
                </a:cubicBezTo>
                <a:cubicBezTo>
                  <a:pt x="737220" y="411134"/>
                  <a:pt x="748304" y="407305"/>
                  <a:pt x="758986" y="399243"/>
                </a:cubicBezTo>
                <a:cubicBezTo>
                  <a:pt x="850281" y="329310"/>
                  <a:pt x="941980" y="259579"/>
                  <a:pt x="1033478" y="189646"/>
                </a:cubicBezTo>
                <a:cubicBezTo>
                  <a:pt x="1116309" y="126363"/>
                  <a:pt x="1199140" y="63081"/>
                  <a:pt x="1281770" y="0"/>
                </a:cubicBezTo>
                <a:close/>
              </a:path>
            </a:pathLst>
          </a:custGeom>
          <a:solidFill>
            <a:schemeClr val="accent2"/>
          </a:solidFill>
          <a:ln w="6095" cap="flat">
            <a:noFill/>
            <a:prstDash val="solid"/>
            <a:miter/>
          </a:ln>
        </p:spPr>
        <p:txBody>
          <a:bodyPr rtlCol="0" anchor="ctr"/>
          <a:lstStyle/>
          <a:p>
            <a:endParaRPr lang="en-US" dirty="0"/>
          </a:p>
        </p:txBody>
      </p:sp>
      <p:sp>
        <p:nvSpPr>
          <p:cNvPr id="23" name="TextBox 22">
            <a:extLst>
              <a:ext uri="{FF2B5EF4-FFF2-40B4-BE49-F238E27FC236}">
                <a16:creationId xmlns:a16="http://schemas.microsoft.com/office/drawing/2014/main" id="{7363F460-30BA-4C36-8804-6729B2A6174F}"/>
              </a:ext>
            </a:extLst>
          </p:cNvPr>
          <p:cNvSpPr txBox="1"/>
          <p:nvPr/>
        </p:nvSpPr>
        <p:spPr>
          <a:xfrm>
            <a:off x="1677261" y="4345598"/>
            <a:ext cx="5931101" cy="1372171"/>
          </a:xfrm>
          <a:prstGeom prst="rect">
            <a:avLst/>
          </a:prstGeom>
          <a:noFill/>
        </p:spPr>
        <p:txBody>
          <a:bodyPr wrap="square" rtlCol="0">
            <a:spAutoFit/>
          </a:bodyPr>
          <a:lstStyle/>
          <a:p>
            <a:pPr>
              <a:lnSpc>
                <a:spcPct val="107000"/>
              </a:lnSpc>
              <a:spcAft>
                <a:spcPts val="800"/>
              </a:spcAft>
            </a:pPr>
            <a:r>
              <a:rPr lang="en-AU" sz="1200" kern="100" dirty="0">
                <a:solidFill>
                  <a:schemeClr val="accent2">
                    <a:lumMod val="50000"/>
                  </a:schemeClr>
                </a:solidFill>
                <a:effectLst/>
                <a:latin typeface="Arial" panose="020B0604020202020204" pitchFamily="34" charset="0"/>
                <a:ea typeface="Aptos" panose="020B0004020202020204" pitchFamily="34" charset="0"/>
                <a:cs typeface="Times New Roman" panose="02020603050405020304" pitchFamily="18" charset="0"/>
              </a:rPr>
              <a:t>This housing dataset provides a thorough analysis for 2016 to 1</a:t>
            </a:r>
            <a:r>
              <a:rPr lang="en-AU" sz="1200" kern="100" baseline="30000" dirty="0">
                <a:solidFill>
                  <a:schemeClr val="accent2">
                    <a:lumMod val="50000"/>
                  </a:schemeClr>
                </a:solidFill>
                <a:effectLst/>
                <a:latin typeface="Arial" panose="020B0604020202020204" pitchFamily="34" charset="0"/>
                <a:ea typeface="Aptos" panose="020B0004020202020204" pitchFamily="34" charset="0"/>
                <a:cs typeface="Times New Roman" panose="02020603050405020304" pitchFamily="18" charset="0"/>
              </a:rPr>
              <a:t>st</a:t>
            </a:r>
            <a:r>
              <a:rPr lang="en-AU" sz="1200" kern="100" dirty="0">
                <a:solidFill>
                  <a:schemeClr val="accent2">
                    <a:lumMod val="50000"/>
                  </a:schemeClr>
                </a:solidFill>
                <a:effectLst/>
                <a:latin typeface="Arial" panose="020B0604020202020204" pitchFamily="34" charset="0"/>
                <a:ea typeface="Aptos" panose="020B0004020202020204" pitchFamily="34" charset="0"/>
                <a:cs typeface="Times New Roman" panose="02020603050405020304" pitchFamily="18" charset="0"/>
              </a:rPr>
              <a:t> Quarter 2018 of the housing market. </a:t>
            </a:r>
            <a:endParaRPr lang="en-AU" sz="1200"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AU" sz="1200" kern="100" dirty="0">
                <a:solidFill>
                  <a:schemeClr val="accent2">
                    <a:lumMod val="50000"/>
                  </a:schemeClr>
                </a:solidFill>
                <a:effectLst/>
                <a:latin typeface="Arial" panose="020B0604020202020204" pitchFamily="34" charset="0"/>
                <a:ea typeface="Aptos" panose="020B0004020202020204" pitchFamily="34" charset="0"/>
                <a:cs typeface="Times New Roman" panose="02020603050405020304" pitchFamily="18" charset="0"/>
              </a:rPr>
              <a:t>It includes information on housing prices, availability, and key trends, allowing you to gain a better understanding of the market and make informed decisions. Whether you're a homebuyer, investor, or simply interested in the state of the housing market, this dataset has valuable insights to offer.</a:t>
            </a:r>
            <a:endParaRPr lang="en-AU" sz="1200"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826E061B-E51B-4DE1-A066-9562495D2BC4}"/>
              </a:ext>
            </a:extLst>
          </p:cNvPr>
          <p:cNvSpPr txBox="1"/>
          <p:nvPr/>
        </p:nvSpPr>
        <p:spPr>
          <a:xfrm>
            <a:off x="1677261" y="3530690"/>
            <a:ext cx="4413269" cy="757772"/>
          </a:xfrm>
          <a:prstGeom prst="rect">
            <a:avLst/>
          </a:prstGeom>
          <a:noFill/>
        </p:spPr>
        <p:txBody>
          <a:bodyPr wrap="square" rtlCol="0" anchor="ctr">
            <a:spAutoFit/>
          </a:bodyPr>
          <a:lstStyle/>
          <a:p>
            <a:r>
              <a:rPr lang="en-AU" sz="1800" b="1" kern="100" dirty="0">
                <a:effectLst/>
                <a:latin typeface="Aptos" panose="020B0004020202020204" pitchFamily="34" charset="0"/>
                <a:ea typeface="Aptos" panose="020B0004020202020204" pitchFamily="34" charset="0"/>
                <a:cs typeface="Times New Roman" panose="02020603050405020304" pitchFamily="18" charset="0"/>
              </a:rPr>
              <a:t>Melbourne Housing Dataset</a:t>
            </a:r>
            <a:endParaRPr lang="en-AU"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AU" sz="1200" u="sng"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hlinkClick r:id="rId2"/>
              </a:rPr>
              <a:t>https://www.kaggle.com/datasets/ronikmalhotra/melbourne-housing-dataset?resource=download</a:t>
            </a:r>
            <a:r>
              <a:rPr lang="en-AU" sz="12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AU"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3E5ACAF1-1E02-E199-A340-06579D801374}"/>
              </a:ext>
            </a:extLst>
          </p:cNvPr>
          <p:cNvSpPr txBox="1"/>
          <p:nvPr/>
        </p:nvSpPr>
        <p:spPr>
          <a:xfrm>
            <a:off x="3343542" y="1207693"/>
            <a:ext cx="4413269" cy="680443"/>
          </a:xfrm>
          <a:prstGeom prst="rect">
            <a:avLst/>
          </a:prstGeom>
          <a:noFill/>
        </p:spPr>
        <p:txBody>
          <a:bodyPr wrap="square" rtlCol="0" anchor="ctr">
            <a:spAutoFit/>
          </a:bodyPr>
          <a:lstStyle/>
          <a:p>
            <a:pPr>
              <a:lnSpc>
                <a:spcPct val="107000"/>
              </a:lnSpc>
              <a:spcAft>
                <a:spcPts val="800"/>
              </a:spcAft>
            </a:pPr>
            <a:r>
              <a:rPr lang="en-AU" sz="1800" b="1" kern="100" dirty="0">
                <a:effectLst/>
                <a:latin typeface="Aptos" panose="020B0004020202020204" pitchFamily="34" charset="0"/>
                <a:ea typeface="Aptos" panose="020B0004020202020204" pitchFamily="34" charset="0"/>
                <a:cs typeface="Times New Roman" panose="02020603050405020304" pitchFamily="18" charset="0"/>
              </a:rPr>
              <a:t>Interest Rate</a:t>
            </a:r>
            <a:endParaRPr lang="en-AU"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AU" sz="1200" u="sng" kern="100" dirty="0">
                <a:solidFill>
                  <a:srgbClr val="0000FF"/>
                </a:solidFill>
                <a:effectLst/>
                <a:latin typeface="Arial" panose="020B0604020202020204" pitchFamily="34" charset="0"/>
                <a:ea typeface="Aptos" panose="020B0004020202020204" pitchFamily="34" charset="0"/>
                <a:cs typeface="Times New Roman" panose="02020603050405020304" pitchFamily="18" charset="0"/>
                <a:hlinkClick r:id="rId3"/>
              </a:rPr>
              <a:t>https://www.rba.gov.au/statistics/tables/#interest-rates</a:t>
            </a:r>
            <a:r>
              <a:rPr lang="en-AU" sz="1200" kern="100" dirty="0">
                <a:effectLst/>
                <a:latin typeface="Aptos" panose="020B0004020202020204" pitchFamily="34" charset="0"/>
                <a:ea typeface="Aptos" panose="020B0004020202020204" pitchFamily="34" charset="0"/>
                <a:cs typeface="Times New Roman" panose="02020603050405020304" pitchFamily="18" charset="0"/>
              </a:rPr>
              <a:t> </a:t>
            </a:r>
          </a:p>
        </p:txBody>
      </p:sp>
      <p:grpSp>
        <p:nvGrpSpPr>
          <p:cNvPr id="20" name="Group 19">
            <a:extLst>
              <a:ext uri="{FF2B5EF4-FFF2-40B4-BE49-F238E27FC236}">
                <a16:creationId xmlns:a16="http://schemas.microsoft.com/office/drawing/2014/main" id="{3A55CC2B-B785-FAD1-3F21-7FF2A2E73C09}"/>
              </a:ext>
            </a:extLst>
          </p:cNvPr>
          <p:cNvGrpSpPr/>
          <p:nvPr/>
        </p:nvGrpSpPr>
        <p:grpSpPr>
          <a:xfrm>
            <a:off x="-293298" y="35635"/>
            <a:ext cx="3381375" cy="3190463"/>
            <a:chOff x="0" y="1476998"/>
            <a:chExt cx="3925545" cy="3703909"/>
          </a:xfrm>
        </p:grpSpPr>
        <p:grpSp>
          <p:nvGrpSpPr>
            <p:cNvPr id="21" name="Group 20">
              <a:extLst>
                <a:ext uri="{FF2B5EF4-FFF2-40B4-BE49-F238E27FC236}">
                  <a16:creationId xmlns:a16="http://schemas.microsoft.com/office/drawing/2014/main" id="{299FF0A6-548C-C255-8933-9EF89368764C}"/>
                </a:ext>
              </a:extLst>
            </p:cNvPr>
            <p:cNvGrpSpPr/>
            <p:nvPr/>
          </p:nvGrpSpPr>
          <p:grpSpPr>
            <a:xfrm>
              <a:off x="0" y="1971756"/>
              <a:ext cx="3684835" cy="1336022"/>
              <a:chOff x="7162137" y="458182"/>
              <a:chExt cx="2571084" cy="932206"/>
            </a:xfrm>
          </p:grpSpPr>
          <p:sp>
            <p:nvSpPr>
              <p:cNvPr id="33" name="Freeform: Shape 32">
                <a:extLst>
                  <a:ext uri="{FF2B5EF4-FFF2-40B4-BE49-F238E27FC236}">
                    <a16:creationId xmlns:a16="http://schemas.microsoft.com/office/drawing/2014/main" id="{F5AE5F23-6BE6-B1D8-8F75-48A874548FBB}"/>
                  </a:ext>
                </a:extLst>
              </p:cNvPr>
              <p:cNvSpPr/>
              <p:nvPr/>
            </p:nvSpPr>
            <p:spPr>
              <a:xfrm>
                <a:off x="8545948" y="458182"/>
                <a:ext cx="1187273" cy="572608"/>
              </a:xfrm>
              <a:custGeom>
                <a:avLst/>
                <a:gdLst>
                  <a:gd name="connsiteX0" fmla="*/ 2317418 w 2330450"/>
                  <a:gd name="connsiteY0" fmla="*/ 681710 h 1123950"/>
                  <a:gd name="connsiteX1" fmla="*/ 2297098 w 2330450"/>
                  <a:gd name="connsiteY1" fmla="*/ 646150 h 1123950"/>
                  <a:gd name="connsiteX2" fmla="*/ 2196133 w 2330450"/>
                  <a:gd name="connsiteY2" fmla="*/ 428980 h 1123950"/>
                  <a:gd name="connsiteX3" fmla="*/ 2167558 w 2330450"/>
                  <a:gd name="connsiteY3" fmla="*/ 308330 h 1123950"/>
                  <a:gd name="connsiteX4" fmla="*/ 2043733 w 2330450"/>
                  <a:gd name="connsiteY4" fmla="*/ 209905 h 1123950"/>
                  <a:gd name="connsiteX5" fmla="*/ 1864663 w 2330450"/>
                  <a:gd name="connsiteY5" fmla="*/ 231495 h 1123950"/>
                  <a:gd name="connsiteX6" fmla="*/ 1790368 w 2330450"/>
                  <a:gd name="connsiteY6" fmla="*/ 164820 h 1123950"/>
                  <a:gd name="connsiteX7" fmla="*/ 1707818 w 2330450"/>
                  <a:gd name="connsiteY7" fmla="*/ 32105 h 1123950"/>
                  <a:gd name="connsiteX8" fmla="*/ 1035353 w 2330450"/>
                  <a:gd name="connsiteY8" fmla="*/ 13055 h 1123950"/>
                  <a:gd name="connsiteX9" fmla="*/ 414958 w 2330450"/>
                  <a:gd name="connsiteY9" fmla="*/ 152120 h 1123950"/>
                  <a:gd name="connsiteX10" fmla="*/ 54278 w 2330450"/>
                  <a:gd name="connsiteY10" fmla="*/ 362940 h 1123950"/>
                  <a:gd name="connsiteX11" fmla="*/ 1573 w 2330450"/>
                  <a:gd name="connsiteY11" fmla="*/ 420090 h 1123950"/>
                  <a:gd name="connsiteX12" fmla="*/ 140638 w 2330450"/>
                  <a:gd name="connsiteY12" fmla="*/ 1125575 h 1123950"/>
                  <a:gd name="connsiteX13" fmla="*/ 388923 w 2330450"/>
                  <a:gd name="connsiteY13" fmla="*/ 997305 h 1123950"/>
                  <a:gd name="connsiteX14" fmla="*/ 2293288 w 2330450"/>
                  <a:gd name="connsiteY14" fmla="*/ 775690 h 1123950"/>
                  <a:gd name="connsiteX15" fmla="*/ 2317418 w 2330450"/>
                  <a:gd name="connsiteY15" fmla="*/ 68171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30450" h="1123950">
                    <a:moveTo>
                      <a:pt x="2317418" y="681710"/>
                    </a:moveTo>
                    <a:cubicBezTo>
                      <a:pt x="2311068" y="669645"/>
                      <a:pt x="2303448" y="657580"/>
                      <a:pt x="2297098" y="646150"/>
                    </a:cubicBezTo>
                    <a:cubicBezTo>
                      <a:pt x="2257728" y="576300"/>
                      <a:pt x="2211373" y="510260"/>
                      <a:pt x="2196133" y="428980"/>
                    </a:cubicBezTo>
                    <a:cubicBezTo>
                      <a:pt x="2188513" y="388340"/>
                      <a:pt x="2177718" y="348335"/>
                      <a:pt x="2167558" y="308330"/>
                    </a:cubicBezTo>
                    <a:cubicBezTo>
                      <a:pt x="2149143" y="237210"/>
                      <a:pt x="2116758" y="211810"/>
                      <a:pt x="2043733" y="209905"/>
                    </a:cubicBezTo>
                    <a:cubicBezTo>
                      <a:pt x="1982773" y="208000"/>
                      <a:pt x="1923718" y="221335"/>
                      <a:pt x="1864663" y="231495"/>
                    </a:cubicBezTo>
                    <a:cubicBezTo>
                      <a:pt x="1781478" y="246100"/>
                      <a:pt x="1780843" y="220065"/>
                      <a:pt x="1790368" y="164820"/>
                    </a:cubicBezTo>
                    <a:cubicBezTo>
                      <a:pt x="1803068" y="93700"/>
                      <a:pt x="1780843" y="40360"/>
                      <a:pt x="1707818" y="32105"/>
                    </a:cubicBezTo>
                    <a:cubicBezTo>
                      <a:pt x="1537638" y="12420"/>
                      <a:pt x="1261413" y="-17425"/>
                      <a:pt x="1035353" y="13055"/>
                    </a:cubicBezTo>
                    <a:cubicBezTo>
                      <a:pt x="827708" y="56870"/>
                      <a:pt x="618793" y="94970"/>
                      <a:pt x="414958" y="152120"/>
                    </a:cubicBezTo>
                    <a:cubicBezTo>
                      <a:pt x="277163" y="190855"/>
                      <a:pt x="149528" y="249275"/>
                      <a:pt x="54278" y="362940"/>
                    </a:cubicBezTo>
                    <a:cubicBezTo>
                      <a:pt x="37768" y="382625"/>
                      <a:pt x="26973" y="408660"/>
                      <a:pt x="1573" y="420090"/>
                    </a:cubicBezTo>
                    <a:cubicBezTo>
                      <a:pt x="-16207" y="434695"/>
                      <a:pt x="122223" y="1126210"/>
                      <a:pt x="140638" y="1125575"/>
                    </a:cubicBezTo>
                    <a:cubicBezTo>
                      <a:pt x="140003" y="1107160"/>
                      <a:pt x="310183" y="1016990"/>
                      <a:pt x="388923" y="997305"/>
                    </a:cubicBezTo>
                    <a:cubicBezTo>
                      <a:pt x="725473" y="936980"/>
                      <a:pt x="1623998" y="896975"/>
                      <a:pt x="2293288" y="775690"/>
                    </a:cubicBezTo>
                    <a:cubicBezTo>
                      <a:pt x="2334563" y="747115"/>
                      <a:pt x="2340278" y="724890"/>
                      <a:pt x="2317418" y="681710"/>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sp>
            <p:nvSpPr>
              <p:cNvPr id="34" name="Freeform: Shape 33">
                <a:extLst>
                  <a:ext uri="{FF2B5EF4-FFF2-40B4-BE49-F238E27FC236}">
                    <a16:creationId xmlns:a16="http://schemas.microsoft.com/office/drawing/2014/main" id="{65A5F186-EC83-8D9A-513F-F5810DB24795}"/>
                  </a:ext>
                </a:extLst>
              </p:cNvPr>
              <p:cNvSpPr/>
              <p:nvPr/>
            </p:nvSpPr>
            <p:spPr>
              <a:xfrm>
                <a:off x="7162137" y="610735"/>
                <a:ext cx="1413728" cy="779653"/>
              </a:xfrm>
              <a:custGeom>
                <a:avLst/>
                <a:gdLst>
                  <a:gd name="connsiteX0" fmla="*/ 2778760 w 2774950"/>
                  <a:gd name="connsiteY0" fmla="*/ 1206500 h 1530350"/>
                  <a:gd name="connsiteX1" fmla="*/ 2756535 w 2774950"/>
                  <a:gd name="connsiteY1" fmla="*/ 1239520 h 1530350"/>
                  <a:gd name="connsiteX2" fmla="*/ 629920 w 2774950"/>
                  <a:gd name="connsiteY2" fmla="*/ 1531620 h 1530350"/>
                  <a:gd name="connsiteX3" fmla="*/ 443865 w 2774950"/>
                  <a:gd name="connsiteY3" fmla="*/ 1505585 h 1530350"/>
                  <a:gd name="connsiteX4" fmla="*/ 0 w 2774950"/>
                  <a:gd name="connsiteY4" fmla="*/ 1327150 h 1530350"/>
                  <a:gd name="connsiteX5" fmla="*/ 0 w 2774950"/>
                  <a:gd name="connsiteY5" fmla="*/ 0 h 1530350"/>
                  <a:gd name="connsiteX6" fmla="*/ 605155 w 2774950"/>
                  <a:gd name="connsiteY6" fmla="*/ 314960 h 1530350"/>
                  <a:gd name="connsiteX7" fmla="*/ 644525 w 2774950"/>
                  <a:gd name="connsiteY7" fmla="*/ 321945 h 1530350"/>
                  <a:gd name="connsiteX8" fmla="*/ 2469515 w 2774950"/>
                  <a:gd name="connsiteY8" fmla="*/ 64770 h 1530350"/>
                  <a:gd name="connsiteX9" fmla="*/ 2518410 w 2774950"/>
                  <a:gd name="connsiteY9" fmla="*/ 97790 h 1530350"/>
                  <a:gd name="connsiteX10" fmla="*/ 2778760 w 2774950"/>
                  <a:gd name="connsiteY10" fmla="*/ 1206500 h 153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4950" h="1530350">
                    <a:moveTo>
                      <a:pt x="2778760" y="1206500"/>
                    </a:moveTo>
                    <a:cubicBezTo>
                      <a:pt x="2784475" y="1228090"/>
                      <a:pt x="2780030" y="1236345"/>
                      <a:pt x="2756535" y="1239520"/>
                    </a:cubicBezTo>
                    <a:cubicBezTo>
                      <a:pt x="2530475" y="1270000"/>
                      <a:pt x="882015" y="1494155"/>
                      <a:pt x="629920" y="1531620"/>
                    </a:cubicBezTo>
                    <a:cubicBezTo>
                      <a:pt x="562610" y="1541780"/>
                      <a:pt x="504825" y="1531620"/>
                      <a:pt x="443865" y="1505585"/>
                    </a:cubicBezTo>
                    <a:cubicBezTo>
                      <a:pt x="305435" y="1445895"/>
                      <a:pt x="8255" y="1329055"/>
                      <a:pt x="0" y="1327150"/>
                    </a:cubicBezTo>
                    <a:cubicBezTo>
                      <a:pt x="0" y="884555"/>
                      <a:pt x="0" y="442595"/>
                      <a:pt x="0" y="0"/>
                    </a:cubicBezTo>
                    <a:cubicBezTo>
                      <a:pt x="98425" y="50800"/>
                      <a:pt x="502285" y="260350"/>
                      <a:pt x="605155" y="314960"/>
                    </a:cubicBezTo>
                    <a:cubicBezTo>
                      <a:pt x="617855" y="321310"/>
                      <a:pt x="630555" y="323850"/>
                      <a:pt x="644525" y="321945"/>
                    </a:cubicBezTo>
                    <a:cubicBezTo>
                      <a:pt x="975360" y="274955"/>
                      <a:pt x="2192020" y="104140"/>
                      <a:pt x="2469515" y="64770"/>
                    </a:cubicBezTo>
                    <a:cubicBezTo>
                      <a:pt x="2498090" y="60960"/>
                      <a:pt x="2516505" y="64135"/>
                      <a:pt x="2518410" y="97790"/>
                    </a:cubicBezTo>
                    <a:cubicBezTo>
                      <a:pt x="2519680" y="109220"/>
                      <a:pt x="2767965" y="1164590"/>
                      <a:pt x="2778760" y="1206500"/>
                    </a:cubicBezTo>
                    <a:close/>
                  </a:path>
                </a:pathLst>
              </a:custGeom>
              <a:solidFill>
                <a:srgbClr val="000000"/>
              </a:solidFill>
              <a:ln w="6350" cap="flat">
                <a:noFill/>
                <a:prstDash val="solid"/>
                <a:miter/>
              </a:ln>
            </p:spPr>
            <p:txBody>
              <a:bodyPr rtlCol="0" anchor="ctr"/>
              <a:lstStyle/>
              <a:p>
                <a:endParaRPr lang="en-US">
                  <a:solidFill>
                    <a:srgbClr val="F4DDD0"/>
                  </a:solidFill>
                </a:endParaRPr>
              </a:p>
            </p:txBody>
          </p:sp>
          <p:sp>
            <p:nvSpPr>
              <p:cNvPr id="35" name="Freeform: Shape 34">
                <a:extLst>
                  <a:ext uri="{FF2B5EF4-FFF2-40B4-BE49-F238E27FC236}">
                    <a16:creationId xmlns:a16="http://schemas.microsoft.com/office/drawing/2014/main" id="{6FE66091-7F31-16FD-158D-6525178F9BAF}"/>
                  </a:ext>
                </a:extLst>
              </p:cNvPr>
              <p:cNvSpPr/>
              <p:nvPr/>
            </p:nvSpPr>
            <p:spPr>
              <a:xfrm>
                <a:off x="8449697" y="645416"/>
                <a:ext cx="184399" cy="514377"/>
              </a:xfrm>
              <a:custGeom>
                <a:avLst/>
                <a:gdLst>
                  <a:gd name="connsiteX0" fmla="*/ 363855 w 361950"/>
                  <a:gd name="connsiteY0" fmla="*/ 931417 h 1009650"/>
                  <a:gd name="connsiteX1" fmla="*/ 343535 w 361950"/>
                  <a:gd name="connsiteY1" fmla="*/ 968247 h 1009650"/>
                  <a:gd name="connsiteX2" fmla="*/ 221615 w 361950"/>
                  <a:gd name="connsiteY2" fmla="*/ 1012062 h 1009650"/>
                  <a:gd name="connsiteX3" fmla="*/ 0 w 361950"/>
                  <a:gd name="connsiteY3" fmla="*/ 65912 h 1009650"/>
                  <a:gd name="connsiteX4" fmla="*/ 151765 w 361950"/>
                  <a:gd name="connsiteY4" fmla="*/ 4952 h 1009650"/>
                  <a:gd name="connsiteX5" fmla="*/ 185420 w 361950"/>
                  <a:gd name="connsiteY5" fmla="*/ 24637 h 1009650"/>
                  <a:gd name="connsiteX6" fmla="*/ 363855 w 361950"/>
                  <a:gd name="connsiteY6" fmla="*/ 931417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1009650">
                    <a:moveTo>
                      <a:pt x="363855" y="931417"/>
                    </a:moveTo>
                    <a:cubicBezTo>
                      <a:pt x="368300" y="951102"/>
                      <a:pt x="365125" y="961262"/>
                      <a:pt x="343535" y="968247"/>
                    </a:cubicBezTo>
                    <a:cubicBezTo>
                      <a:pt x="302260" y="980947"/>
                      <a:pt x="262255" y="997457"/>
                      <a:pt x="221615" y="1012062"/>
                    </a:cubicBezTo>
                    <a:cubicBezTo>
                      <a:pt x="199390" y="918082"/>
                      <a:pt x="51435" y="287527"/>
                      <a:pt x="0" y="65912"/>
                    </a:cubicBezTo>
                    <a:cubicBezTo>
                      <a:pt x="50800" y="45592"/>
                      <a:pt x="102235" y="26542"/>
                      <a:pt x="151765" y="4952"/>
                    </a:cubicBezTo>
                    <a:cubicBezTo>
                      <a:pt x="175895" y="-5843"/>
                      <a:pt x="184150" y="1142"/>
                      <a:pt x="185420" y="24637"/>
                    </a:cubicBezTo>
                    <a:cubicBezTo>
                      <a:pt x="186690" y="34162"/>
                      <a:pt x="351790" y="873632"/>
                      <a:pt x="363855" y="931417"/>
                    </a:cubicBezTo>
                    <a:close/>
                  </a:path>
                </a:pathLst>
              </a:custGeom>
              <a:solidFill>
                <a:schemeClr val="bg1">
                  <a:lumMod val="85000"/>
                </a:schemeClr>
              </a:solidFill>
              <a:ln w="6350" cap="flat">
                <a:noFill/>
                <a:prstDash val="solid"/>
                <a:miter/>
              </a:ln>
            </p:spPr>
            <p:txBody>
              <a:bodyPr rtlCol="0" anchor="ctr"/>
              <a:lstStyle/>
              <a:p>
                <a:endParaRPr lang="en-US">
                  <a:solidFill>
                    <a:srgbClr val="F4DDD0"/>
                  </a:solidFill>
                </a:endParaRPr>
              </a:p>
            </p:txBody>
          </p:sp>
        </p:grpSp>
        <p:grpSp>
          <p:nvGrpSpPr>
            <p:cNvPr id="25" name="Group 24">
              <a:extLst>
                <a:ext uri="{FF2B5EF4-FFF2-40B4-BE49-F238E27FC236}">
                  <a16:creationId xmlns:a16="http://schemas.microsoft.com/office/drawing/2014/main" id="{BD57ED6E-7374-B0B2-F964-6B687914690B}"/>
                </a:ext>
              </a:extLst>
            </p:cNvPr>
            <p:cNvGrpSpPr/>
            <p:nvPr/>
          </p:nvGrpSpPr>
          <p:grpSpPr>
            <a:xfrm>
              <a:off x="1941140" y="1476998"/>
              <a:ext cx="1984405" cy="2744783"/>
              <a:chOff x="8516562" y="112966"/>
              <a:chExt cx="1384613" cy="1915165"/>
            </a:xfrm>
          </p:grpSpPr>
          <p:sp>
            <p:nvSpPr>
              <p:cNvPr id="31" name="Freeform: Shape 30">
                <a:extLst>
                  <a:ext uri="{FF2B5EF4-FFF2-40B4-BE49-F238E27FC236}">
                    <a16:creationId xmlns:a16="http://schemas.microsoft.com/office/drawing/2014/main" id="{E4A4176E-D01B-70F8-297E-0E9DB3FE790E}"/>
                  </a:ext>
                </a:extLst>
              </p:cNvPr>
              <p:cNvSpPr/>
              <p:nvPr/>
            </p:nvSpPr>
            <p:spPr>
              <a:xfrm>
                <a:off x="8516562" y="112966"/>
                <a:ext cx="1384613" cy="1915165"/>
              </a:xfrm>
              <a:custGeom>
                <a:avLst/>
                <a:gdLst>
                  <a:gd name="connsiteX0" fmla="*/ 51634 w 2717800"/>
                  <a:gd name="connsiteY0" fmla="*/ 3644051 h 3759200"/>
                  <a:gd name="connsiteX1" fmla="*/ 199 w 2717800"/>
                  <a:gd name="connsiteY1" fmla="*/ 3565311 h 3759200"/>
                  <a:gd name="connsiteX2" fmla="*/ 100529 w 2717800"/>
                  <a:gd name="connsiteY2" fmla="*/ 3463711 h 3759200"/>
                  <a:gd name="connsiteX3" fmla="*/ 296744 w 2717800"/>
                  <a:gd name="connsiteY3" fmla="*/ 3277021 h 3759200"/>
                  <a:gd name="connsiteX4" fmla="*/ 351354 w 2717800"/>
                  <a:gd name="connsiteY4" fmla="*/ 2962696 h 3759200"/>
                  <a:gd name="connsiteX5" fmla="*/ 392629 w 2717800"/>
                  <a:gd name="connsiteY5" fmla="*/ 2273086 h 3759200"/>
                  <a:gd name="connsiteX6" fmla="*/ 535504 w 2717800"/>
                  <a:gd name="connsiteY6" fmla="*/ 1337731 h 3759200"/>
                  <a:gd name="connsiteX7" fmla="*/ 727909 w 2717800"/>
                  <a:gd name="connsiteY7" fmla="*/ 1073571 h 3759200"/>
                  <a:gd name="connsiteX8" fmla="*/ 1072714 w 2717800"/>
                  <a:gd name="connsiteY8" fmla="*/ 882436 h 3759200"/>
                  <a:gd name="connsiteX9" fmla="*/ 1115259 w 2717800"/>
                  <a:gd name="connsiteY9" fmla="*/ 744006 h 3759200"/>
                  <a:gd name="connsiteX10" fmla="*/ 734894 w 2717800"/>
                  <a:gd name="connsiteY10" fmla="*/ 345861 h 3759200"/>
                  <a:gd name="connsiteX11" fmla="*/ 756484 w 2717800"/>
                  <a:gd name="connsiteY11" fmla="*/ 262676 h 3759200"/>
                  <a:gd name="connsiteX12" fmla="*/ 1040964 w 2717800"/>
                  <a:gd name="connsiteY12" fmla="*/ 11851 h 3759200"/>
                  <a:gd name="connsiteX13" fmla="*/ 1202254 w 2717800"/>
                  <a:gd name="connsiteY13" fmla="*/ 13756 h 3759200"/>
                  <a:gd name="connsiteX14" fmla="*/ 1901389 w 2717800"/>
                  <a:gd name="connsiteY14" fmla="*/ 211241 h 3759200"/>
                  <a:gd name="connsiteX15" fmla="*/ 1930599 w 2717800"/>
                  <a:gd name="connsiteY15" fmla="*/ 332526 h 3759200"/>
                  <a:gd name="connsiteX16" fmla="*/ 1645484 w 2717800"/>
                  <a:gd name="connsiteY16" fmla="*/ 708446 h 3759200"/>
                  <a:gd name="connsiteX17" fmla="*/ 1705809 w 2717800"/>
                  <a:gd name="connsiteY17" fmla="*/ 874181 h 3759200"/>
                  <a:gd name="connsiteX18" fmla="*/ 1963619 w 2717800"/>
                  <a:gd name="connsiteY18" fmla="*/ 1041821 h 3759200"/>
                  <a:gd name="connsiteX19" fmla="*/ 2248734 w 2717800"/>
                  <a:gd name="connsiteY19" fmla="*/ 1262166 h 3759200"/>
                  <a:gd name="connsiteX20" fmla="*/ 2345254 w 2717800"/>
                  <a:gd name="connsiteY20" fmla="*/ 1399326 h 3759200"/>
                  <a:gd name="connsiteX21" fmla="*/ 2420819 w 2717800"/>
                  <a:gd name="connsiteY21" fmla="*/ 1751751 h 3759200"/>
                  <a:gd name="connsiteX22" fmla="*/ 2433519 w 2717800"/>
                  <a:gd name="connsiteY22" fmla="*/ 2052741 h 3759200"/>
                  <a:gd name="connsiteX23" fmla="*/ 2454474 w 2717800"/>
                  <a:gd name="connsiteY23" fmla="*/ 2607096 h 3759200"/>
                  <a:gd name="connsiteX24" fmla="*/ 2552899 w 2717800"/>
                  <a:gd name="connsiteY24" fmla="*/ 3312581 h 3759200"/>
                  <a:gd name="connsiteX25" fmla="*/ 2708474 w 2717800"/>
                  <a:gd name="connsiteY25" fmla="*/ 3703106 h 3759200"/>
                  <a:gd name="connsiteX26" fmla="*/ 2684344 w 2717800"/>
                  <a:gd name="connsiteY26" fmla="*/ 3761526 h 3759200"/>
                  <a:gd name="connsiteX27" fmla="*/ 2213174 w 2717800"/>
                  <a:gd name="connsiteY27" fmla="*/ 3743111 h 3759200"/>
                  <a:gd name="connsiteX28" fmla="*/ 51634 w 2717800"/>
                  <a:gd name="connsiteY28" fmla="*/ 3644051 h 375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7800" h="3759200">
                    <a:moveTo>
                      <a:pt x="51634" y="3644051"/>
                    </a:moveTo>
                    <a:cubicBezTo>
                      <a:pt x="32584" y="3637701"/>
                      <a:pt x="-2976" y="3585631"/>
                      <a:pt x="199" y="3565311"/>
                    </a:cubicBezTo>
                    <a:cubicBezTo>
                      <a:pt x="10359" y="3508796"/>
                      <a:pt x="39569" y="3471331"/>
                      <a:pt x="100529" y="3463711"/>
                    </a:cubicBezTo>
                    <a:cubicBezTo>
                      <a:pt x="211654" y="3449741"/>
                      <a:pt x="264994" y="3374176"/>
                      <a:pt x="296744" y="3277021"/>
                    </a:cubicBezTo>
                    <a:cubicBezTo>
                      <a:pt x="329764" y="3174786"/>
                      <a:pt x="344369" y="3069376"/>
                      <a:pt x="351354" y="2962696"/>
                    </a:cubicBezTo>
                    <a:cubicBezTo>
                      <a:pt x="367229" y="2732826"/>
                      <a:pt x="376754" y="2502956"/>
                      <a:pt x="392629" y="2273086"/>
                    </a:cubicBezTo>
                    <a:cubicBezTo>
                      <a:pt x="400884" y="2154976"/>
                      <a:pt x="491689" y="1437426"/>
                      <a:pt x="535504" y="1337731"/>
                    </a:cubicBezTo>
                    <a:cubicBezTo>
                      <a:pt x="580589" y="1236131"/>
                      <a:pt x="644724" y="1148501"/>
                      <a:pt x="727909" y="1073571"/>
                    </a:cubicBezTo>
                    <a:cubicBezTo>
                      <a:pt x="828874" y="983401"/>
                      <a:pt x="952064" y="935776"/>
                      <a:pt x="1072714" y="882436"/>
                    </a:cubicBezTo>
                    <a:cubicBezTo>
                      <a:pt x="1155264" y="846241"/>
                      <a:pt x="1164789" y="818936"/>
                      <a:pt x="1115259" y="744006"/>
                    </a:cubicBezTo>
                    <a:cubicBezTo>
                      <a:pt x="1104464" y="728131"/>
                      <a:pt x="743784" y="361736"/>
                      <a:pt x="734894" y="345861"/>
                    </a:cubicBezTo>
                    <a:cubicBezTo>
                      <a:pt x="712034" y="305221"/>
                      <a:pt x="716479" y="286171"/>
                      <a:pt x="756484" y="262676"/>
                    </a:cubicBezTo>
                    <a:cubicBezTo>
                      <a:pt x="993974" y="158536"/>
                      <a:pt x="976829" y="25186"/>
                      <a:pt x="1040964" y="11851"/>
                    </a:cubicBezTo>
                    <a:cubicBezTo>
                      <a:pt x="1094939" y="1056"/>
                      <a:pt x="1135579" y="-9104"/>
                      <a:pt x="1202254" y="13756"/>
                    </a:cubicBezTo>
                    <a:cubicBezTo>
                      <a:pt x="1432124" y="84241"/>
                      <a:pt x="1762324" y="92496"/>
                      <a:pt x="1901389" y="211241"/>
                    </a:cubicBezTo>
                    <a:cubicBezTo>
                      <a:pt x="1941394" y="243626"/>
                      <a:pt x="1951554" y="286171"/>
                      <a:pt x="1930599" y="332526"/>
                    </a:cubicBezTo>
                    <a:cubicBezTo>
                      <a:pt x="1914089" y="368721"/>
                      <a:pt x="1686759" y="587796"/>
                      <a:pt x="1645484" y="708446"/>
                    </a:cubicBezTo>
                    <a:cubicBezTo>
                      <a:pt x="1619449" y="780201"/>
                      <a:pt x="1651834" y="832906"/>
                      <a:pt x="1705809" y="874181"/>
                    </a:cubicBezTo>
                    <a:cubicBezTo>
                      <a:pt x="1787724" y="935776"/>
                      <a:pt x="1879164" y="983401"/>
                      <a:pt x="1963619" y="1041821"/>
                    </a:cubicBezTo>
                    <a:cubicBezTo>
                      <a:pt x="2062679" y="1110401"/>
                      <a:pt x="2168724" y="1169456"/>
                      <a:pt x="2248734" y="1262166"/>
                    </a:cubicBezTo>
                    <a:cubicBezTo>
                      <a:pt x="2285564" y="1304711"/>
                      <a:pt x="2319219" y="1349161"/>
                      <a:pt x="2345254" y="1399326"/>
                    </a:cubicBezTo>
                    <a:cubicBezTo>
                      <a:pt x="2354779" y="1417106"/>
                      <a:pt x="2410024" y="1648881"/>
                      <a:pt x="2420819" y="1751751"/>
                    </a:cubicBezTo>
                    <a:cubicBezTo>
                      <a:pt x="2431614" y="1851446"/>
                      <a:pt x="2429074" y="1952411"/>
                      <a:pt x="2433519" y="2052741"/>
                    </a:cubicBezTo>
                    <a:cubicBezTo>
                      <a:pt x="2441774" y="2237526"/>
                      <a:pt x="2442409" y="2422946"/>
                      <a:pt x="2454474" y="2607096"/>
                    </a:cubicBezTo>
                    <a:cubicBezTo>
                      <a:pt x="2470349" y="2844586"/>
                      <a:pt x="2494479" y="3081441"/>
                      <a:pt x="2552899" y="3312581"/>
                    </a:cubicBezTo>
                    <a:cubicBezTo>
                      <a:pt x="2587189" y="3449741"/>
                      <a:pt x="2636084" y="3581186"/>
                      <a:pt x="2708474" y="3703106"/>
                    </a:cubicBezTo>
                    <a:cubicBezTo>
                      <a:pt x="2726889" y="3734221"/>
                      <a:pt x="2719904" y="3752001"/>
                      <a:pt x="2684344" y="3761526"/>
                    </a:cubicBezTo>
                    <a:cubicBezTo>
                      <a:pt x="2657039" y="3769146"/>
                      <a:pt x="2226509" y="3742476"/>
                      <a:pt x="2213174" y="3743111"/>
                    </a:cubicBezTo>
                    <a:cubicBezTo>
                      <a:pt x="2201109" y="3714536"/>
                      <a:pt x="372309" y="3786926"/>
                      <a:pt x="51634" y="3644051"/>
                    </a:cubicBezTo>
                    <a:close/>
                  </a:path>
                </a:pathLst>
              </a:custGeom>
              <a:solidFill>
                <a:schemeClr val="accent2">
                  <a:lumMod val="60000"/>
                  <a:lumOff val="40000"/>
                </a:schemeClr>
              </a:solidFill>
              <a:ln w="635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BDEABF-F6BB-4E95-0540-9704CE71F295}"/>
                  </a:ext>
                </a:extLst>
              </p:cNvPr>
              <p:cNvSpPr/>
              <p:nvPr/>
            </p:nvSpPr>
            <p:spPr>
              <a:xfrm>
                <a:off x="8981088" y="931470"/>
                <a:ext cx="462616" cy="627605"/>
              </a:xfrm>
              <a:custGeom>
                <a:avLst/>
                <a:gdLst>
                  <a:gd name="connsiteX0" fmla="*/ 878465 w 908050"/>
                  <a:gd name="connsiteY0" fmla="*/ 689972 h 1231900"/>
                  <a:gd name="connsiteX1" fmla="*/ 781310 w 908050"/>
                  <a:gd name="connsiteY1" fmla="*/ 601072 h 1231900"/>
                  <a:gd name="connsiteX2" fmla="*/ 591445 w 908050"/>
                  <a:gd name="connsiteY2" fmla="*/ 505822 h 1231900"/>
                  <a:gd name="connsiteX3" fmla="*/ 564140 w 908050"/>
                  <a:gd name="connsiteY3" fmla="*/ 471532 h 1231900"/>
                  <a:gd name="connsiteX4" fmla="*/ 557790 w 908050"/>
                  <a:gd name="connsiteY4" fmla="*/ 253092 h 1231900"/>
                  <a:gd name="connsiteX5" fmla="*/ 589540 w 908050"/>
                  <a:gd name="connsiteY5" fmla="*/ 227057 h 1231900"/>
                  <a:gd name="connsiteX6" fmla="*/ 750195 w 908050"/>
                  <a:gd name="connsiteY6" fmla="*/ 300717 h 1231900"/>
                  <a:gd name="connsiteX7" fmla="*/ 811790 w 908050"/>
                  <a:gd name="connsiteY7" fmla="*/ 420097 h 1231900"/>
                  <a:gd name="connsiteX8" fmla="*/ 815600 w 908050"/>
                  <a:gd name="connsiteY8" fmla="*/ 534397 h 1231900"/>
                  <a:gd name="connsiteX9" fmla="*/ 849255 w 908050"/>
                  <a:gd name="connsiteY9" fmla="*/ 564877 h 1231900"/>
                  <a:gd name="connsiteX10" fmla="*/ 877830 w 908050"/>
                  <a:gd name="connsiteY10" fmla="*/ 564242 h 1231900"/>
                  <a:gd name="connsiteX11" fmla="*/ 902595 w 908050"/>
                  <a:gd name="connsiteY11" fmla="*/ 536937 h 1231900"/>
                  <a:gd name="connsiteX12" fmla="*/ 894340 w 908050"/>
                  <a:gd name="connsiteY12" fmla="*/ 172447 h 1231900"/>
                  <a:gd name="connsiteX13" fmla="*/ 853700 w 908050"/>
                  <a:gd name="connsiteY13" fmla="*/ 133077 h 1231900"/>
                  <a:gd name="connsiteX14" fmla="*/ 805440 w 908050"/>
                  <a:gd name="connsiteY14" fmla="*/ 183242 h 1231900"/>
                  <a:gd name="connsiteX15" fmla="*/ 805440 w 908050"/>
                  <a:gd name="connsiteY15" fmla="*/ 199117 h 1231900"/>
                  <a:gd name="connsiteX16" fmla="*/ 778770 w 908050"/>
                  <a:gd name="connsiteY16" fmla="*/ 213087 h 1231900"/>
                  <a:gd name="connsiteX17" fmla="*/ 641610 w 908050"/>
                  <a:gd name="connsiteY17" fmla="*/ 148317 h 1231900"/>
                  <a:gd name="connsiteX18" fmla="*/ 560965 w 908050"/>
                  <a:gd name="connsiteY18" fmla="*/ 121012 h 1231900"/>
                  <a:gd name="connsiteX19" fmla="*/ 552075 w 908050"/>
                  <a:gd name="connsiteY19" fmla="*/ 33382 h 1231900"/>
                  <a:gd name="connsiteX20" fmla="*/ 519055 w 908050"/>
                  <a:gd name="connsiteY20" fmla="*/ 362 h 1231900"/>
                  <a:gd name="connsiteX21" fmla="*/ 493655 w 908050"/>
                  <a:gd name="connsiteY21" fmla="*/ 997 h 1231900"/>
                  <a:gd name="connsiteX22" fmla="*/ 465080 w 908050"/>
                  <a:gd name="connsiteY22" fmla="*/ 35287 h 1231900"/>
                  <a:gd name="connsiteX23" fmla="*/ 468255 w 908050"/>
                  <a:gd name="connsiteY23" fmla="*/ 105137 h 1231900"/>
                  <a:gd name="connsiteX24" fmla="*/ 446030 w 908050"/>
                  <a:gd name="connsiteY24" fmla="*/ 126092 h 1231900"/>
                  <a:gd name="connsiteX25" fmla="*/ 424440 w 908050"/>
                  <a:gd name="connsiteY25" fmla="*/ 105137 h 1231900"/>
                  <a:gd name="connsiteX26" fmla="*/ 419995 w 908050"/>
                  <a:gd name="connsiteY26" fmla="*/ 38462 h 1231900"/>
                  <a:gd name="connsiteX27" fmla="*/ 388245 w 908050"/>
                  <a:gd name="connsiteY27" fmla="*/ 6712 h 1231900"/>
                  <a:gd name="connsiteX28" fmla="*/ 356495 w 908050"/>
                  <a:gd name="connsiteY28" fmla="*/ 7347 h 1231900"/>
                  <a:gd name="connsiteX29" fmla="*/ 332365 w 908050"/>
                  <a:gd name="connsiteY29" fmla="*/ 35287 h 1231900"/>
                  <a:gd name="connsiteX30" fmla="*/ 336175 w 908050"/>
                  <a:gd name="connsiteY30" fmla="*/ 101962 h 1231900"/>
                  <a:gd name="connsiteX31" fmla="*/ 303155 w 908050"/>
                  <a:gd name="connsiteY31" fmla="*/ 142602 h 1231900"/>
                  <a:gd name="connsiteX32" fmla="*/ 101225 w 908050"/>
                  <a:gd name="connsiteY32" fmla="*/ 230867 h 1231900"/>
                  <a:gd name="connsiteX33" fmla="*/ 46615 w 908050"/>
                  <a:gd name="connsiteY33" fmla="*/ 548367 h 1231900"/>
                  <a:gd name="connsiteX34" fmla="*/ 159010 w 908050"/>
                  <a:gd name="connsiteY34" fmla="*/ 634092 h 1231900"/>
                  <a:gd name="connsiteX35" fmla="*/ 327285 w 908050"/>
                  <a:gd name="connsiteY35" fmla="*/ 715372 h 1231900"/>
                  <a:gd name="connsiteX36" fmla="*/ 353955 w 908050"/>
                  <a:gd name="connsiteY36" fmla="*/ 747757 h 1231900"/>
                  <a:gd name="connsiteX37" fmla="*/ 360305 w 908050"/>
                  <a:gd name="connsiteY37" fmla="*/ 975722 h 1231900"/>
                  <a:gd name="connsiteX38" fmla="*/ 333635 w 908050"/>
                  <a:gd name="connsiteY38" fmla="*/ 995407 h 1231900"/>
                  <a:gd name="connsiteX39" fmla="*/ 148850 w 908050"/>
                  <a:gd name="connsiteY39" fmla="*/ 909047 h 1231900"/>
                  <a:gd name="connsiteX40" fmla="*/ 101860 w 908050"/>
                  <a:gd name="connsiteY40" fmla="*/ 822052 h 1231900"/>
                  <a:gd name="connsiteX41" fmla="*/ 95510 w 908050"/>
                  <a:gd name="connsiteY41" fmla="*/ 708387 h 1231900"/>
                  <a:gd name="connsiteX42" fmla="*/ 42805 w 908050"/>
                  <a:gd name="connsiteY42" fmla="*/ 655682 h 1231900"/>
                  <a:gd name="connsiteX43" fmla="*/ 5975 w 908050"/>
                  <a:gd name="connsiteY43" fmla="*/ 695052 h 1231900"/>
                  <a:gd name="connsiteX44" fmla="*/ 12325 w 908050"/>
                  <a:gd name="connsiteY44" fmla="*/ 830942 h 1231900"/>
                  <a:gd name="connsiteX45" fmla="*/ 18675 w 908050"/>
                  <a:gd name="connsiteY45" fmla="*/ 1058907 h 1231900"/>
                  <a:gd name="connsiteX46" fmla="*/ 47885 w 908050"/>
                  <a:gd name="connsiteY46" fmla="*/ 1086847 h 1231900"/>
                  <a:gd name="connsiteX47" fmla="*/ 79635 w 908050"/>
                  <a:gd name="connsiteY47" fmla="*/ 1086212 h 1231900"/>
                  <a:gd name="connsiteX48" fmla="*/ 107575 w 908050"/>
                  <a:gd name="connsiteY48" fmla="*/ 1057002 h 1231900"/>
                  <a:gd name="connsiteX49" fmla="*/ 107575 w 908050"/>
                  <a:gd name="connsiteY49" fmla="*/ 986517 h 1231900"/>
                  <a:gd name="connsiteX50" fmla="*/ 339985 w 908050"/>
                  <a:gd name="connsiteY50" fmla="*/ 1084942 h 1231900"/>
                  <a:gd name="connsiteX51" fmla="*/ 363480 w 908050"/>
                  <a:gd name="connsiteY51" fmla="*/ 1113517 h 1231900"/>
                  <a:gd name="connsiteX52" fmla="*/ 367925 w 908050"/>
                  <a:gd name="connsiteY52" fmla="*/ 1205592 h 1231900"/>
                  <a:gd name="connsiteX53" fmla="*/ 396500 w 908050"/>
                  <a:gd name="connsiteY53" fmla="*/ 1234167 h 1231900"/>
                  <a:gd name="connsiteX54" fmla="*/ 425075 w 908050"/>
                  <a:gd name="connsiteY54" fmla="*/ 1234167 h 1231900"/>
                  <a:gd name="connsiteX55" fmla="*/ 454285 w 908050"/>
                  <a:gd name="connsiteY55" fmla="*/ 1202417 h 1231900"/>
                  <a:gd name="connsiteX56" fmla="*/ 451745 w 908050"/>
                  <a:gd name="connsiteY56" fmla="*/ 1123042 h 1231900"/>
                  <a:gd name="connsiteX57" fmla="*/ 472700 w 908050"/>
                  <a:gd name="connsiteY57" fmla="*/ 1094467 h 1231900"/>
                  <a:gd name="connsiteX58" fmla="*/ 496195 w 908050"/>
                  <a:gd name="connsiteY58" fmla="*/ 1120502 h 1231900"/>
                  <a:gd name="connsiteX59" fmla="*/ 500640 w 908050"/>
                  <a:gd name="connsiteY59" fmla="*/ 1199242 h 1231900"/>
                  <a:gd name="connsiteX60" fmla="*/ 543820 w 908050"/>
                  <a:gd name="connsiteY60" fmla="*/ 1232262 h 1231900"/>
                  <a:gd name="connsiteX61" fmla="*/ 589540 w 908050"/>
                  <a:gd name="connsiteY61" fmla="*/ 1196067 h 1231900"/>
                  <a:gd name="connsiteX62" fmla="*/ 583825 w 908050"/>
                  <a:gd name="connsiteY62" fmla="*/ 1120502 h 1231900"/>
                  <a:gd name="connsiteX63" fmla="*/ 618115 w 908050"/>
                  <a:gd name="connsiteY63" fmla="*/ 1074782 h 1231900"/>
                  <a:gd name="connsiteX64" fmla="*/ 837825 w 908050"/>
                  <a:gd name="connsiteY64" fmla="*/ 966832 h 1231900"/>
                  <a:gd name="connsiteX65" fmla="*/ 878465 w 908050"/>
                  <a:gd name="connsiteY65" fmla="*/ 689972 h 1231900"/>
                  <a:gd name="connsiteX66" fmla="*/ 344430 w 908050"/>
                  <a:gd name="connsiteY66" fmla="*/ 377552 h 1231900"/>
                  <a:gd name="connsiteX67" fmla="*/ 258705 w 908050"/>
                  <a:gd name="connsiteY67" fmla="*/ 336912 h 1231900"/>
                  <a:gd name="connsiteX68" fmla="*/ 264420 w 908050"/>
                  <a:gd name="connsiteY68" fmla="*/ 261982 h 1231900"/>
                  <a:gd name="connsiteX69" fmla="*/ 346970 w 908050"/>
                  <a:gd name="connsiteY69" fmla="*/ 239122 h 1231900"/>
                  <a:gd name="connsiteX70" fmla="*/ 344430 w 908050"/>
                  <a:gd name="connsiteY70" fmla="*/ 377552 h 1231900"/>
                  <a:gd name="connsiteX71" fmla="*/ 430155 w 908050"/>
                  <a:gd name="connsiteY71" fmla="*/ 408032 h 1231900"/>
                  <a:gd name="connsiteX72" fmla="*/ 424440 w 908050"/>
                  <a:gd name="connsiteY72" fmla="*/ 234042 h 1231900"/>
                  <a:gd name="connsiteX73" fmla="*/ 447300 w 908050"/>
                  <a:gd name="connsiteY73" fmla="*/ 218802 h 1231900"/>
                  <a:gd name="connsiteX74" fmla="*/ 468890 w 908050"/>
                  <a:gd name="connsiteY74" fmla="*/ 233407 h 1231900"/>
                  <a:gd name="connsiteX75" fmla="*/ 474605 w 908050"/>
                  <a:gd name="connsiteY75" fmla="*/ 410572 h 1231900"/>
                  <a:gd name="connsiteX76" fmla="*/ 453650 w 908050"/>
                  <a:gd name="connsiteY76" fmla="*/ 440417 h 1231900"/>
                  <a:gd name="connsiteX77" fmla="*/ 430155 w 908050"/>
                  <a:gd name="connsiteY77" fmla="*/ 408032 h 1231900"/>
                  <a:gd name="connsiteX78" fmla="*/ 467620 w 908050"/>
                  <a:gd name="connsiteY78" fmla="*/ 1002392 h 1231900"/>
                  <a:gd name="connsiteX79" fmla="*/ 447300 w 908050"/>
                  <a:gd name="connsiteY79" fmla="*/ 973182 h 1231900"/>
                  <a:gd name="connsiteX80" fmla="*/ 442220 w 908050"/>
                  <a:gd name="connsiteY80" fmla="*/ 822052 h 1231900"/>
                  <a:gd name="connsiteX81" fmla="*/ 455555 w 908050"/>
                  <a:gd name="connsiteY81" fmla="*/ 779507 h 1231900"/>
                  <a:gd name="connsiteX82" fmla="*/ 487305 w 908050"/>
                  <a:gd name="connsiteY82" fmla="*/ 809352 h 1231900"/>
                  <a:gd name="connsiteX83" fmla="*/ 492385 w 908050"/>
                  <a:gd name="connsiteY83" fmla="*/ 967467 h 1231900"/>
                  <a:gd name="connsiteX84" fmla="*/ 467620 w 908050"/>
                  <a:gd name="connsiteY84" fmla="*/ 1002392 h 1231900"/>
                  <a:gd name="connsiteX85" fmla="*/ 668280 w 908050"/>
                  <a:gd name="connsiteY85" fmla="*/ 926827 h 1231900"/>
                  <a:gd name="connsiteX86" fmla="*/ 604145 w 908050"/>
                  <a:gd name="connsiteY86" fmla="*/ 981437 h 1231900"/>
                  <a:gd name="connsiteX87" fmla="*/ 577475 w 908050"/>
                  <a:gd name="connsiteY87" fmla="*/ 964292 h 1231900"/>
                  <a:gd name="connsiteX88" fmla="*/ 583190 w 908050"/>
                  <a:gd name="connsiteY88" fmla="*/ 850627 h 1231900"/>
                  <a:gd name="connsiteX89" fmla="*/ 633355 w 908050"/>
                  <a:gd name="connsiteY89" fmla="*/ 870312 h 1231900"/>
                  <a:gd name="connsiteX90" fmla="*/ 668280 w 908050"/>
                  <a:gd name="connsiteY90" fmla="*/ 926827 h 123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908050" h="1231900">
                    <a:moveTo>
                      <a:pt x="878465" y="689972"/>
                    </a:moveTo>
                    <a:cubicBezTo>
                      <a:pt x="854335" y="651237"/>
                      <a:pt x="820680" y="622027"/>
                      <a:pt x="781310" y="601072"/>
                    </a:cubicBezTo>
                    <a:cubicBezTo>
                      <a:pt x="719080" y="568052"/>
                      <a:pt x="654945" y="537572"/>
                      <a:pt x="591445" y="505822"/>
                    </a:cubicBezTo>
                    <a:cubicBezTo>
                      <a:pt x="576205" y="498202"/>
                      <a:pt x="564140" y="490582"/>
                      <a:pt x="564140" y="471532"/>
                    </a:cubicBezTo>
                    <a:cubicBezTo>
                      <a:pt x="563505" y="398507"/>
                      <a:pt x="564775" y="325482"/>
                      <a:pt x="557790" y="253092"/>
                    </a:cubicBezTo>
                    <a:cubicBezTo>
                      <a:pt x="555250" y="228962"/>
                      <a:pt x="564775" y="220707"/>
                      <a:pt x="589540" y="227057"/>
                    </a:cubicBezTo>
                    <a:cubicBezTo>
                      <a:pt x="647960" y="241662"/>
                      <a:pt x="701935" y="265157"/>
                      <a:pt x="750195" y="300717"/>
                    </a:cubicBezTo>
                    <a:cubicBezTo>
                      <a:pt x="790200" y="329927"/>
                      <a:pt x="810520" y="369932"/>
                      <a:pt x="811790" y="420097"/>
                    </a:cubicBezTo>
                    <a:cubicBezTo>
                      <a:pt x="812425" y="458197"/>
                      <a:pt x="811790" y="496297"/>
                      <a:pt x="815600" y="534397"/>
                    </a:cubicBezTo>
                    <a:cubicBezTo>
                      <a:pt x="818140" y="557257"/>
                      <a:pt x="826395" y="566782"/>
                      <a:pt x="849255" y="564877"/>
                    </a:cubicBezTo>
                    <a:cubicBezTo>
                      <a:pt x="858780" y="564242"/>
                      <a:pt x="868305" y="564242"/>
                      <a:pt x="877830" y="564242"/>
                    </a:cubicBezTo>
                    <a:cubicBezTo>
                      <a:pt x="896245" y="564242"/>
                      <a:pt x="903230" y="556622"/>
                      <a:pt x="902595" y="536937"/>
                    </a:cubicBezTo>
                    <a:cubicBezTo>
                      <a:pt x="898785" y="415652"/>
                      <a:pt x="895610" y="293732"/>
                      <a:pt x="894340" y="172447"/>
                    </a:cubicBezTo>
                    <a:cubicBezTo>
                      <a:pt x="893705" y="141967"/>
                      <a:pt x="884180" y="131807"/>
                      <a:pt x="853700" y="133077"/>
                    </a:cubicBezTo>
                    <a:cubicBezTo>
                      <a:pt x="804805" y="134982"/>
                      <a:pt x="804805" y="133712"/>
                      <a:pt x="805440" y="183242"/>
                    </a:cubicBezTo>
                    <a:cubicBezTo>
                      <a:pt x="805440" y="188322"/>
                      <a:pt x="805440" y="194037"/>
                      <a:pt x="805440" y="199117"/>
                    </a:cubicBezTo>
                    <a:cubicBezTo>
                      <a:pt x="807345" y="224517"/>
                      <a:pt x="797820" y="226422"/>
                      <a:pt x="778770" y="213087"/>
                    </a:cubicBezTo>
                    <a:cubicBezTo>
                      <a:pt x="736860" y="184512"/>
                      <a:pt x="690505" y="164192"/>
                      <a:pt x="641610" y="148317"/>
                    </a:cubicBezTo>
                    <a:cubicBezTo>
                      <a:pt x="614305" y="139427"/>
                      <a:pt x="576840" y="147682"/>
                      <a:pt x="560965" y="121012"/>
                    </a:cubicBezTo>
                    <a:cubicBezTo>
                      <a:pt x="546995" y="96247"/>
                      <a:pt x="550805" y="63227"/>
                      <a:pt x="552075" y="33382"/>
                    </a:cubicBezTo>
                    <a:cubicBezTo>
                      <a:pt x="553345" y="8617"/>
                      <a:pt x="543820" y="-2178"/>
                      <a:pt x="519055" y="362"/>
                    </a:cubicBezTo>
                    <a:cubicBezTo>
                      <a:pt x="510800" y="997"/>
                      <a:pt x="501910" y="997"/>
                      <a:pt x="493655" y="997"/>
                    </a:cubicBezTo>
                    <a:cubicBezTo>
                      <a:pt x="469525" y="362"/>
                      <a:pt x="462540" y="11792"/>
                      <a:pt x="465080" y="35287"/>
                    </a:cubicBezTo>
                    <a:cubicBezTo>
                      <a:pt x="467620" y="58147"/>
                      <a:pt x="467620" y="81642"/>
                      <a:pt x="468255" y="105137"/>
                    </a:cubicBezTo>
                    <a:cubicBezTo>
                      <a:pt x="468255" y="119107"/>
                      <a:pt x="460000" y="126092"/>
                      <a:pt x="446030" y="126092"/>
                    </a:cubicBezTo>
                    <a:cubicBezTo>
                      <a:pt x="431425" y="126092"/>
                      <a:pt x="425075" y="119107"/>
                      <a:pt x="424440" y="105137"/>
                    </a:cubicBezTo>
                    <a:cubicBezTo>
                      <a:pt x="423170" y="82912"/>
                      <a:pt x="419995" y="60687"/>
                      <a:pt x="419995" y="38462"/>
                    </a:cubicBezTo>
                    <a:cubicBezTo>
                      <a:pt x="419995" y="16237"/>
                      <a:pt x="411740" y="4807"/>
                      <a:pt x="388245" y="6712"/>
                    </a:cubicBezTo>
                    <a:cubicBezTo>
                      <a:pt x="377450" y="7347"/>
                      <a:pt x="367290" y="7347"/>
                      <a:pt x="356495" y="7347"/>
                    </a:cubicBezTo>
                    <a:cubicBezTo>
                      <a:pt x="336810" y="7347"/>
                      <a:pt x="330460" y="16872"/>
                      <a:pt x="332365" y="35287"/>
                    </a:cubicBezTo>
                    <a:cubicBezTo>
                      <a:pt x="334270" y="57512"/>
                      <a:pt x="334270" y="79737"/>
                      <a:pt x="336175" y="101962"/>
                    </a:cubicBezTo>
                    <a:cubicBezTo>
                      <a:pt x="338080" y="126092"/>
                      <a:pt x="328555" y="137522"/>
                      <a:pt x="303155" y="142602"/>
                    </a:cubicBezTo>
                    <a:cubicBezTo>
                      <a:pt x="229495" y="157207"/>
                      <a:pt x="161550" y="185782"/>
                      <a:pt x="101225" y="230867"/>
                    </a:cubicBezTo>
                    <a:cubicBezTo>
                      <a:pt x="-9265" y="312147"/>
                      <a:pt x="-32125" y="446132"/>
                      <a:pt x="46615" y="548367"/>
                    </a:cubicBezTo>
                    <a:cubicBezTo>
                      <a:pt x="76460" y="586467"/>
                      <a:pt x="115830" y="613137"/>
                      <a:pt x="159010" y="634092"/>
                    </a:cubicBezTo>
                    <a:cubicBezTo>
                      <a:pt x="215525" y="661397"/>
                      <a:pt x="271405" y="688702"/>
                      <a:pt x="327285" y="715372"/>
                    </a:cubicBezTo>
                    <a:cubicBezTo>
                      <a:pt x="341255" y="722357"/>
                      <a:pt x="353320" y="729977"/>
                      <a:pt x="353955" y="747757"/>
                    </a:cubicBezTo>
                    <a:cubicBezTo>
                      <a:pt x="355860" y="823957"/>
                      <a:pt x="358400" y="900157"/>
                      <a:pt x="360305" y="975722"/>
                    </a:cubicBezTo>
                    <a:cubicBezTo>
                      <a:pt x="360940" y="994772"/>
                      <a:pt x="350780" y="998582"/>
                      <a:pt x="333635" y="995407"/>
                    </a:cubicBezTo>
                    <a:cubicBezTo>
                      <a:pt x="265055" y="980802"/>
                      <a:pt x="202825" y="954132"/>
                      <a:pt x="148850" y="909047"/>
                    </a:cubicBezTo>
                    <a:cubicBezTo>
                      <a:pt x="121545" y="886187"/>
                      <a:pt x="104400" y="857612"/>
                      <a:pt x="101860" y="822052"/>
                    </a:cubicBezTo>
                    <a:cubicBezTo>
                      <a:pt x="98685" y="783952"/>
                      <a:pt x="96780" y="745852"/>
                      <a:pt x="95510" y="708387"/>
                    </a:cubicBezTo>
                    <a:cubicBezTo>
                      <a:pt x="94240" y="655047"/>
                      <a:pt x="94875" y="656952"/>
                      <a:pt x="42805" y="655682"/>
                    </a:cubicBezTo>
                    <a:cubicBezTo>
                      <a:pt x="12325" y="655047"/>
                      <a:pt x="4070" y="667747"/>
                      <a:pt x="5975" y="695052"/>
                    </a:cubicBezTo>
                    <a:cubicBezTo>
                      <a:pt x="9150" y="740137"/>
                      <a:pt x="10420" y="785857"/>
                      <a:pt x="12325" y="830942"/>
                    </a:cubicBezTo>
                    <a:cubicBezTo>
                      <a:pt x="14865" y="907142"/>
                      <a:pt x="17405" y="983342"/>
                      <a:pt x="18675" y="1058907"/>
                    </a:cubicBezTo>
                    <a:cubicBezTo>
                      <a:pt x="19310" y="1079227"/>
                      <a:pt x="27565" y="1088117"/>
                      <a:pt x="47885" y="1086847"/>
                    </a:cubicBezTo>
                    <a:cubicBezTo>
                      <a:pt x="58680" y="1086212"/>
                      <a:pt x="68840" y="1086212"/>
                      <a:pt x="79635" y="1086212"/>
                    </a:cubicBezTo>
                    <a:cubicBezTo>
                      <a:pt x="99320" y="1086212"/>
                      <a:pt x="108210" y="1076687"/>
                      <a:pt x="107575" y="1057002"/>
                    </a:cubicBezTo>
                    <a:cubicBezTo>
                      <a:pt x="106940" y="1036047"/>
                      <a:pt x="107575" y="1015092"/>
                      <a:pt x="107575" y="986517"/>
                    </a:cubicBezTo>
                    <a:cubicBezTo>
                      <a:pt x="178060" y="1044302"/>
                      <a:pt x="257435" y="1067797"/>
                      <a:pt x="339985" y="1084942"/>
                    </a:cubicBezTo>
                    <a:cubicBezTo>
                      <a:pt x="356495" y="1088117"/>
                      <a:pt x="362845" y="1097642"/>
                      <a:pt x="363480" y="1113517"/>
                    </a:cubicBezTo>
                    <a:cubicBezTo>
                      <a:pt x="364750" y="1143997"/>
                      <a:pt x="367290" y="1174477"/>
                      <a:pt x="367925" y="1205592"/>
                    </a:cubicBezTo>
                    <a:cubicBezTo>
                      <a:pt x="368560" y="1225277"/>
                      <a:pt x="376180" y="1235437"/>
                      <a:pt x="396500" y="1234167"/>
                    </a:cubicBezTo>
                    <a:cubicBezTo>
                      <a:pt x="406025" y="1233532"/>
                      <a:pt x="415550" y="1233532"/>
                      <a:pt x="425075" y="1234167"/>
                    </a:cubicBezTo>
                    <a:cubicBezTo>
                      <a:pt x="447935" y="1235437"/>
                      <a:pt x="457460" y="1227817"/>
                      <a:pt x="454285" y="1202417"/>
                    </a:cubicBezTo>
                    <a:cubicBezTo>
                      <a:pt x="451110" y="1176382"/>
                      <a:pt x="452380" y="1149712"/>
                      <a:pt x="451745" y="1123042"/>
                    </a:cubicBezTo>
                    <a:cubicBezTo>
                      <a:pt x="451745" y="1108437"/>
                      <a:pt x="453650" y="1095102"/>
                      <a:pt x="472700" y="1094467"/>
                    </a:cubicBezTo>
                    <a:cubicBezTo>
                      <a:pt x="491750" y="1093832"/>
                      <a:pt x="495560" y="1105262"/>
                      <a:pt x="496195" y="1120502"/>
                    </a:cubicBezTo>
                    <a:cubicBezTo>
                      <a:pt x="497465" y="1147172"/>
                      <a:pt x="501910" y="1173207"/>
                      <a:pt x="500640" y="1199242"/>
                    </a:cubicBezTo>
                    <a:cubicBezTo>
                      <a:pt x="499370" y="1233532"/>
                      <a:pt x="520325" y="1233532"/>
                      <a:pt x="543820" y="1232262"/>
                    </a:cubicBezTo>
                    <a:cubicBezTo>
                      <a:pt x="567950" y="1230992"/>
                      <a:pt x="592715" y="1231627"/>
                      <a:pt x="589540" y="1196067"/>
                    </a:cubicBezTo>
                    <a:cubicBezTo>
                      <a:pt x="587000" y="1170667"/>
                      <a:pt x="587000" y="1145267"/>
                      <a:pt x="583825" y="1120502"/>
                    </a:cubicBezTo>
                    <a:cubicBezTo>
                      <a:pt x="580650" y="1093832"/>
                      <a:pt x="590810" y="1081132"/>
                      <a:pt x="618115" y="1074782"/>
                    </a:cubicBezTo>
                    <a:cubicBezTo>
                      <a:pt x="700030" y="1057002"/>
                      <a:pt x="773690" y="1022712"/>
                      <a:pt x="837825" y="966832"/>
                    </a:cubicBezTo>
                    <a:cubicBezTo>
                      <a:pt x="911485" y="898887"/>
                      <a:pt x="931170" y="774427"/>
                      <a:pt x="878465" y="689972"/>
                    </a:cubicBezTo>
                    <a:close/>
                    <a:moveTo>
                      <a:pt x="344430" y="377552"/>
                    </a:moveTo>
                    <a:cubicBezTo>
                      <a:pt x="329825" y="387077"/>
                      <a:pt x="267595" y="345167"/>
                      <a:pt x="258705" y="336912"/>
                    </a:cubicBezTo>
                    <a:cubicBezTo>
                      <a:pt x="232670" y="312147"/>
                      <a:pt x="234575" y="281667"/>
                      <a:pt x="264420" y="261982"/>
                    </a:cubicBezTo>
                    <a:cubicBezTo>
                      <a:pt x="282835" y="249917"/>
                      <a:pt x="320935" y="237217"/>
                      <a:pt x="346970" y="239122"/>
                    </a:cubicBezTo>
                    <a:cubicBezTo>
                      <a:pt x="344430" y="261347"/>
                      <a:pt x="344430" y="345167"/>
                      <a:pt x="344430" y="377552"/>
                    </a:cubicBezTo>
                    <a:close/>
                    <a:moveTo>
                      <a:pt x="430155" y="408032"/>
                    </a:moveTo>
                    <a:cubicBezTo>
                      <a:pt x="428885" y="369932"/>
                      <a:pt x="424440" y="253727"/>
                      <a:pt x="424440" y="234042"/>
                    </a:cubicBezTo>
                    <a:cubicBezTo>
                      <a:pt x="424440" y="218802"/>
                      <a:pt x="431425" y="218802"/>
                      <a:pt x="447300" y="218802"/>
                    </a:cubicBezTo>
                    <a:cubicBezTo>
                      <a:pt x="462540" y="218802"/>
                      <a:pt x="466985" y="220707"/>
                      <a:pt x="468890" y="233407"/>
                    </a:cubicBezTo>
                    <a:cubicBezTo>
                      <a:pt x="473335" y="272142"/>
                      <a:pt x="475875" y="390887"/>
                      <a:pt x="474605" y="410572"/>
                    </a:cubicBezTo>
                    <a:cubicBezTo>
                      <a:pt x="473970" y="421367"/>
                      <a:pt x="479050" y="450577"/>
                      <a:pt x="453650" y="440417"/>
                    </a:cubicBezTo>
                    <a:cubicBezTo>
                      <a:pt x="436505" y="433432"/>
                      <a:pt x="431425" y="430892"/>
                      <a:pt x="430155" y="408032"/>
                    </a:cubicBezTo>
                    <a:close/>
                    <a:moveTo>
                      <a:pt x="467620" y="1002392"/>
                    </a:moveTo>
                    <a:cubicBezTo>
                      <a:pt x="446030" y="1005567"/>
                      <a:pt x="449840" y="991597"/>
                      <a:pt x="447300" y="973182"/>
                    </a:cubicBezTo>
                    <a:cubicBezTo>
                      <a:pt x="442855" y="939527"/>
                      <a:pt x="440315" y="843007"/>
                      <a:pt x="442220" y="822052"/>
                    </a:cubicBezTo>
                    <a:cubicBezTo>
                      <a:pt x="442855" y="811257"/>
                      <a:pt x="436505" y="773157"/>
                      <a:pt x="455555" y="779507"/>
                    </a:cubicBezTo>
                    <a:cubicBezTo>
                      <a:pt x="475240" y="785857"/>
                      <a:pt x="486035" y="789667"/>
                      <a:pt x="487305" y="809352"/>
                    </a:cubicBezTo>
                    <a:cubicBezTo>
                      <a:pt x="491750" y="858247"/>
                      <a:pt x="494290" y="916667"/>
                      <a:pt x="492385" y="967467"/>
                    </a:cubicBezTo>
                    <a:cubicBezTo>
                      <a:pt x="493655" y="990962"/>
                      <a:pt x="489845" y="999852"/>
                      <a:pt x="467620" y="1002392"/>
                    </a:cubicBezTo>
                    <a:close/>
                    <a:moveTo>
                      <a:pt x="668280" y="926827"/>
                    </a:moveTo>
                    <a:cubicBezTo>
                      <a:pt x="663835" y="960482"/>
                      <a:pt x="630815" y="969372"/>
                      <a:pt x="604145" y="981437"/>
                    </a:cubicBezTo>
                    <a:cubicBezTo>
                      <a:pt x="587635" y="988422"/>
                      <a:pt x="577475" y="983977"/>
                      <a:pt x="577475" y="964292"/>
                    </a:cubicBezTo>
                    <a:cubicBezTo>
                      <a:pt x="577475" y="947147"/>
                      <a:pt x="569855" y="858247"/>
                      <a:pt x="583190" y="850627"/>
                    </a:cubicBezTo>
                    <a:cubicBezTo>
                      <a:pt x="594620" y="844912"/>
                      <a:pt x="616210" y="855707"/>
                      <a:pt x="633355" y="870312"/>
                    </a:cubicBezTo>
                    <a:cubicBezTo>
                      <a:pt x="653040" y="883647"/>
                      <a:pt x="672090" y="896347"/>
                      <a:pt x="668280" y="926827"/>
                    </a:cubicBezTo>
                    <a:close/>
                  </a:path>
                </a:pathLst>
              </a:custGeom>
              <a:solidFill>
                <a:schemeClr val="accent3">
                  <a:lumMod val="50000"/>
                </a:schemeClr>
              </a:solidFill>
              <a:ln w="6350"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6D3D447B-456E-9DF9-EF67-E8FD6D04062B}"/>
                </a:ext>
              </a:extLst>
            </p:cNvPr>
            <p:cNvGrpSpPr/>
            <p:nvPr/>
          </p:nvGrpSpPr>
          <p:grpSpPr>
            <a:xfrm>
              <a:off x="0" y="3669297"/>
              <a:ext cx="3575634" cy="1511610"/>
              <a:chOff x="7162137" y="1642637"/>
              <a:chExt cx="2494889" cy="1054722"/>
            </a:xfrm>
          </p:grpSpPr>
          <p:sp>
            <p:nvSpPr>
              <p:cNvPr id="27" name="Freeform: Shape 26">
                <a:extLst>
                  <a:ext uri="{FF2B5EF4-FFF2-40B4-BE49-F238E27FC236}">
                    <a16:creationId xmlns:a16="http://schemas.microsoft.com/office/drawing/2014/main" id="{BF549181-5F2F-E7D2-79B8-85B4A0FB796B}"/>
                  </a:ext>
                </a:extLst>
              </p:cNvPr>
              <p:cNvSpPr/>
              <p:nvPr/>
            </p:nvSpPr>
            <p:spPr>
              <a:xfrm>
                <a:off x="7162137" y="1853004"/>
                <a:ext cx="1122571" cy="844355"/>
              </a:xfrm>
              <a:custGeom>
                <a:avLst/>
                <a:gdLst>
                  <a:gd name="connsiteX0" fmla="*/ 0 w 2203450"/>
                  <a:gd name="connsiteY0" fmla="*/ 0 h 1657350"/>
                  <a:gd name="connsiteX1" fmla="*/ 2123440 w 2203450"/>
                  <a:gd name="connsiteY1" fmla="*/ 120650 h 1657350"/>
                  <a:gd name="connsiteX2" fmla="*/ 2173605 w 2203450"/>
                  <a:gd name="connsiteY2" fmla="*/ 172720 h 1657350"/>
                  <a:gd name="connsiteX3" fmla="*/ 2207260 w 2203450"/>
                  <a:gd name="connsiteY3" fmla="*/ 1624965 h 1657350"/>
                  <a:gd name="connsiteX4" fmla="*/ 2171065 w 2203450"/>
                  <a:gd name="connsiteY4" fmla="*/ 1663065 h 1657350"/>
                  <a:gd name="connsiteX5" fmla="*/ 635 w 2203450"/>
                  <a:gd name="connsiteY5" fmla="*/ 1638300 h 1657350"/>
                  <a:gd name="connsiteX6" fmla="*/ 0 w 2203450"/>
                  <a:gd name="connsiteY6" fmla="*/ 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3450" h="1657350">
                    <a:moveTo>
                      <a:pt x="0" y="0"/>
                    </a:moveTo>
                    <a:cubicBezTo>
                      <a:pt x="95885" y="6350"/>
                      <a:pt x="1991360" y="114300"/>
                      <a:pt x="2123440" y="120650"/>
                    </a:cubicBezTo>
                    <a:cubicBezTo>
                      <a:pt x="2172970" y="123190"/>
                      <a:pt x="2173605" y="122555"/>
                      <a:pt x="2173605" y="172720"/>
                    </a:cubicBezTo>
                    <a:cubicBezTo>
                      <a:pt x="2173605" y="219075"/>
                      <a:pt x="2202180" y="1487170"/>
                      <a:pt x="2207260" y="1624965"/>
                    </a:cubicBezTo>
                    <a:cubicBezTo>
                      <a:pt x="2208530" y="1655445"/>
                      <a:pt x="2200275" y="1664970"/>
                      <a:pt x="2171065" y="1663065"/>
                    </a:cubicBezTo>
                    <a:cubicBezTo>
                      <a:pt x="1969135" y="1652270"/>
                      <a:pt x="29210" y="1637665"/>
                      <a:pt x="635" y="1638300"/>
                    </a:cubicBezTo>
                    <a:cubicBezTo>
                      <a:pt x="0" y="1092200"/>
                      <a:pt x="0" y="546100"/>
                      <a:pt x="0" y="0"/>
                    </a:cubicBezTo>
                    <a:close/>
                  </a:path>
                </a:pathLst>
              </a:custGeom>
              <a:solidFill>
                <a:srgbClr val="000000"/>
              </a:solidFill>
              <a:ln w="6350" cap="flat">
                <a:noFill/>
                <a:prstDash val="solid"/>
                <a:miter/>
              </a:ln>
            </p:spPr>
            <p:txBody>
              <a:bodyPr rtlCol="0" anchor="ctr"/>
              <a:lstStyle/>
              <a:p>
                <a:endParaRPr lang="en-US">
                  <a:solidFill>
                    <a:srgbClr val="F4DDD0"/>
                  </a:solidFill>
                </a:endParaRPr>
              </a:p>
            </p:txBody>
          </p:sp>
          <p:sp>
            <p:nvSpPr>
              <p:cNvPr id="28" name="Freeform: Shape 27">
                <a:extLst>
                  <a:ext uri="{FF2B5EF4-FFF2-40B4-BE49-F238E27FC236}">
                    <a16:creationId xmlns:a16="http://schemas.microsoft.com/office/drawing/2014/main" id="{C8B4E7C2-0826-98C9-1D21-6AF7F4230378}"/>
                  </a:ext>
                </a:extLst>
              </p:cNvPr>
              <p:cNvSpPr/>
              <p:nvPr/>
            </p:nvSpPr>
            <p:spPr>
              <a:xfrm>
                <a:off x="8430932" y="1642637"/>
                <a:ext cx="1226094" cy="702011"/>
              </a:xfrm>
              <a:custGeom>
                <a:avLst/>
                <a:gdLst>
                  <a:gd name="connsiteX0" fmla="*/ 2366013 w 2406650"/>
                  <a:gd name="connsiteY0" fmla="*/ 724072 h 1377950"/>
                  <a:gd name="connsiteX1" fmla="*/ 2393953 w 2406650"/>
                  <a:gd name="connsiteY1" fmla="*/ 770427 h 1377950"/>
                  <a:gd name="connsiteX2" fmla="*/ 2252983 w 2406650"/>
                  <a:gd name="connsiteY2" fmla="*/ 897427 h 1377950"/>
                  <a:gd name="connsiteX3" fmla="*/ 2007238 w 2406650"/>
                  <a:gd name="connsiteY3" fmla="*/ 945052 h 1377950"/>
                  <a:gd name="connsiteX4" fmla="*/ 1609093 w 2406650"/>
                  <a:gd name="connsiteY4" fmla="*/ 979342 h 1377950"/>
                  <a:gd name="connsiteX5" fmla="*/ 1481458 w 2406650"/>
                  <a:gd name="connsiteY5" fmla="*/ 1021887 h 1377950"/>
                  <a:gd name="connsiteX6" fmla="*/ 1243333 w 2406650"/>
                  <a:gd name="connsiteY6" fmla="*/ 1092372 h 1377950"/>
                  <a:gd name="connsiteX7" fmla="*/ 619128 w 2406650"/>
                  <a:gd name="connsiteY7" fmla="*/ 1188257 h 1377950"/>
                  <a:gd name="connsiteX8" fmla="*/ 314328 w 2406650"/>
                  <a:gd name="connsiteY8" fmla="*/ 1292397 h 1377950"/>
                  <a:gd name="connsiteX9" fmla="*/ 55248 w 2406650"/>
                  <a:gd name="connsiteY9" fmla="*/ 1378757 h 1377950"/>
                  <a:gd name="connsiteX10" fmla="*/ 3 w 2406650"/>
                  <a:gd name="connsiteY10" fmla="*/ 724072 h 1377950"/>
                  <a:gd name="connsiteX11" fmla="*/ 569598 w 2406650"/>
                  <a:gd name="connsiteY11" fmla="*/ 407207 h 1377950"/>
                  <a:gd name="connsiteX12" fmla="*/ 1016638 w 2406650"/>
                  <a:gd name="connsiteY12" fmla="*/ 294812 h 1377950"/>
                  <a:gd name="connsiteX13" fmla="*/ 1583693 w 2406650"/>
                  <a:gd name="connsiteY13" fmla="*/ 136697 h 1377950"/>
                  <a:gd name="connsiteX14" fmla="*/ 1847218 w 2406650"/>
                  <a:gd name="connsiteY14" fmla="*/ 18587 h 1377950"/>
                  <a:gd name="connsiteX15" fmla="*/ 1971678 w 2406650"/>
                  <a:gd name="connsiteY15" fmla="*/ 172 h 1377950"/>
                  <a:gd name="connsiteX16" fmla="*/ 2097408 w 2406650"/>
                  <a:gd name="connsiteY16" fmla="*/ 75102 h 1377950"/>
                  <a:gd name="connsiteX17" fmla="*/ 2044703 w 2406650"/>
                  <a:gd name="connsiteY17" fmla="*/ 217977 h 1377950"/>
                  <a:gd name="connsiteX18" fmla="*/ 1853568 w 2406650"/>
                  <a:gd name="connsiteY18" fmla="*/ 329102 h 1377950"/>
                  <a:gd name="connsiteX19" fmla="*/ 1461773 w 2406650"/>
                  <a:gd name="connsiteY19" fmla="*/ 499917 h 1377950"/>
                  <a:gd name="connsiteX20" fmla="*/ 1464313 w 2406650"/>
                  <a:gd name="connsiteY20" fmla="*/ 575482 h 1377950"/>
                  <a:gd name="connsiteX21" fmla="*/ 2366013 w 2406650"/>
                  <a:gd name="connsiteY21" fmla="*/ 724072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06650" h="1377950">
                    <a:moveTo>
                      <a:pt x="2366013" y="724072"/>
                    </a:moveTo>
                    <a:cubicBezTo>
                      <a:pt x="2419353" y="725977"/>
                      <a:pt x="2419353" y="724707"/>
                      <a:pt x="2393953" y="770427"/>
                    </a:cubicBezTo>
                    <a:cubicBezTo>
                      <a:pt x="2370458" y="839007"/>
                      <a:pt x="2316483" y="873932"/>
                      <a:pt x="2252983" y="897427"/>
                    </a:cubicBezTo>
                    <a:cubicBezTo>
                      <a:pt x="2173608" y="926637"/>
                      <a:pt x="2090423" y="936797"/>
                      <a:pt x="2007238" y="945052"/>
                    </a:cubicBezTo>
                    <a:cubicBezTo>
                      <a:pt x="1874523" y="958387"/>
                      <a:pt x="1741808" y="967912"/>
                      <a:pt x="1609093" y="979342"/>
                    </a:cubicBezTo>
                    <a:cubicBezTo>
                      <a:pt x="1563373" y="983152"/>
                      <a:pt x="1520828" y="995217"/>
                      <a:pt x="1481458" y="1021887"/>
                    </a:cubicBezTo>
                    <a:cubicBezTo>
                      <a:pt x="1410338" y="1070782"/>
                      <a:pt x="1325248" y="1079037"/>
                      <a:pt x="1243333" y="1092372"/>
                    </a:cubicBezTo>
                    <a:cubicBezTo>
                      <a:pt x="1035688" y="1126027"/>
                      <a:pt x="826138" y="1149522"/>
                      <a:pt x="619128" y="1188257"/>
                    </a:cubicBezTo>
                    <a:cubicBezTo>
                      <a:pt x="512448" y="1207942"/>
                      <a:pt x="410213" y="1241597"/>
                      <a:pt x="314328" y="1292397"/>
                    </a:cubicBezTo>
                    <a:cubicBezTo>
                      <a:pt x="252733" y="1325417"/>
                      <a:pt x="52708" y="1355262"/>
                      <a:pt x="55248" y="1378757"/>
                    </a:cubicBezTo>
                    <a:cubicBezTo>
                      <a:pt x="36198" y="1376852"/>
                      <a:pt x="8893" y="846627"/>
                      <a:pt x="3" y="724072"/>
                    </a:cubicBezTo>
                    <a:cubicBezTo>
                      <a:pt x="-1267" y="706292"/>
                      <a:pt x="427993" y="470707"/>
                      <a:pt x="569598" y="407207"/>
                    </a:cubicBezTo>
                    <a:cubicBezTo>
                      <a:pt x="712473" y="343072"/>
                      <a:pt x="862333" y="305607"/>
                      <a:pt x="1016638" y="294812"/>
                    </a:cubicBezTo>
                    <a:cubicBezTo>
                      <a:pt x="1217298" y="280842"/>
                      <a:pt x="1404623" y="228137"/>
                      <a:pt x="1583693" y="136697"/>
                    </a:cubicBezTo>
                    <a:cubicBezTo>
                      <a:pt x="1669418" y="92882"/>
                      <a:pt x="1755778" y="50972"/>
                      <a:pt x="1847218" y="18587"/>
                    </a:cubicBezTo>
                    <a:cubicBezTo>
                      <a:pt x="1887858" y="4617"/>
                      <a:pt x="1929133" y="-1098"/>
                      <a:pt x="1971678" y="172"/>
                    </a:cubicBezTo>
                    <a:cubicBezTo>
                      <a:pt x="2033273" y="2077"/>
                      <a:pt x="2081533" y="31287"/>
                      <a:pt x="2097408" y="75102"/>
                    </a:cubicBezTo>
                    <a:cubicBezTo>
                      <a:pt x="2113918" y="120822"/>
                      <a:pt x="2092328" y="178607"/>
                      <a:pt x="2044703" y="217977"/>
                    </a:cubicBezTo>
                    <a:cubicBezTo>
                      <a:pt x="1986918" y="265602"/>
                      <a:pt x="1921513" y="299892"/>
                      <a:pt x="1853568" y="329102"/>
                    </a:cubicBezTo>
                    <a:cubicBezTo>
                      <a:pt x="1745618" y="375457"/>
                      <a:pt x="1482728" y="485312"/>
                      <a:pt x="1461773" y="499917"/>
                    </a:cubicBezTo>
                    <a:cubicBezTo>
                      <a:pt x="1427483" y="524047"/>
                      <a:pt x="1428753" y="552622"/>
                      <a:pt x="1464313" y="575482"/>
                    </a:cubicBezTo>
                    <a:cubicBezTo>
                      <a:pt x="1481458" y="587547"/>
                      <a:pt x="2321563" y="722802"/>
                      <a:pt x="2366013" y="724072"/>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sp>
            <p:nvSpPr>
              <p:cNvPr id="29" name="Freeform: Shape 28">
                <a:extLst>
                  <a:ext uri="{FF2B5EF4-FFF2-40B4-BE49-F238E27FC236}">
                    <a16:creationId xmlns:a16="http://schemas.microsoft.com/office/drawing/2014/main" id="{43086C83-6F48-6C4D-7AE7-76CFE630FEA9}"/>
                  </a:ext>
                </a:extLst>
              </p:cNvPr>
              <p:cNvSpPr/>
              <p:nvPr/>
            </p:nvSpPr>
            <p:spPr>
              <a:xfrm>
                <a:off x="8269382" y="1953292"/>
                <a:ext cx="190869" cy="524082"/>
              </a:xfrm>
              <a:custGeom>
                <a:avLst/>
                <a:gdLst>
                  <a:gd name="connsiteX0" fmla="*/ 376159 w 374650"/>
                  <a:gd name="connsiteY0" fmla="*/ 841375 h 1028700"/>
                  <a:gd name="connsiteX1" fmla="*/ 343774 w 374650"/>
                  <a:gd name="connsiteY1" fmla="*/ 894715 h 1028700"/>
                  <a:gd name="connsiteX2" fmla="*/ 23099 w 374650"/>
                  <a:gd name="connsiteY2" fmla="*/ 1028700 h 1028700"/>
                  <a:gd name="connsiteX3" fmla="*/ 239 w 374650"/>
                  <a:gd name="connsiteY3" fmla="*/ 0 h 1028700"/>
                  <a:gd name="connsiteX4" fmla="*/ 304404 w 374650"/>
                  <a:gd name="connsiteY4" fmla="*/ 6350 h 1028700"/>
                  <a:gd name="connsiteX5" fmla="*/ 328534 w 374650"/>
                  <a:gd name="connsiteY5" fmla="*/ 31115 h 1028700"/>
                  <a:gd name="connsiteX6" fmla="*/ 376159 w 374650"/>
                  <a:gd name="connsiteY6" fmla="*/ 841375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650" h="1028700">
                    <a:moveTo>
                      <a:pt x="376159" y="841375"/>
                    </a:moveTo>
                    <a:cubicBezTo>
                      <a:pt x="382509" y="871855"/>
                      <a:pt x="371079" y="884555"/>
                      <a:pt x="343774" y="894715"/>
                    </a:cubicBezTo>
                    <a:cubicBezTo>
                      <a:pt x="245984" y="931545"/>
                      <a:pt x="31989" y="1025525"/>
                      <a:pt x="23099" y="1028700"/>
                    </a:cubicBezTo>
                    <a:cubicBezTo>
                      <a:pt x="16114" y="728345"/>
                      <a:pt x="-2301" y="235585"/>
                      <a:pt x="239" y="0"/>
                    </a:cubicBezTo>
                    <a:cubicBezTo>
                      <a:pt x="92314" y="2540"/>
                      <a:pt x="212329" y="4445"/>
                      <a:pt x="304404" y="6350"/>
                    </a:cubicBezTo>
                    <a:cubicBezTo>
                      <a:pt x="322184" y="6985"/>
                      <a:pt x="329169" y="13970"/>
                      <a:pt x="328534" y="31115"/>
                    </a:cubicBezTo>
                    <a:cubicBezTo>
                      <a:pt x="327899" y="41910"/>
                      <a:pt x="371079" y="817880"/>
                      <a:pt x="376159" y="841375"/>
                    </a:cubicBezTo>
                    <a:close/>
                  </a:path>
                </a:pathLst>
              </a:custGeom>
              <a:solidFill>
                <a:schemeClr val="bg1">
                  <a:lumMod val="85000"/>
                </a:schemeClr>
              </a:solidFill>
              <a:ln w="6350" cap="flat">
                <a:noFill/>
                <a:prstDash val="solid"/>
                <a:miter/>
              </a:ln>
            </p:spPr>
            <p:txBody>
              <a:bodyPr rtlCol="0" anchor="ctr"/>
              <a:lstStyle/>
              <a:p>
                <a:endParaRPr lang="en-US">
                  <a:solidFill>
                    <a:srgbClr val="F4DDD0"/>
                  </a:solidFill>
                </a:endParaRPr>
              </a:p>
            </p:txBody>
          </p:sp>
          <p:sp>
            <p:nvSpPr>
              <p:cNvPr id="30" name="Freeform: Shape 29">
                <a:extLst>
                  <a:ext uri="{FF2B5EF4-FFF2-40B4-BE49-F238E27FC236}">
                    <a16:creationId xmlns:a16="http://schemas.microsoft.com/office/drawing/2014/main" id="{2A9A52CE-6652-695E-2E0A-BE93ADFE58F5}"/>
                  </a:ext>
                </a:extLst>
              </p:cNvPr>
              <p:cNvSpPr/>
              <p:nvPr/>
            </p:nvSpPr>
            <p:spPr>
              <a:xfrm>
                <a:off x="9164913" y="1878226"/>
                <a:ext cx="375269" cy="113228"/>
              </a:xfrm>
              <a:custGeom>
                <a:avLst/>
                <a:gdLst>
                  <a:gd name="connsiteX0" fmla="*/ 723382 w 736600"/>
                  <a:gd name="connsiteY0" fmla="*/ 226720 h 222250"/>
                  <a:gd name="connsiteX1" fmla="*/ 408422 w 736600"/>
                  <a:gd name="connsiteY1" fmla="*/ 195604 h 222250"/>
                  <a:gd name="connsiteX2" fmla="*/ 118862 w 736600"/>
                  <a:gd name="connsiteY2" fmla="*/ 144170 h 222250"/>
                  <a:gd name="connsiteX3" fmla="*/ 12817 w 736600"/>
                  <a:gd name="connsiteY3" fmla="*/ 111784 h 222250"/>
                  <a:gd name="connsiteX4" fmla="*/ 125212 w 736600"/>
                  <a:gd name="connsiteY4" fmla="*/ 3200 h 222250"/>
                  <a:gd name="connsiteX5" fmla="*/ 376672 w 736600"/>
                  <a:gd name="connsiteY5" fmla="*/ 49554 h 222250"/>
                  <a:gd name="connsiteX6" fmla="*/ 562092 w 736600"/>
                  <a:gd name="connsiteY6" fmla="*/ 152425 h 222250"/>
                  <a:gd name="connsiteX7" fmla="*/ 739257 w 736600"/>
                  <a:gd name="connsiteY7" fmla="*/ 224814 h 222250"/>
                  <a:gd name="connsiteX8" fmla="*/ 723382 w 736600"/>
                  <a:gd name="connsiteY8" fmla="*/ 22672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600" h="222250">
                    <a:moveTo>
                      <a:pt x="723382" y="226720"/>
                    </a:moveTo>
                    <a:cubicBezTo>
                      <a:pt x="617337" y="228625"/>
                      <a:pt x="512562" y="212114"/>
                      <a:pt x="408422" y="195604"/>
                    </a:cubicBezTo>
                    <a:cubicBezTo>
                      <a:pt x="311267" y="179729"/>
                      <a:pt x="214112" y="168300"/>
                      <a:pt x="118862" y="144170"/>
                    </a:cubicBezTo>
                    <a:cubicBezTo>
                      <a:pt x="83302" y="135279"/>
                      <a:pt x="47742" y="122579"/>
                      <a:pt x="12817" y="111784"/>
                    </a:cubicBezTo>
                    <a:cubicBezTo>
                      <a:pt x="-31633" y="52095"/>
                      <a:pt x="47742" y="13359"/>
                      <a:pt x="125212" y="3200"/>
                    </a:cubicBezTo>
                    <a:cubicBezTo>
                      <a:pt x="215382" y="-8866"/>
                      <a:pt x="296662" y="14629"/>
                      <a:pt x="376672" y="49554"/>
                    </a:cubicBezTo>
                    <a:cubicBezTo>
                      <a:pt x="441442" y="78129"/>
                      <a:pt x="502402" y="114959"/>
                      <a:pt x="562092" y="152425"/>
                    </a:cubicBezTo>
                    <a:cubicBezTo>
                      <a:pt x="616067" y="186079"/>
                      <a:pt x="676392" y="202589"/>
                      <a:pt x="739257" y="224814"/>
                    </a:cubicBezTo>
                    <a:cubicBezTo>
                      <a:pt x="731002" y="226084"/>
                      <a:pt x="727192" y="226084"/>
                      <a:pt x="723382" y="226720"/>
                    </a:cubicBezTo>
                    <a:close/>
                  </a:path>
                </a:pathLst>
              </a:custGeom>
              <a:solidFill>
                <a:schemeClr val="accent2"/>
              </a:solidFill>
              <a:ln w="6350" cap="flat">
                <a:noFill/>
                <a:prstDash val="solid"/>
                <a:miter/>
              </a:ln>
            </p:spPr>
            <p:txBody>
              <a:bodyPr rtlCol="0" anchor="ctr"/>
              <a:lstStyle/>
              <a:p>
                <a:endParaRPr lang="en-US">
                  <a:solidFill>
                    <a:srgbClr val="F4DDD0"/>
                  </a:solidFill>
                </a:endParaRPr>
              </a:p>
            </p:txBody>
          </p:sp>
        </p:grpSp>
      </p:grpSp>
      <p:sp>
        <p:nvSpPr>
          <p:cNvPr id="36" name="TextBox 35">
            <a:extLst>
              <a:ext uri="{FF2B5EF4-FFF2-40B4-BE49-F238E27FC236}">
                <a16:creationId xmlns:a16="http://schemas.microsoft.com/office/drawing/2014/main" id="{4B16B281-D3C3-BAC7-8EFD-587475BC3B69}"/>
              </a:ext>
            </a:extLst>
          </p:cNvPr>
          <p:cNvSpPr txBox="1"/>
          <p:nvPr/>
        </p:nvSpPr>
        <p:spPr>
          <a:xfrm>
            <a:off x="3354687" y="2011833"/>
            <a:ext cx="5931101" cy="545534"/>
          </a:xfrm>
          <a:prstGeom prst="rect">
            <a:avLst/>
          </a:prstGeom>
          <a:noFill/>
        </p:spPr>
        <p:txBody>
          <a:bodyPr wrap="square" rtlCol="0">
            <a:spAutoFit/>
          </a:bodyPr>
          <a:lstStyle/>
          <a:p>
            <a:pPr>
              <a:lnSpc>
                <a:spcPct val="107000"/>
              </a:lnSpc>
              <a:spcAft>
                <a:spcPts val="800"/>
              </a:spcAft>
            </a:pPr>
            <a:r>
              <a:rPr lang="en-AU" sz="1400"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rPr>
              <a:t>Statistical tables for a range of economic and financial data produced by the Reserve Bank of Australia and other organisations.</a:t>
            </a:r>
          </a:p>
        </p:txBody>
      </p:sp>
    </p:spTree>
    <p:extLst>
      <p:ext uri="{BB962C8B-B14F-4D97-AF65-F5344CB8AC3E}">
        <p14:creationId xmlns:p14="http://schemas.microsoft.com/office/powerpoint/2010/main" val="1279224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263D5A5-37FE-4747-BBB1-CDEF912E6F78}"/>
              </a:ext>
            </a:extLst>
          </p:cNvPr>
          <p:cNvSpPr txBox="1"/>
          <p:nvPr/>
        </p:nvSpPr>
        <p:spPr>
          <a:xfrm>
            <a:off x="429985" y="567223"/>
            <a:ext cx="10478771" cy="3477875"/>
          </a:xfrm>
          <a:prstGeom prst="rect">
            <a:avLst/>
          </a:prstGeom>
          <a:noFill/>
        </p:spPr>
        <p:txBody>
          <a:bodyPr wrap="square" lIns="36000" tIns="0" rIns="36000" bIns="0" rtlCol="0" anchor="ctr">
            <a:spAutoFit/>
          </a:bodyPr>
          <a:lstStyle/>
          <a:p>
            <a:pPr marL="514350" indent="-514350">
              <a:spcAft>
                <a:spcPts val="1200"/>
              </a:spcAft>
              <a:buFont typeface="+mj-lt"/>
              <a:buAutoNum type="arabicPeriod"/>
            </a:pPr>
            <a:r>
              <a:rPr lang="en-US" altLang="ko-KR" sz="2800" dirty="0">
                <a:solidFill>
                  <a:schemeClr val="accent2">
                    <a:lumMod val="50000"/>
                  </a:schemeClr>
                </a:solidFill>
                <a:latin typeface="+mj-lt"/>
              </a:rPr>
              <a:t>How does the changes of interest rate impact the housing market?</a:t>
            </a:r>
          </a:p>
          <a:p>
            <a:pPr marL="514350" indent="-514350">
              <a:spcAft>
                <a:spcPts val="1200"/>
              </a:spcAft>
              <a:buFont typeface="+mj-lt"/>
              <a:buAutoNum type="arabicPeriod"/>
            </a:pPr>
            <a:r>
              <a:rPr lang="en-US" altLang="ko-KR" sz="2800" dirty="0">
                <a:solidFill>
                  <a:schemeClr val="accent2">
                    <a:lumMod val="50000"/>
                  </a:schemeClr>
                </a:solidFill>
                <a:latin typeface="+mj-lt"/>
              </a:rPr>
              <a:t>Which is the optimal Location for Real Estate Investment?</a:t>
            </a:r>
          </a:p>
          <a:p>
            <a:pPr marL="514350" indent="-514350">
              <a:spcAft>
                <a:spcPts val="1200"/>
              </a:spcAft>
              <a:buFont typeface="+mj-lt"/>
              <a:buAutoNum type="arabicPeriod"/>
            </a:pPr>
            <a:r>
              <a:rPr lang="en-US" altLang="ko-KR" sz="2800" dirty="0">
                <a:solidFill>
                  <a:schemeClr val="accent2">
                    <a:lumMod val="50000"/>
                  </a:schemeClr>
                </a:solidFill>
                <a:latin typeface="+mj-lt"/>
              </a:rPr>
              <a:t>Most expensive Melbourne suburbs</a:t>
            </a:r>
            <a:br>
              <a:rPr lang="en-US" altLang="ko-KR" sz="2800" dirty="0">
                <a:solidFill>
                  <a:schemeClr val="accent2">
                    <a:lumMod val="50000"/>
                  </a:schemeClr>
                </a:solidFill>
                <a:latin typeface="+mj-lt"/>
              </a:rPr>
            </a:br>
            <a:r>
              <a:rPr lang="en-US" altLang="ko-KR" sz="2800" dirty="0">
                <a:solidFill>
                  <a:schemeClr val="accent2">
                    <a:lumMod val="50000"/>
                  </a:schemeClr>
                </a:solidFill>
                <a:latin typeface="+mj-lt"/>
              </a:rPr>
              <a:t>and factors affecting the prices </a:t>
            </a:r>
            <a:br>
              <a:rPr lang="en-US" altLang="ko-KR" sz="2800" dirty="0">
                <a:solidFill>
                  <a:schemeClr val="accent2">
                    <a:lumMod val="50000"/>
                  </a:schemeClr>
                </a:solidFill>
                <a:latin typeface="+mj-lt"/>
              </a:rPr>
            </a:br>
            <a:r>
              <a:rPr lang="en-US" altLang="ko-KR" sz="2800" dirty="0">
                <a:solidFill>
                  <a:schemeClr val="accent2">
                    <a:lumMod val="50000"/>
                  </a:schemeClr>
                </a:solidFill>
                <a:latin typeface="+mj-lt"/>
              </a:rPr>
              <a:t>in these suburbs?</a:t>
            </a:r>
          </a:p>
          <a:p>
            <a:pPr marL="457200" indent="-457200">
              <a:buFont typeface="Wingdings" panose="05000000000000000000" pitchFamily="2" charset="2"/>
              <a:buChar char="q"/>
            </a:pPr>
            <a:endParaRPr lang="en-US" altLang="ko-KR" sz="2800" dirty="0">
              <a:solidFill>
                <a:schemeClr val="accent1"/>
              </a:solidFill>
              <a:latin typeface="+mj-lt"/>
            </a:endParaRPr>
          </a:p>
        </p:txBody>
      </p:sp>
    </p:spTree>
    <p:extLst>
      <p:ext uri="{BB962C8B-B14F-4D97-AF65-F5344CB8AC3E}">
        <p14:creationId xmlns:p14="http://schemas.microsoft.com/office/powerpoint/2010/main" val="1585171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263D5A5-37FE-4747-BBB1-CDEF912E6F78}"/>
              </a:ext>
            </a:extLst>
          </p:cNvPr>
          <p:cNvSpPr txBox="1"/>
          <p:nvPr/>
        </p:nvSpPr>
        <p:spPr>
          <a:xfrm>
            <a:off x="429985" y="1228943"/>
            <a:ext cx="10478771" cy="2154436"/>
          </a:xfrm>
          <a:prstGeom prst="rect">
            <a:avLst/>
          </a:prstGeom>
          <a:noFill/>
        </p:spPr>
        <p:txBody>
          <a:bodyPr wrap="square" lIns="36000" tIns="0" rIns="36000" bIns="0" rtlCol="0" anchor="ctr">
            <a:spAutoFit/>
          </a:bodyPr>
          <a:lstStyle/>
          <a:p>
            <a:pPr>
              <a:spcAft>
                <a:spcPts val="1200"/>
              </a:spcAft>
            </a:pPr>
            <a:r>
              <a:rPr lang="en-US" altLang="ko-KR" sz="3600" dirty="0">
                <a:solidFill>
                  <a:schemeClr val="accent2">
                    <a:lumMod val="50000"/>
                  </a:schemeClr>
                </a:solidFill>
                <a:latin typeface="+mj-lt"/>
              </a:rPr>
              <a:t>Let’s talk about the 1</a:t>
            </a:r>
            <a:r>
              <a:rPr lang="en-US" altLang="ko-KR" sz="3600" baseline="30000" dirty="0">
                <a:solidFill>
                  <a:schemeClr val="accent2">
                    <a:lumMod val="50000"/>
                  </a:schemeClr>
                </a:solidFill>
                <a:latin typeface="+mj-lt"/>
              </a:rPr>
              <a:t>st</a:t>
            </a:r>
            <a:r>
              <a:rPr lang="en-US" altLang="ko-KR" sz="3600" dirty="0">
                <a:solidFill>
                  <a:schemeClr val="accent2">
                    <a:lumMod val="50000"/>
                  </a:schemeClr>
                </a:solidFill>
                <a:latin typeface="+mj-lt"/>
              </a:rPr>
              <a:t> question</a:t>
            </a:r>
          </a:p>
          <a:p>
            <a:pPr>
              <a:spcAft>
                <a:spcPts val="1200"/>
              </a:spcAft>
            </a:pPr>
            <a:r>
              <a:rPr lang="en-US" altLang="ko-KR" sz="2800" dirty="0">
                <a:solidFill>
                  <a:schemeClr val="accent2">
                    <a:lumMod val="50000"/>
                  </a:schemeClr>
                </a:solidFill>
                <a:latin typeface="+mj-lt"/>
              </a:rPr>
              <a:t>   1.   How does the changes of interest rate impact the housing 	</a:t>
            </a:r>
            <a:r>
              <a:rPr lang="en-US" altLang="ko-KR" sz="2800" dirty="0" err="1">
                <a:solidFill>
                  <a:schemeClr val="accent2">
                    <a:lumMod val="50000"/>
                  </a:schemeClr>
                </a:solidFill>
                <a:latin typeface="+mj-lt"/>
              </a:rPr>
              <a:t>marke</a:t>
            </a:r>
            <a:r>
              <a:rPr lang="en-US" altLang="ko-KR" sz="2800" dirty="0">
                <a:solidFill>
                  <a:schemeClr val="accent2">
                    <a:lumMod val="50000"/>
                  </a:schemeClr>
                </a:solidFill>
                <a:latin typeface="+mj-lt"/>
              </a:rPr>
              <a:t>?</a:t>
            </a:r>
          </a:p>
          <a:p>
            <a:endParaRPr lang="en-US" altLang="ko-KR" sz="2800" dirty="0">
              <a:solidFill>
                <a:schemeClr val="accent1"/>
              </a:solidFill>
              <a:latin typeface="+mj-lt"/>
            </a:endParaRPr>
          </a:p>
        </p:txBody>
      </p:sp>
    </p:spTree>
    <p:extLst>
      <p:ext uri="{BB962C8B-B14F-4D97-AF65-F5344CB8AC3E}">
        <p14:creationId xmlns:p14="http://schemas.microsoft.com/office/powerpoint/2010/main" val="3745925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aphic 30">
            <a:extLst>
              <a:ext uri="{FF2B5EF4-FFF2-40B4-BE49-F238E27FC236}">
                <a16:creationId xmlns:a16="http://schemas.microsoft.com/office/drawing/2014/main" id="{1BA07F1D-38E7-488A-A587-CA4AC1B5EB12}"/>
              </a:ext>
            </a:extLst>
          </p:cNvPr>
          <p:cNvGrpSpPr/>
          <p:nvPr/>
        </p:nvGrpSpPr>
        <p:grpSpPr>
          <a:xfrm>
            <a:off x="9183764" y="3686247"/>
            <a:ext cx="2030757" cy="1783893"/>
            <a:chOff x="2194560" y="0"/>
            <a:chExt cx="7802880" cy="6854343"/>
          </a:xfrm>
        </p:grpSpPr>
        <p:sp>
          <p:nvSpPr>
            <p:cNvPr id="68" name="Freeform: Shape 67">
              <a:extLst>
                <a:ext uri="{FF2B5EF4-FFF2-40B4-BE49-F238E27FC236}">
                  <a16:creationId xmlns:a16="http://schemas.microsoft.com/office/drawing/2014/main" id="{70264F55-325A-4761-A7CC-2F6746C2BDB2}"/>
                </a:ext>
              </a:extLst>
            </p:cNvPr>
            <p:cNvSpPr/>
            <p:nvPr/>
          </p:nvSpPr>
          <p:spPr>
            <a:xfrm>
              <a:off x="2620061" y="3800247"/>
              <a:ext cx="6925056" cy="3054096"/>
            </a:xfrm>
            <a:custGeom>
              <a:avLst/>
              <a:gdLst>
                <a:gd name="connsiteX0" fmla="*/ 6926275 w 6925056"/>
                <a:gd name="connsiteY0" fmla="*/ 3057754 h 3054096"/>
                <a:gd name="connsiteX1" fmla="*/ 4183075 w 6925056"/>
                <a:gd name="connsiteY1" fmla="*/ 3057754 h 3054096"/>
                <a:gd name="connsiteX2" fmla="*/ 4184295 w 6925056"/>
                <a:gd name="connsiteY2" fmla="*/ 3036418 h 3054096"/>
                <a:gd name="connsiteX3" fmla="*/ 4184295 w 6925056"/>
                <a:gd name="connsiteY3" fmla="*/ 913181 h 3054096"/>
                <a:gd name="connsiteX4" fmla="*/ 4183075 w 6925056"/>
                <a:gd name="connsiteY4" fmla="*/ 884529 h 3054096"/>
                <a:gd name="connsiteX5" fmla="*/ 2866949 w 6925056"/>
                <a:gd name="connsiteY5" fmla="*/ 884529 h 3054096"/>
                <a:gd name="connsiteX6" fmla="*/ 2866949 w 6925056"/>
                <a:gd name="connsiteY6" fmla="*/ 919277 h 3054096"/>
                <a:gd name="connsiteX7" fmla="*/ 2866949 w 6925056"/>
                <a:gd name="connsiteY7" fmla="*/ 1376477 h 3054096"/>
                <a:gd name="connsiteX8" fmla="*/ 2866339 w 6925056"/>
                <a:gd name="connsiteY8" fmla="*/ 3058363 h 3054096"/>
                <a:gd name="connsiteX9" fmla="*/ 1219 w 6925056"/>
                <a:gd name="connsiteY9" fmla="*/ 3058363 h 3054096"/>
                <a:gd name="connsiteX10" fmla="*/ 0 w 6925056"/>
                <a:gd name="connsiteY10" fmla="*/ 3027883 h 3054096"/>
                <a:gd name="connsiteX11" fmla="*/ 0 w 6925056"/>
                <a:gd name="connsiteY11" fmla="*/ 34747 h 3054096"/>
                <a:gd name="connsiteX12" fmla="*/ 1829 w 6925056"/>
                <a:gd name="connsiteY12" fmla="*/ 609 h 3054096"/>
                <a:gd name="connsiteX13" fmla="*/ 47549 w 6925056"/>
                <a:gd name="connsiteY13" fmla="*/ 609 h 3054096"/>
                <a:gd name="connsiteX14" fmla="*/ 3497885 w 6925056"/>
                <a:gd name="connsiteY14" fmla="*/ 0 h 3054096"/>
                <a:gd name="connsiteX15" fmla="*/ 6865925 w 6925056"/>
                <a:gd name="connsiteY15" fmla="*/ 0 h 3054096"/>
                <a:gd name="connsiteX16" fmla="*/ 6928105 w 6925056"/>
                <a:gd name="connsiteY16" fmla="*/ 62179 h 3054096"/>
                <a:gd name="connsiteX17" fmla="*/ 6926275 w 6925056"/>
                <a:gd name="connsiteY17" fmla="*/ 3057754 h 3054096"/>
                <a:gd name="connsiteX18" fmla="*/ 2348179 w 6925056"/>
                <a:gd name="connsiteY18" fmla="*/ 371246 h 3054096"/>
                <a:gd name="connsiteX19" fmla="*/ 1460602 w 6925056"/>
                <a:gd name="connsiteY19" fmla="*/ 371246 h 3054096"/>
                <a:gd name="connsiteX20" fmla="*/ 1460602 w 6925056"/>
                <a:gd name="connsiteY20" fmla="*/ 896721 h 3054096"/>
                <a:gd name="connsiteX21" fmla="*/ 2348179 w 6925056"/>
                <a:gd name="connsiteY21" fmla="*/ 896721 h 3054096"/>
                <a:gd name="connsiteX22" fmla="*/ 2348179 w 6925056"/>
                <a:gd name="connsiteY22" fmla="*/ 371246 h 3054096"/>
                <a:gd name="connsiteX23" fmla="*/ 6412382 w 6925056"/>
                <a:gd name="connsiteY23" fmla="*/ 897331 h 3054096"/>
                <a:gd name="connsiteX24" fmla="*/ 6412382 w 6925056"/>
                <a:gd name="connsiteY24" fmla="*/ 371246 h 3054096"/>
                <a:gd name="connsiteX25" fmla="*/ 5525415 w 6925056"/>
                <a:gd name="connsiteY25" fmla="*/ 371246 h 3054096"/>
                <a:gd name="connsiteX26" fmla="*/ 5525415 w 6925056"/>
                <a:gd name="connsiteY26" fmla="*/ 897331 h 3054096"/>
                <a:gd name="connsiteX27" fmla="*/ 6412382 w 6925056"/>
                <a:gd name="connsiteY27" fmla="*/ 897331 h 3054096"/>
                <a:gd name="connsiteX28" fmla="*/ 2347570 w 6925056"/>
                <a:gd name="connsiteY28" fmla="*/ 1532534 h 3054096"/>
                <a:gd name="connsiteX29" fmla="*/ 2347570 w 6925056"/>
                <a:gd name="connsiteY29" fmla="*/ 1004621 h 3054096"/>
                <a:gd name="connsiteX30" fmla="*/ 1461211 w 6925056"/>
                <a:gd name="connsiteY30" fmla="*/ 1004621 h 3054096"/>
                <a:gd name="connsiteX31" fmla="*/ 1461211 w 6925056"/>
                <a:gd name="connsiteY31" fmla="*/ 1532534 h 3054096"/>
                <a:gd name="connsiteX32" fmla="*/ 2347570 w 6925056"/>
                <a:gd name="connsiteY32" fmla="*/ 1532534 h 3054096"/>
                <a:gd name="connsiteX33" fmla="*/ 5526024 w 6925056"/>
                <a:gd name="connsiteY33" fmla="*/ 1004011 h 3054096"/>
                <a:gd name="connsiteX34" fmla="*/ 5526024 w 6925056"/>
                <a:gd name="connsiteY34" fmla="*/ 1531315 h 3054096"/>
                <a:gd name="connsiteX35" fmla="*/ 6411773 w 6925056"/>
                <a:gd name="connsiteY35" fmla="*/ 1531315 h 3054096"/>
                <a:gd name="connsiteX36" fmla="*/ 6411773 w 6925056"/>
                <a:gd name="connsiteY36" fmla="*/ 1004011 h 3054096"/>
                <a:gd name="connsiteX37" fmla="*/ 5526024 w 6925056"/>
                <a:gd name="connsiteY37" fmla="*/ 1004011 h 3054096"/>
                <a:gd name="connsiteX38" fmla="*/ 547421 w 6925056"/>
                <a:gd name="connsiteY38" fmla="*/ 1532534 h 3054096"/>
                <a:gd name="connsiteX39" fmla="*/ 1353312 w 6925056"/>
                <a:gd name="connsiteY39" fmla="*/ 1532534 h 3054096"/>
                <a:gd name="connsiteX40" fmla="*/ 1353312 w 6925056"/>
                <a:gd name="connsiteY40" fmla="*/ 1005230 h 3054096"/>
                <a:gd name="connsiteX41" fmla="*/ 547421 w 6925056"/>
                <a:gd name="connsiteY41" fmla="*/ 1005230 h 3054096"/>
                <a:gd name="connsiteX42" fmla="*/ 547421 w 6925056"/>
                <a:gd name="connsiteY42" fmla="*/ 1532534 h 3054096"/>
                <a:gd name="connsiteX43" fmla="*/ 5418735 w 6925056"/>
                <a:gd name="connsiteY43" fmla="*/ 1005230 h 3054096"/>
                <a:gd name="connsiteX44" fmla="*/ 4613453 w 6925056"/>
                <a:gd name="connsiteY44" fmla="*/ 1005230 h 3054096"/>
                <a:gd name="connsiteX45" fmla="*/ 4613453 w 6925056"/>
                <a:gd name="connsiteY45" fmla="*/ 1531315 h 3054096"/>
                <a:gd name="connsiteX46" fmla="*/ 5418735 w 6925056"/>
                <a:gd name="connsiteY46" fmla="*/ 1531315 h 3054096"/>
                <a:gd name="connsiteX47" fmla="*/ 5418735 w 6925056"/>
                <a:gd name="connsiteY47" fmla="*/ 1005230 h 3054096"/>
                <a:gd name="connsiteX48" fmla="*/ 548640 w 6925056"/>
                <a:gd name="connsiteY48" fmla="*/ 370637 h 3054096"/>
                <a:gd name="connsiteX49" fmla="*/ 548640 w 6925056"/>
                <a:gd name="connsiteY49" fmla="*/ 896721 h 3054096"/>
                <a:gd name="connsiteX50" fmla="*/ 1353312 w 6925056"/>
                <a:gd name="connsiteY50" fmla="*/ 896721 h 3054096"/>
                <a:gd name="connsiteX51" fmla="*/ 1353312 w 6925056"/>
                <a:gd name="connsiteY51" fmla="*/ 370637 h 3054096"/>
                <a:gd name="connsiteX52" fmla="*/ 548640 w 6925056"/>
                <a:gd name="connsiteY52" fmla="*/ 370637 h 3054096"/>
                <a:gd name="connsiteX53" fmla="*/ 4613453 w 6925056"/>
                <a:gd name="connsiteY53" fmla="*/ 897331 h 3054096"/>
                <a:gd name="connsiteX54" fmla="*/ 5416906 w 6925056"/>
                <a:gd name="connsiteY54" fmla="*/ 897331 h 3054096"/>
                <a:gd name="connsiteX55" fmla="*/ 5416906 w 6925056"/>
                <a:gd name="connsiteY55" fmla="*/ 370637 h 3054096"/>
                <a:gd name="connsiteX56" fmla="*/ 4613453 w 6925056"/>
                <a:gd name="connsiteY56" fmla="*/ 370637 h 3054096"/>
                <a:gd name="connsiteX57" fmla="*/ 4613453 w 6925056"/>
                <a:gd name="connsiteY57" fmla="*/ 897331 h 305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925056" h="3054096">
                  <a:moveTo>
                    <a:pt x="6926275" y="3057754"/>
                  </a:moveTo>
                  <a:cubicBezTo>
                    <a:pt x="6011875" y="3057754"/>
                    <a:pt x="5097475" y="3057754"/>
                    <a:pt x="4183075" y="3057754"/>
                  </a:cubicBezTo>
                  <a:cubicBezTo>
                    <a:pt x="4183685" y="3050439"/>
                    <a:pt x="4184295" y="3043732"/>
                    <a:pt x="4184295" y="3036418"/>
                  </a:cubicBezTo>
                  <a:cubicBezTo>
                    <a:pt x="4184295" y="2328672"/>
                    <a:pt x="4184295" y="1620926"/>
                    <a:pt x="4184295" y="913181"/>
                  </a:cubicBezTo>
                  <a:cubicBezTo>
                    <a:pt x="4184295" y="904037"/>
                    <a:pt x="4183075" y="895502"/>
                    <a:pt x="4183075" y="884529"/>
                  </a:cubicBezTo>
                  <a:cubicBezTo>
                    <a:pt x="3744163" y="884529"/>
                    <a:pt x="3307080" y="884529"/>
                    <a:pt x="2866949" y="884529"/>
                  </a:cubicBezTo>
                  <a:cubicBezTo>
                    <a:pt x="2866949" y="897331"/>
                    <a:pt x="2866949" y="908304"/>
                    <a:pt x="2866949" y="919277"/>
                  </a:cubicBezTo>
                  <a:cubicBezTo>
                    <a:pt x="2866949" y="1071677"/>
                    <a:pt x="2866949" y="1224077"/>
                    <a:pt x="2866949" y="1376477"/>
                  </a:cubicBezTo>
                  <a:cubicBezTo>
                    <a:pt x="2866949" y="1937309"/>
                    <a:pt x="2866949" y="2497531"/>
                    <a:pt x="2866339" y="3058363"/>
                  </a:cubicBezTo>
                  <a:cubicBezTo>
                    <a:pt x="1911096" y="3058363"/>
                    <a:pt x="956462" y="3058363"/>
                    <a:pt x="1219" y="3058363"/>
                  </a:cubicBezTo>
                  <a:cubicBezTo>
                    <a:pt x="610" y="3048000"/>
                    <a:pt x="0" y="3038247"/>
                    <a:pt x="0" y="3027883"/>
                  </a:cubicBezTo>
                  <a:cubicBezTo>
                    <a:pt x="0" y="2029968"/>
                    <a:pt x="0" y="1032662"/>
                    <a:pt x="0" y="34747"/>
                  </a:cubicBezTo>
                  <a:cubicBezTo>
                    <a:pt x="0" y="24384"/>
                    <a:pt x="1219" y="13411"/>
                    <a:pt x="1829" y="609"/>
                  </a:cubicBezTo>
                  <a:cubicBezTo>
                    <a:pt x="18898" y="609"/>
                    <a:pt x="32918" y="609"/>
                    <a:pt x="47549" y="609"/>
                  </a:cubicBezTo>
                  <a:cubicBezTo>
                    <a:pt x="1197864" y="609"/>
                    <a:pt x="2347570" y="0"/>
                    <a:pt x="3497885" y="0"/>
                  </a:cubicBezTo>
                  <a:cubicBezTo>
                    <a:pt x="4620768" y="0"/>
                    <a:pt x="5743042" y="0"/>
                    <a:pt x="6865925" y="0"/>
                  </a:cubicBezTo>
                  <a:cubicBezTo>
                    <a:pt x="6928105" y="0"/>
                    <a:pt x="6928105" y="0"/>
                    <a:pt x="6928105" y="62179"/>
                  </a:cubicBezTo>
                  <a:cubicBezTo>
                    <a:pt x="6926885" y="1060704"/>
                    <a:pt x="6926275" y="2059229"/>
                    <a:pt x="6926275" y="3057754"/>
                  </a:cubicBezTo>
                  <a:close/>
                  <a:moveTo>
                    <a:pt x="2348179" y="371246"/>
                  </a:moveTo>
                  <a:cubicBezTo>
                    <a:pt x="2051304" y="371246"/>
                    <a:pt x="1755648" y="371246"/>
                    <a:pt x="1460602" y="371246"/>
                  </a:cubicBezTo>
                  <a:cubicBezTo>
                    <a:pt x="1460602" y="547421"/>
                    <a:pt x="1460602" y="721766"/>
                    <a:pt x="1460602" y="896721"/>
                  </a:cubicBezTo>
                  <a:cubicBezTo>
                    <a:pt x="1757477" y="896721"/>
                    <a:pt x="2052523" y="896721"/>
                    <a:pt x="2348179" y="896721"/>
                  </a:cubicBezTo>
                  <a:cubicBezTo>
                    <a:pt x="2348179" y="720547"/>
                    <a:pt x="2348179" y="546201"/>
                    <a:pt x="2348179" y="371246"/>
                  </a:cubicBezTo>
                  <a:close/>
                  <a:moveTo>
                    <a:pt x="6412382" y="897331"/>
                  </a:moveTo>
                  <a:cubicBezTo>
                    <a:pt x="6412382" y="720547"/>
                    <a:pt x="6412382" y="545592"/>
                    <a:pt x="6412382" y="371246"/>
                  </a:cubicBezTo>
                  <a:cubicBezTo>
                    <a:pt x="6115507" y="371246"/>
                    <a:pt x="5820461" y="371246"/>
                    <a:pt x="5525415" y="371246"/>
                  </a:cubicBezTo>
                  <a:cubicBezTo>
                    <a:pt x="5525415" y="547421"/>
                    <a:pt x="5525415" y="721766"/>
                    <a:pt x="5525415" y="897331"/>
                  </a:cubicBezTo>
                  <a:cubicBezTo>
                    <a:pt x="5821070" y="897331"/>
                    <a:pt x="6114898" y="897331"/>
                    <a:pt x="6412382" y="897331"/>
                  </a:cubicBezTo>
                  <a:close/>
                  <a:moveTo>
                    <a:pt x="2347570" y="1532534"/>
                  </a:moveTo>
                  <a:cubicBezTo>
                    <a:pt x="2347570" y="1355141"/>
                    <a:pt x="2347570" y="1180186"/>
                    <a:pt x="2347570" y="1004621"/>
                  </a:cubicBezTo>
                  <a:cubicBezTo>
                    <a:pt x="2051304" y="1004621"/>
                    <a:pt x="1757477" y="1004621"/>
                    <a:pt x="1461211" y="1004621"/>
                  </a:cubicBezTo>
                  <a:cubicBezTo>
                    <a:pt x="1461211" y="1180795"/>
                    <a:pt x="1461211" y="1355750"/>
                    <a:pt x="1461211" y="1532534"/>
                  </a:cubicBezTo>
                  <a:cubicBezTo>
                    <a:pt x="1757477" y="1532534"/>
                    <a:pt x="2051304" y="1532534"/>
                    <a:pt x="2347570" y="1532534"/>
                  </a:cubicBezTo>
                  <a:close/>
                  <a:moveTo>
                    <a:pt x="5526024" y="1004011"/>
                  </a:moveTo>
                  <a:cubicBezTo>
                    <a:pt x="5526024" y="1182014"/>
                    <a:pt x="5526024" y="1356970"/>
                    <a:pt x="5526024" y="1531315"/>
                  </a:cubicBezTo>
                  <a:cubicBezTo>
                    <a:pt x="5822899" y="1531315"/>
                    <a:pt x="6117946" y="1531315"/>
                    <a:pt x="6411773" y="1531315"/>
                  </a:cubicBezTo>
                  <a:cubicBezTo>
                    <a:pt x="6411773" y="1353922"/>
                    <a:pt x="6411773" y="1178966"/>
                    <a:pt x="6411773" y="1004011"/>
                  </a:cubicBezTo>
                  <a:cubicBezTo>
                    <a:pt x="6115507" y="1004011"/>
                    <a:pt x="5822290" y="1004011"/>
                    <a:pt x="5526024" y="1004011"/>
                  </a:cubicBezTo>
                  <a:close/>
                  <a:moveTo>
                    <a:pt x="547421" y="1532534"/>
                  </a:moveTo>
                  <a:cubicBezTo>
                    <a:pt x="816864" y="1532534"/>
                    <a:pt x="1084478" y="1532534"/>
                    <a:pt x="1353312" y="1532534"/>
                  </a:cubicBezTo>
                  <a:cubicBezTo>
                    <a:pt x="1353312" y="1356360"/>
                    <a:pt x="1353312" y="1181405"/>
                    <a:pt x="1353312" y="1005230"/>
                  </a:cubicBezTo>
                  <a:cubicBezTo>
                    <a:pt x="1084478" y="1005230"/>
                    <a:pt x="816864" y="1005230"/>
                    <a:pt x="547421" y="1005230"/>
                  </a:cubicBezTo>
                  <a:cubicBezTo>
                    <a:pt x="547421" y="1180795"/>
                    <a:pt x="547421" y="1354531"/>
                    <a:pt x="547421" y="1532534"/>
                  </a:cubicBezTo>
                  <a:close/>
                  <a:moveTo>
                    <a:pt x="5418735" y="1005230"/>
                  </a:moveTo>
                  <a:cubicBezTo>
                    <a:pt x="5149291" y="1005230"/>
                    <a:pt x="4881677" y="1005230"/>
                    <a:pt x="4613453" y="1005230"/>
                  </a:cubicBezTo>
                  <a:cubicBezTo>
                    <a:pt x="4613453" y="1182014"/>
                    <a:pt x="4613453" y="1356360"/>
                    <a:pt x="4613453" y="1531315"/>
                  </a:cubicBezTo>
                  <a:cubicBezTo>
                    <a:pt x="4882896" y="1531315"/>
                    <a:pt x="5149901" y="1531315"/>
                    <a:pt x="5418735" y="1531315"/>
                  </a:cubicBezTo>
                  <a:cubicBezTo>
                    <a:pt x="5418735" y="1355750"/>
                    <a:pt x="5418735" y="1182014"/>
                    <a:pt x="5418735" y="1005230"/>
                  </a:cubicBezTo>
                  <a:close/>
                  <a:moveTo>
                    <a:pt x="548640" y="370637"/>
                  </a:moveTo>
                  <a:cubicBezTo>
                    <a:pt x="548640" y="547421"/>
                    <a:pt x="548640" y="721766"/>
                    <a:pt x="548640" y="896721"/>
                  </a:cubicBezTo>
                  <a:cubicBezTo>
                    <a:pt x="818083" y="896721"/>
                    <a:pt x="1085088" y="896721"/>
                    <a:pt x="1353312" y="896721"/>
                  </a:cubicBezTo>
                  <a:cubicBezTo>
                    <a:pt x="1353312" y="720547"/>
                    <a:pt x="1353312" y="546201"/>
                    <a:pt x="1353312" y="370637"/>
                  </a:cubicBezTo>
                  <a:cubicBezTo>
                    <a:pt x="1084478" y="370637"/>
                    <a:pt x="818083" y="370637"/>
                    <a:pt x="548640" y="370637"/>
                  </a:cubicBezTo>
                  <a:close/>
                  <a:moveTo>
                    <a:pt x="4613453" y="897331"/>
                  </a:moveTo>
                  <a:cubicBezTo>
                    <a:pt x="4882896" y="897331"/>
                    <a:pt x="5149901" y="897331"/>
                    <a:pt x="5416906" y="897331"/>
                  </a:cubicBezTo>
                  <a:cubicBezTo>
                    <a:pt x="5416906" y="720547"/>
                    <a:pt x="5416906" y="545592"/>
                    <a:pt x="5416906" y="370637"/>
                  </a:cubicBezTo>
                  <a:cubicBezTo>
                    <a:pt x="5148072" y="370637"/>
                    <a:pt x="4881677" y="370637"/>
                    <a:pt x="4613453" y="370637"/>
                  </a:cubicBezTo>
                  <a:cubicBezTo>
                    <a:pt x="4613453" y="546811"/>
                    <a:pt x="4613453" y="721157"/>
                    <a:pt x="4613453" y="897331"/>
                  </a:cubicBezTo>
                  <a:close/>
                </a:path>
              </a:pathLst>
            </a:custGeom>
            <a:solidFill>
              <a:schemeClr val="accent1"/>
            </a:solidFill>
            <a:ln w="609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4BDF72E-3069-4689-A870-7C0C07B1DB81}"/>
                </a:ext>
              </a:extLst>
            </p:cNvPr>
            <p:cNvSpPr/>
            <p:nvPr/>
          </p:nvSpPr>
          <p:spPr>
            <a:xfrm>
              <a:off x="2194560" y="0"/>
              <a:ext cx="7802880" cy="3639312"/>
            </a:xfrm>
            <a:custGeom>
              <a:avLst/>
              <a:gdLst>
                <a:gd name="connsiteX0" fmla="*/ 3877056 w 7802880"/>
                <a:gd name="connsiteY0" fmla="*/ 0 h 3639312"/>
                <a:gd name="connsiteX1" fmla="*/ 3883152 w 7802880"/>
                <a:gd name="connsiteY1" fmla="*/ 0 h 3639312"/>
                <a:gd name="connsiteX2" fmla="*/ 3903269 w 7802880"/>
                <a:gd name="connsiteY2" fmla="*/ 18288 h 3639312"/>
                <a:gd name="connsiteX3" fmla="*/ 5491277 w 7802880"/>
                <a:gd name="connsiteY3" fmla="*/ 1210666 h 3639312"/>
                <a:gd name="connsiteX4" fmla="*/ 5586984 w 7802880"/>
                <a:gd name="connsiteY4" fmla="*/ 1242365 h 3639312"/>
                <a:gd name="connsiteX5" fmla="*/ 6717792 w 7802880"/>
                <a:gd name="connsiteY5" fmla="*/ 1239926 h 3639312"/>
                <a:gd name="connsiteX6" fmla="*/ 6797650 w 7802880"/>
                <a:gd name="connsiteY6" fmla="*/ 1292962 h 3639312"/>
                <a:gd name="connsiteX7" fmla="*/ 7774839 w 7802880"/>
                <a:gd name="connsiteY7" fmla="*/ 3573475 h 3639312"/>
                <a:gd name="connsiteX8" fmla="*/ 7802880 w 7802880"/>
                <a:gd name="connsiteY8" fmla="*/ 3633216 h 3639312"/>
                <a:gd name="connsiteX9" fmla="*/ 7802880 w 7802880"/>
                <a:gd name="connsiteY9" fmla="*/ 3639312 h 3639312"/>
                <a:gd name="connsiteX10" fmla="*/ 7766914 w 7802880"/>
                <a:gd name="connsiteY10" fmla="*/ 3642360 h 3639312"/>
                <a:gd name="connsiteX11" fmla="*/ 35966 w 7802880"/>
                <a:gd name="connsiteY11" fmla="*/ 3642360 h 3639312"/>
                <a:gd name="connsiteX12" fmla="*/ 0 w 7802880"/>
                <a:gd name="connsiteY12" fmla="*/ 3639312 h 3639312"/>
                <a:gd name="connsiteX13" fmla="*/ 0 w 7802880"/>
                <a:gd name="connsiteY13" fmla="*/ 3633216 h 3639312"/>
                <a:gd name="connsiteX14" fmla="*/ 10363 w 7802880"/>
                <a:gd name="connsiteY14" fmla="*/ 3615538 h 3639312"/>
                <a:gd name="connsiteX15" fmla="*/ 1007059 w 7802880"/>
                <a:gd name="connsiteY15" fmla="*/ 1288085 h 3639312"/>
                <a:gd name="connsiteX16" fmla="*/ 1080211 w 7802880"/>
                <a:gd name="connsiteY16" fmla="*/ 1240536 h 3639312"/>
                <a:gd name="connsiteX17" fmla="*/ 2189074 w 7802880"/>
                <a:gd name="connsiteY17" fmla="*/ 1243584 h 3639312"/>
                <a:gd name="connsiteX18" fmla="*/ 2295754 w 7802880"/>
                <a:gd name="connsiteY18" fmla="*/ 1207618 h 3639312"/>
                <a:gd name="connsiteX19" fmla="*/ 3126029 w 7802880"/>
                <a:gd name="connsiteY19" fmla="*/ 573634 h 3639312"/>
                <a:gd name="connsiteX20" fmla="*/ 3877056 w 7802880"/>
                <a:gd name="connsiteY20" fmla="*/ 0 h 3639312"/>
                <a:gd name="connsiteX21" fmla="*/ 5071872 w 7802880"/>
                <a:gd name="connsiteY21" fmla="*/ 2077517 h 3639312"/>
                <a:gd name="connsiteX22" fmla="*/ 3970325 w 7802880"/>
                <a:gd name="connsiteY22" fmla="*/ 2077517 h 3639312"/>
                <a:gd name="connsiteX23" fmla="*/ 3970325 w 7802880"/>
                <a:gd name="connsiteY23" fmla="*/ 2881579 h 3639312"/>
                <a:gd name="connsiteX24" fmla="*/ 5071872 w 7802880"/>
                <a:gd name="connsiteY24" fmla="*/ 2881579 h 3639312"/>
                <a:gd name="connsiteX25" fmla="*/ 5071872 w 7802880"/>
                <a:gd name="connsiteY25" fmla="*/ 2077517 h 3639312"/>
                <a:gd name="connsiteX26" fmla="*/ 3819754 w 7802880"/>
                <a:gd name="connsiteY26" fmla="*/ 2882798 h 3639312"/>
                <a:gd name="connsiteX27" fmla="*/ 3819754 w 7802880"/>
                <a:gd name="connsiteY27" fmla="*/ 2079346 h 3639312"/>
                <a:gd name="connsiteX28" fmla="*/ 2717597 w 7802880"/>
                <a:gd name="connsiteY28" fmla="*/ 2079346 h 3639312"/>
                <a:gd name="connsiteX29" fmla="*/ 2717597 w 7802880"/>
                <a:gd name="connsiteY29" fmla="*/ 2882798 h 3639312"/>
                <a:gd name="connsiteX30" fmla="*/ 3819754 w 7802880"/>
                <a:gd name="connsiteY30" fmla="*/ 2882798 h 3639312"/>
                <a:gd name="connsiteX31" fmla="*/ 3889858 w 7802880"/>
                <a:gd name="connsiteY31" fmla="*/ 303581 h 3639312"/>
                <a:gd name="connsiteX32" fmla="*/ 5677205 w 7802880"/>
                <a:gd name="connsiteY32" fmla="*/ 1648358 h 3639312"/>
                <a:gd name="connsiteX33" fmla="*/ 5677815 w 7802880"/>
                <a:gd name="connsiteY33" fmla="*/ 1422806 h 3639312"/>
                <a:gd name="connsiteX34" fmla="*/ 5630876 w 7802880"/>
                <a:gd name="connsiteY34" fmla="*/ 1325270 h 3639312"/>
                <a:gd name="connsiteX35" fmla="*/ 4153815 w 7802880"/>
                <a:gd name="connsiteY35" fmla="*/ 218846 h 3639312"/>
                <a:gd name="connsiteX36" fmla="*/ 3878885 w 7802880"/>
                <a:gd name="connsiteY36" fmla="*/ 12802 h 3639312"/>
                <a:gd name="connsiteX37" fmla="*/ 3857549 w 7802880"/>
                <a:gd name="connsiteY37" fmla="*/ 28042 h 3639312"/>
                <a:gd name="connsiteX38" fmla="*/ 2976067 w 7802880"/>
                <a:gd name="connsiteY38" fmla="*/ 700430 h 3639312"/>
                <a:gd name="connsiteX39" fmla="*/ 2128114 w 7802880"/>
                <a:gd name="connsiteY39" fmla="*/ 1346606 h 3639312"/>
                <a:gd name="connsiteX40" fmla="*/ 2092757 w 7802880"/>
                <a:gd name="connsiteY40" fmla="*/ 1409395 h 3639312"/>
                <a:gd name="connsiteX41" fmla="*/ 2093976 w 7802880"/>
                <a:gd name="connsiteY41" fmla="*/ 1595323 h 3639312"/>
                <a:gd name="connsiteX42" fmla="*/ 2098243 w 7802880"/>
                <a:gd name="connsiteY42" fmla="*/ 1631899 h 3639312"/>
                <a:gd name="connsiteX43" fmla="*/ 3889858 w 7802880"/>
                <a:gd name="connsiteY43" fmla="*/ 303581 h 3639312"/>
                <a:gd name="connsiteX44" fmla="*/ 2717597 w 7802880"/>
                <a:gd name="connsiteY44" fmla="*/ 1470355 h 3639312"/>
                <a:gd name="connsiteX45" fmla="*/ 2717597 w 7802880"/>
                <a:gd name="connsiteY45" fmla="*/ 1997659 h 3639312"/>
                <a:gd name="connsiteX46" fmla="*/ 3819144 w 7802880"/>
                <a:gd name="connsiteY46" fmla="*/ 1997659 h 3639312"/>
                <a:gd name="connsiteX47" fmla="*/ 3819144 w 7802880"/>
                <a:gd name="connsiteY47" fmla="*/ 1470355 h 3639312"/>
                <a:gd name="connsiteX48" fmla="*/ 2717597 w 7802880"/>
                <a:gd name="connsiteY48" fmla="*/ 1470355 h 3639312"/>
                <a:gd name="connsiteX49" fmla="*/ 3969106 w 7802880"/>
                <a:gd name="connsiteY49" fmla="*/ 1997050 h 3639312"/>
                <a:gd name="connsiteX50" fmla="*/ 5070044 w 7802880"/>
                <a:gd name="connsiteY50" fmla="*/ 1997050 h 3639312"/>
                <a:gd name="connsiteX51" fmla="*/ 5070044 w 7802880"/>
                <a:gd name="connsiteY51" fmla="*/ 1471574 h 3639312"/>
                <a:gd name="connsiteX52" fmla="*/ 3969106 w 7802880"/>
                <a:gd name="connsiteY52" fmla="*/ 1471574 h 3639312"/>
                <a:gd name="connsiteX53" fmla="*/ 3969106 w 7802880"/>
                <a:gd name="connsiteY53" fmla="*/ 1997050 h 3639312"/>
                <a:gd name="connsiteX54" fmla="*/ 5436413 w 7802880"/>
                <a:gd name="connsiteY54" fmla="*/ 1486814 h 3639312"/>
                <a:gd name="connsiteX55" fmla="*/ 5436413 w 7802880"/>
                <a:gd name="connsiteY55" fmla="*/ 3062630 h 3639312"/>
                <a:gd name="connsiteX56" fmla="*/ 2307946 w 7802880"/>
                <a:gd name="connsiteY56" fmla="*/ 3062630 h 3639312"/>
                <a:gd name="connsiteX57" fmla="*/ 2307946 w 7802880"/>
                <a:gd name="connsiteY57" fmla="*/ 1501445 h 3639312"/>
                <a:gd name="connsiteX58" fmla="*/ 2235403 w 7802880"/>
                <a:gd name="connsiteY58" fmla="*/ 1608734 h 3639312"/>
                <a:gd name="connsiteX59" fmla="*/ 2236622 w 7802880"/>
                <a:gd name="connsiteY59" fmla="*/ 3126639 h 3639312"/>
                <a:gd name="connsiteX60" fmla="*/ 2236622 w 7802880"/>
                <a:gd name="connsiteY60" fmla="*/ 3161386 h 3639312"/>
                <a:gd name="connsiteX61" fmla="*/ 5515052 w 7802880"/>
                <a:gd name="connsiteY61" fmla="*/ 3161386 h 3639312"/>
                <a:gd name="connsiteX62" fmla="*/ 5516880 w 7802880"/>
                <a:gd name="connsiteY62" fmla="*/ 3150413 h 3639312"/>
                <a:gd name="connsiteX63" fmla="*/ 5516880 w 7802880"/>
                <a:gd name="connsiteY63" fmla="*/ 1568501 h 3639312"/>
                <a:gd name="connsiteX64" fmla="*/ 5508346 w 7802880"/>
                <a:gd name="connsiteY64" fmla="*/ 1544117 h 3639312"/>
                <a:gd name="connsiteX65" fmla="*/ 5436413 w 7802880"/>
                <a:gd name="connsiteY65" fmla="*/ 1486814 h 363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802880" h="3639312">
                  <a:moveTo>
                    <a:pt x="3877056" y="0"/>
                  </a:moveTo>
                  <a:cubicBezTo>
                    <a:pt x="3878885" y="0"/>
                    <a:pt x="3881323" y="0"/>
                    <a:pt x="3883152" y="0"/>
                  </a:cubicBezTo>
                  <a:cubicBezTo>
                    <a:pt x="3889858" y="6096"/>
                    <a:pt x="3895954" y="12802"/>
                    <a:pt x="3903269" y="18288"/>
                  </a:cubicBezTo>
                  <a:cubicBezTo>
                    <a:pt x="4432402" y="415747"/>
                    <a:pt x="4962144" y="813206"/>
                    <a:pt x="5491277" y="1210666"/>
                  </a:cubicBezTo>
                  <a:cubicBezTo>
                    <a:pt x="5520538" y="1232611"/>
                    <a:pt x="5551018" y="1242365"/>
                    <a:pt x="5586984" y="1242365"/>
                  </a:cubicBezTo>
                  <a:cubicBezTo>
                    <a:pt x="5963717" y="1241146"/>
                    <a:pt x="6340450" y="1241755"/>
                    <a:pt x="6717792" y="1239926"/>
                  </a:cubicBezTo>
                  <a:cubicBezTo>
                    <a:pt x="6759855" y="1239926"/>
                    <a:pt x="6781191" y="1254557"/>
                    <a:pt x="6797650" y="1292962"/>
                  </a:cubicBezTo>
                  <a:cubicBezTo>
                    <a:pt x="7122567" y="2053742"/>
                    <a:pt x="7448703" y="2813304"/>
                    <a:pt x="7774839" y="3573475"/>
                  </a:cubicBezTo>
                  <a:cubicBezTo>
                    <a:pt x="7783373" y="3593592"/>
                    <a:pt x="7793736" y="3613099"/>
                    <a:pt x="7802880" y="3633216"/>
                  </a:cubicBezTo>
                  <a:cubicBezTo>
                    <a:pt x="7802880" y="3635045"/>
                    <a:pt x="7802880" y="3637483"/>
                    <a:pt x="7802880" y="3639312"/>
                  </a:cubicBezTo>
                  <a:cubicBezTo>
                    <a:pt x="7790688" y="3640531"/>
                    <a:pt x="7779106" y="3642360"/>
                    <a:pt x="7766914" y="3642360"/>
                  </a:cubicBezTo>
                  <a:cubicBezTo>
                    <a:pt x="5190135" y="3642360"/>
                    <a:pt x="2613355" y="3642360"/>
                    <a:pt x="35966" y="3642360"/>
                  </a:cubicBezTo>
                  <a:cubicBezTo>
                    <a:pt x="23774" y="3642360"/>
                    <a:pt x="12192" y="3640531"/>
                    <a:pt x="0" y="3639312"/>
                  </a:cubicBezTo>
                  <a:cubicBezTo>
                    <a:pt x="0" y="3637483"/>
                    <a:pt x="0" y="3635045"/>
                    <a:pt x="0" y="3633216"/>
                  </a:cubicBezTo>
                  <a:cubicBezTo>
                    <a:pt x="3658" y="3627120"/>
                    <a:pt x="7925" y="3621634"/>
                    <a:pt x="10363" y="3615538"/>
                  </a:cubicBezTo>
                  <a:cubicBezTo>
                    <a:pt x="343205" y="2839517"/>
                    <a:pt x="675437" y="2064106"/>
                    <a:pt x="1007059" y="1288085"/>
                  </a:cubicBezTo>
                  <a:cubicBezTo>
                    <a:pt x="1022299" y="1252728"/>
                    <a:pt x="1041806" y="1239926"/>
                    <a:pt x="1080211" y="1240536"/>
                  </a:cubicBezTo>
                  <a:cubicBezTo>
                    <a:pt x="1449629" y="1242365"/>
                    <a:pt x="1819656" y="1242365"/>
                    <a:pt x="2189074" y="1243584"/>
                  </a:cubicBezTo>
                  <a:cubicBezTo>
                    <a:pt x="2229917" y="1243584"/>
                    <a:pt x="2263445" y="1232002"/>
                    <a:pt x="2295754" y="1207618"/>
                  </a:cubicBezTo>
                  <a:cubicBezTo>
                    <a:pt x="2571902" y="996086"/>
                    <a:pt x="2849270" y="785165"/>
                    <a:pt x="3126029" y="573634"/>
                  </a:cubicBezTo>
                  <a:cubicBezTo>
                    <a:pt x="3376575" y="382219"/>
                    <a:pt x="3627120" y="190805"/>
                    <a:pt x="3877056" y="0"/>
                  </a:cubicBezTo>
                  <a:close/>
                  <a:moveTo>
                    <a:pt x="5071872" y="2077517"/>
                  </a:moveTo>
                  <a:cubicBezTo>
                    <a:pt x="4701845" y="2077517"/>
                    <a:pt x="4336085" y="2077517"/>
                    <a:pt x="3970325" y="2077517"/>
                  </a:cubicBezTo>
                  <a:cubicBezTo>
                    <a:pt x="3970325" y="2347570"/>
                    <a:pt x="3970325" y="2614574"/>
                    <a:pt x="3970325" y="2881579"/>
                  </a:cubicBezTo>
                  <a:cubicBezTo>
                    <a:pt x="4339133" y="2881579"/>
                    <a:pt x="4704893" y="2881579"/>
                    <a:pt x="5071872" y="2881579"/>
                  </a:cubicBezTo>
                  <a:cubicBezTo>
                    <a:pt x="5071872" y="2612746"/>
                    <a:pt x="5071872" y="2345741"/>
                    <a:pt x="5071872" y="2077517"/>
                  </a:cubicBezTo>
                  <a:close/>
                  <a:moveTo>
                    <a:pt x="3819754" y="2882798"/>
                  </a:moveTo>
                  <a:cubicBezTo>
                    <a:pt x="3819754" y="2613355"/>
                    <a:pt x="3819754" y="2346350"/>
                    <a:pt x="3819754" y="2079346"/>
                  </a:cubicBezTo>
                  <a:cubicBezTo>
                    <a:pt x="3450946" y="2079346"/>
                    <a:pt x="3083966" y="2079346"/>
                    <a:pt x="2717597" y="2079346"/>
                  </a:cubicBezTo>
                  <a:cubicBezTo>
                    <a:pt x="2717597" y="2348789"/>
                    <a:pt x="2717597" y="2615184"/>
                    <a:pt x="2717597" y="2882798"/>
                  </a:cubicBezTo>
                  <a:cubicBezTo>
                    <a:pt x="3085186" y="2882798"/>
                    <a:pt x="3450946" y="2882798"/>
                    <a:pt x="3819754" y="2882798"/>
                  </a:cubicBezTo>
                  <a:close/>
                  <a:moveTo>
                    <a:pt x="3889858" y="303581"/>
                  </a:moveTo>
                  <a:cubicBezTo>
                    <a:pt x="4482999" y="751637"/>
                    <a:pt x="5071872" y="1204570"/>
                    <a:pt x="5677205" y="1648358"/>
                  </a:cubicBezTo>
                  <a:cubicBezTo>
                    <a:pt x="5677205" y="1566672"/>
                    <a:pt x="5674767" y="1494739"/>
                    <a:pt x="5677815" y="1422806"/>
                  </a:cubicBezTo>
                  <a:cubicBezTo>
                    <a:pt x="5679644" y="1379525"/>
                    <a:pt x="5665623" y="1351483"/>
                    <a:pt x="5630876" y="1325270"/>
                  </a:cubicBezTo>
                  <a:cubicBezTo>
                    <a:pt x="5138319" y="957072"/>
                    <a:pt x="4646372" y="587654"/>
                    <a:pt x="4153815" y="218846"/>
                  </a:cubicBezTo>
                  <a:cubicBezTo>
                    <a:pt x="4062375" y="149962"/>
                    <a:pt x="3970935" y="81686"/>
                    <a:pt x="3878885" y="12802"/>
                  </a:cubicBezTo>
                  <a:cubicBezTo>
                    <a:pt x="3870351" y="18898"/>
                    <a:pt x="3863645" y="23165"/>
                    <a:pt x="3857549" y="28042"/>
                  </a:cubicBezTo>
                  <a:cubicBezTo>
                    <a:pt x="3563722" y="251765"/>
                    <a:pt x="3269895" y="476098"/>
                    <a:pt x="2976067" y="700430"/>
                  </a:cubicBezTo>
                  <a:cubicBezTo>
                    <a:pt x="2693213" y="915619"/>
                    <a:pt x="2410968" y="1131418"/>
                    <a:pt x="2128114" y="1346606"/>
                  </a:cubicBezTo>
                  <a:cubicBezTo>
                    <a:pt x="2106778" y="1363066"/>
                    <a:pt x="2091538" y="1380134"/>
                    <a:pt x="2092757" y="1409395"/>
                  </a:cubicBezTo>
                  <a:cubicBezTo>
                    <a:pt x="2093976" y="1471574"/>
                    <a:pt x="2093366" y="1533144"/>
                    <a:pt x="2093976" y="1595323"/>
                  </a:cubicBezTo>
                  <a:cubicBezTo>
                    <a:pt x="2093976" y="1605686"/>
                    <a:pt x="2096414" y="1616050"/>
                    <a:pt x="2098243" y="1631899"/>
                  </a:cubicBezTo>
                  <a:cubicBezTo>
                    <a:pt x="2707843" y="1199693"/>
                    <a:pt x="3290621" y="741883"/>
                    <a:pt x="3889858" y="303581"/>
                  </a:cubicBezTo>
                  <a:close/>
                  <a:moveTo>
                    <a:pt x="2717597" y="1470355"/>
                  </a:moveTo>
                  <a:cubicBezTo>
                    <a:pt x="2717597" y="1648358"/>
                    <a:pt x="2717597" y="1823314"/>
                    <a:pt x="2717597" y="1997659"/>
                  </a:cubicBezTo>
                  <a:cubicBezTo>
                    <a:pt x="3086405" y="1997659"/>
                    <a:pt x="3452775" y="1997659"/>
                    <a:pt x="3819144" y="1997659"/>
                  </a:cubicBezTo>
                  <a:cubicBezTo>
                    <a:pt x="3819144" y="1820875"/>
                    <a:pt x="3819144" y="1645920"/>
                    <a:pt x="3819144" y="1470355"/>
                  </a:cubicBezTo>
                  <a:cubicBezTo>
                    <a:pt x="3450946" y="1470355"/>
                    <a:pt x="3085795" y="1470355"/>
                    <a:pt x="2717597" y="1470355"/>
                  </a:cubicBezTo>
                  <a:close/>
                  <a:moveTo>
                    <a:pt x="3969106" y="1997050"/>
                  </a:moveTo>
                  <a:cubicBezTo>
                    <a:pt x="4338524" y="1997050"/>
                    <a:pt x="4704284" y="1997050"/>
                    <a:pt x="5070044" y="1997050"/>
                  </a:cubicBezTo>
                  <a:cubicBezTo>
                    <a:pt x="5070044" y="1820266"/>
                    <a:pt x="5070044" y="1645310"/>
                    <a:pt x="5070044" y="1471574"/>
                  </a:cubicBezTo>
                  <a:cubicBezTo>
                    <a:pt x="4701845" y="1471574"/>
                    <a:pt x="4335476" y="1471574"/>
                    <a:pt x="3969106" y="1471574"/>
                  </a:cubicBezTo>
                  <a:cubicBezTo>
                    <a:pt x="3969106" y="1647749"/>
                    <a:pt x="3969106" y="1821485"/>
                    <a:pt x="3969106" y="1997050"/>
                  </a:cubicBezTo>
                  <a:close/>
                  <a:moveTo>
                    <a:pt x="5436413" y="1486814"/>
                  </a:moveTo>
                  <a:cubicBezTo>
                    <a:pt x="5436413" y="2018386"/>
                    <a:pt x="5436413" y="2540203"/>
                    <a:pt x="5436413" y="3062630"/>
                  </a:cubicBezTo>
                  <a:cubicBezTo>
                    <a:pt x="4393388" y="3062630"/>
                    <a:pt x="3352800" y="3062630"/>
                    <a:pt x="2307946" y="3062630"/>
                  </a:cubicBezTo>
                  <a:cubicBezTo>
                    <a:pt x="2307946" y="2541422"/>
                    <a:pt x="2307946" y="2022043"/>
                    <a:pt x="2307946" y="1501445"/>
                  </a:cubicBezTo>
                  <a:cubicBezTo>
                    <a:pt x="2253691" y="1519733"/>
                    <a:pt x="2235403" y="1553870"/>
                    <a:pt x="2235403" y="1608734"/>
                  </a:cubicBezTo>
                  <a:cubicBezTo>
                    <a:pt x="2237232" y="2114702"/>
                    <a:pt x="2236622" y="2620670"/>
                    <a:pt x="2236622" y="3126639"/>
                  </a:cubicBezTo>
                  <a:cubicBezTo>
                    <a:pt x="2236622" y="3138221"/>
                    <a:pt x="2236622" y="3150413"/>
                    <a:pt x="2236622" y="3161386"/>
                  </a:cubicBezTo>
                  <a:cubicBezTo>
                    <a:pt x="3332683" y="3161386"/>
                    <a:pt x="4423868" y="3161386"/>
                    <a:pt x="5515052" y="3161386"/>
                  </a:cubicBezTo>
                  <a:cubicBezTo>
                    <a:pt x="5515661" y="3155899"/>
                    <a:pt x="5516880" y="3152851"/>
                    <a:pt x="5516880" y="3150413"/>
                  </a:cubicBezTo>
                  <a:cubicBezTo>
                    <a:pt x="5516880" y="2623109"/>
                    <a:pt x="5516880" y="2095805"/>
                    <a:pt x="5516880" y="1568501"/>
                  </a:cubicBezTo>
                  <a:cubicBezTo>
                    <a:pt x="5516880" y="1560576"/>
                    <a:pt x="5513832" y="1548994"/>
                    <a:pt x="5508346" y="1544117"/>
                  </a:cubicBezTo>
                  <a:cubicBezTo>
                    <a:pt x="5488229" y="1525829"/>
                    <a:pt x="5465674" y="1509370"/>
                    <a:pt x="5436413" y="1486814"/>
                  </a:cubicBezTo>
                  <a:close/>
                </a:path>
              </a:pathLst>
            </a:custGeom>
            <a:solidFill>
              <a:schemeClr val="accent1"/>
            </a:solidFill>
            <a:ln w="609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E360AF2-141C-41FF-9E29-5C0EC8C900FE}"/>
                </a:ext>
              </a:extLst>
            </p:cNvPr>
            <p:cNvSpPr/>
            <p:nvPr/>
          </p:nvSpPr>
          <p:spPr>
            <a:xfrm>
              <a:off x="5486400" y="4684167"/>
              <a:ext cx="1316736" cy="2170176"/>
            </a:xfrm>
            <a:custGeom>
              <a:avLst/>
              <a:gdLst>
                <a:gd name="connsiteX0" fmla="*/ 0 w 1316736"/>
                <a:gd name="connsiteY0" fmla="*/ 2173834 h 2170176"/>
                <a:gd name="connsiteX1" fmla="*/ 609 w 1316736"/>
                <a:gd name="connsiteY1" fmla="*/ 491947 h 2170176"/>
                <a:gd name="connsiteX2" fmla="*/ 609 w 1316736"/>
                <a:gd name="connsiteY2" fmla="*/ 34747 h 2170176"/>
                <a:gd name="connsiteX3" fmla="*/ 609 w 1316736"/>
                <a:gd name="connsiteY3" fmla="*/ 0 h 2170176"/>
                <a:gd name="connsiteX4" fmla="*/ 1316736 w 1316736"/>
                <a:gd name="connsiteY4" fmla="*/ 0 h 2170176"/>
                <a:gd name="connsiteX5" fmla="*/ 1317955 w 1316736"/>
                <a:gd name="connsiteY5" fmla="*/ 28651 h 2170176"/>
                <a:gd name="connsiteX6" fmla="*/ 1317955 w 1316736"/>
                <a:gd name="connsiteY6" fmla="*/ 2151888 h 2170176"/>
                <a:gd name="connsiteX7" fmla="*/ 1316736 w 1316736"/>
                <a:gd name="connsiteY7" fmla="*/ 2173224 h 2170176"/>
                <a:gd name="connsiteX8" fmla="*/ 0 w 1316736"/>
                <a:gd name="connsiteY8" fmla="*/ 2173834 h 217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736" h="2170176">
                  <a:moveTo>
                    <a:pt x="0" y="2173834"/>
                  </a:moveTo>
                  <a:cubicBezTo>
                    <a:pt x="0" y="1613002"/>
                    <a:pt x="0" y="1052779"/>
                    <a:pt x="609" y="491947"/>
                  </a:cubicBezTo>
                  <a:cubicBezTo>
                    <a:pt x="609" y="339547"/>
                    <a:pt x="609" y="187147"/>
                    <a:pt x="609" y="34747"/>
                  </a:cubicBezTo>
                  <a:cubicBezTo>
                    <a:pt x="609" y="23774"/>
                    <a:pt x="609" y="12801"/>
                    <a:pt x="609" y="0"/>
                  </a:cubicBezTo>
                  <a:cubicBezTo>
                    <a:pt x="440741" y="0"/>
                    <a:pt x="877824" y="0"/>
                    <a:pt x="1316736" y="0"/>
                  </a:cubicBezTo>
                  <a:cubicBezTo>
                    <a:pt x="1317346" y="10363"/>
                    <a:pt x="1317955" y="19507"/>
                    <a:pt x="1317955" y="28651"/>
                  </a:cubicBezTo>
                  <a:cubicBezTo>
                    <a:pt x="1317955" y="736397"/>
                    <a:pt x="1317955" y="1444142"/>
                    <a:pt x="1317955" y="2151888"/>
                  </a:cubicBezTo>
                  <a:cubicBezTo>
                    <a:pt x="1317955" y="2159203"/>
                    <a:pt x="1317346" y="2165908"/>
                    <a:pt x="1316736" y="2173224"/>
                  </a:cubicBezTo>
                  <a:cubicBezTo>
                    <a:pt x="877824" y="2173834"/>
                    <a:pt x="438912" y="2173834"/>
                    <a:pt x="0" y="2173834"/>
                  </a:cubicBezTo>
                  <a:close/>
                </a:path>
              </a:pathLst>
            </a:custGeom>
            <a:solidFill>
              <a:srgbClr val="FFFFFF"/>
            </a:solidFill>
            <a:ln w="609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E9AEA7C-B8B8-4988-8F00-B959329A25DB}"/>
                </a:ext>
              </a:extLst>
            </p:cNvPr>
            <p:cNvSpPr/>
            <p:nvPr/>
          </p:nvSpPr>
          <p:spPr>
            <a:xfrm>
              <a:off x="4080662" y="4171493"/>
              <a:ext cx="883920" cy="524256"/>
            </a:xfrm>
            <a:custGeom>
              <a:avLst/>
              <a:gdLst>
                <a:gd name="connsiteX0" fmla="*/ 887578 w 883920"/>
                <a:gd name="connsiteY0" fmla="*/ 0 h 524256"/>
                <a:gd name="connsiteX1" fmla="*/ 887578 w 883920"/>
                <a:gd name="connsiteY1" fmla="*/ 525475 h 524256"/>
                <a:gd name="connsiteX2" fmla="*/ 0 w 883920"/>
                <a:gd name="connsiteY2" fmla="*/ 525475 h 524256"/>
                <a:gd name="connsiteX3" fmla="*/ 0 w 883920"/>
                <a:gd name="connsiteY3" fmla="*/ 0 h 524256"/>
                <a:gd name="connsiteX4" fmla="*/ 887578 w 883920"/>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887578" y="0"/>
                  </a:moveTo>
                  <a:cubicBezTo>
                    <a:pt x="887578" y="174955"/>
                    <a:pt x="887578" y="349301"/>
                    <a:pt x="887578" y="525475"/>
                  </a:cubicBezTo>
                  <a:cubicBezTo>
                    <a:pt x="591922" y="525475"/>
                    <a:pt x="296875" y="525475"/>
                    <a:pt x="0" y="525475"/>
                  </a:cubicBezTo>
                  <a:cubicBezTo>
                    <a:pt x="0" y="350520"/>
                    <a:pt x="0" y="176784"/>
                    <a:pt x="0" y="0"/>
                  </a:cubicBezTo>
                  <a:cubicBezTo>
                    <a:pt x="295046" y="0"/>
                    <a:pt x="590702" y="0"/>
                    <a:pt x="887578" y="0"/>
                  </a:cubicBezTo>
                  <a:close/>
                </a:path>
              </a:pathLst>
            </a:custGeom>
            <a:solidFill>
              <a:srgbClr val="FFFFFF"/>
            </a:solidFill>
            <a:ln w="609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89117A0-70C8-44B1-94BD-536D43E7F794}"/>
                </a:ext>
              </a:extLst>
            </p:cNvPr>
            <p:cNvSpPr/>
            <p:nvPr/>
          </p:nvSpPr>
          <p:spPr>
            <a:xfrm>
              <a:off x="8145475" y="4171493"/>
              <a:ext cx="883920" cy="524256"/>
            </a:xfrm>
            <a:custGeom>
              <a:avLst/>
              <a:gdLst>
                <a:gd name="connsiteX0" fmla="*/ 886968 w 883920"/>
                <a:gd name="connsiteY0" fmla="*/ 526085 h 524256"/>
                <a:gd name="connsiteX1" fmla="*/ 0 w 883920"/>
                <a:gd name="connsiteY1" fmla="*/ 526085 h 524256"/>
                <a:gd name="connsiteX2" fmla="*/ 0 w 883920"/>
                <a:gd name="connsiteY2" fmla="*/ 0 h 524256"/>
                <a:gd name="connsiteX3" fmla="*/ 886968 w 883920"/>
                <a:gd name="connsiteY3" fmla="*/ 0 h 524256"/>
                <a:gd name="connsiteX4" fmla="*/ 886968 w 883920"/>
                <a:gd name="connsiteY4" fmla="*/ 526085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886968" y="526085"/>
                  </a:moveTo>
                  <a:cubicBezTo>
                    <a:pt x="589483" y="526085"/>
                    <a:pt x="295656" y="526085"/>
                    <a:pt x="0" y="526085"/>
                  </a:cubicBezTo>
                  <a:cubicBezTo>
                    <a:pt x="0" y="350520"/>
                    <a:pt x="0" y="176175"/>
                    <a:pt x="0" y="0"/>
                  </a:cubicBezTo>
                  <a:cubicBezTo>
                    <a:pt x="295046" y="0"/>
                    <a:pt x="590093" y="0"/>
                    <a:pt x="886968" y="0"/>
                  </a:cubicBezTo>
                  <a:cubicBezTo>
                    <a:pt x="886968" y="174346"/>
                    <a:pt x="886968" y="349301"/>
                    <a:pt x="886968" y="526085"/>
                  </a:cubicBezTo>
                  <a:close/>
                </a:path>
              </a:pathLst>
            </a:custGeom>
            <a:solidFill>
              <a:srgbClr val="FFFFFF"/>
            </a:solidFill>
            <a:ln w="609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319AC4B-19EA-4E52-81A5-23009FB0A324}"/>
                </a:ext>
              </a:extLst>
            </p:cNvPr>
            <p:cNvSpPr/>
            <p:nvPr/>
          </p:nvSpPr>
          <p:spPr>
            <a:xfrm>
              <a:off x="4081272" y="4804867"/>
              <a:ext cx="883920" cy="524256"/>
            </a:xfrm>
            <a:custGeom>
              <a:avLst/>
              <a:gdLst>
                <a:gd name="connsiteX0" fmla="*/ 886358 w 883920"/>
                <a:gd name="connsiteY0" fmla="*/ 527913 h 524256"/>
                <a:gd name="connsiteX1" fmla="*/ 0 w 883920"/>
                <a:gd name="connsiteY1" fmla="*/ 527913 h 524256"/>
                <a:gd name="connsiteX2" fmla="*/ 0 w 883920"/>
                <a:gd name="connsiteY2" fmla="*/ 0 h 524256"/>
                <a:gd name="connsiteX3" fmla="*/ 886358 w 883920"/>
                <a:gd name="connsiteY3" fmla="*/ 0 h 524256"/>
                <a:gd name="connsiteX4" fmla="*/ 886358 w 883920"/>
                <a:gd name="connsiteY4" fmla="*/ 527913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886358" y="527913"/>
                  </a:moveTo>
                  <a:cubicBezTo>
                    <a:pt x="590093" y="527913"/>
                    <a:pt x="296266" y="527913"/>
                    <a:pt x="0" y="527913"/>
                  </a:cubicBezTo>
                  <a:cubicBezTo>
                    <a:pt x="0" y="351739"/>
                    <a:pt x="0" y="176784"/>
                    <a:pt x="0" y="0"/>
                  </a:cubicBezTo>
                  <a:cubicBezTo>
                    <a:pt x="295656" y="0"/>
                    <a:pt x="590093" y="0"/>
                    <a:pt x="886358" y="0"/>
                  </a:cubicBezTo>
                  <a:cubicBezTo>
                    <a:pt x="886358" y="175565"/>
                    <a:pt x="886358" y="350520"/>
                    <a:pt x="886358" y="527913"/>
                  </a:cubicBezTo>
                  <a:close/>
                </a:path>
              </a:pathLst>
            </a:custGeom>
            <a:solidFill>
              <a:srgbClr val="FFFFFF"/>
            </a:solidFill>
            <a:ln w="609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357BD94-885A-4AF1-A451-7912F9B1103B}"/>
                </a:ext>
              </a:extLst>
            </p:cNvPr>
            <p:cNvSpPr/>
            <p:nvPr/>
          </p:nvSpPr>
          <p:spPr>
            <a:xfrm>
              <a:off x="8146086" y="4804256"/>
              <a:ext cx="883919" cy="524256"/>
            </a:xfrm>
            <a:custGeom>
              <a:avLst/>
              <a:gdLst>
                <a:gd name="connsiteX0" fmla="*/ 0 w 883920"/>
                <a:gd name="connsiteY0" fmla="*/ 0 h 524256"/>
                <a:gd name="connsiteX1" fmla="*/ 885749 w 883920"/>
                <a:gd name="connsiteY1" fmla="*/ 0 h 524256"/>
                <a:gd name="connsiteX2" fmla="*/ 885749 w 883920"/>
                <a:gd name="connsiteY2" fmla="*/ 527304 h 524256"/>
                <a:gd name="connsiteX3" fmla="*/ 0 w 883920"/>
                <a:gd name="connsiteY3" fmla="*/ 527304 h 524256"/>
                <a:gd name="connsiteX4" fmla="*/ 0 w 883920"/>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0" y="0"/>
                  </a:moveTo>
                  <a:cubicBezTo>
                    <a:pt x="296266" y="0"/>
                    <a:pt x="589483" y="0"/>
                    <a:pt x="885749" y="0"/>
                  </a:cubicBezTo>
                  <a:cubicBezTo>
                    <a:pt x="885749" y="175565"/>
                    <a:pt x="885749" y="350520"/>
                    <a:pt x="885749" y="527304"/>
                  </a:cubicBezTo>
                  <a:cubicBezTo>
                    <a:pt x="591922" y="527304"/>
                    <a:pt x="296875" y="527304"/>
                    <a:pt x="0" y="527304"/>
                  </a:cubicBezTo>
                  <a:cubicBezTo>
                    <a:pt x="0" y="352959"/>
                    <a:pt x="0" y="178003"/>
                    <a:pt x="0" y="0"/>
                  </a:cubicBezTo>
                  <a:close/>
                </a:path>
              </a:pathLst>
            </a:custGeom>
            <a:solidFill>
              <a:srgbClr val="FFFFFF"/>
            </a:solidFill>
            <a:ln w="609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B2DB2BA-09DD-4CA7-9BF3-6142E78864FC}"/>
                </a:ext>
              </a:extLst>
            </p:cNvPr>
            <p:cNvSpPr/>
            <p:nvPr/>
          </p:nvSpPr>
          <p:spPr>
            <a:xfrm>
              <a:off x="3167482" y="4805477"/>
              <a:ext cx="804672" cy="524256"/>
            </a:xfrm>
            <a:custGeom>
              <a:avLst/>
              <a:gdLst>
                <a:gd name="connsiteX0" fmla="*/ 0 w 804672"/>
                <a:gd name="connsiteY0" fmla="*/ 527304 h 524256"/>
                <a:gd name="connsiteX1" fmla="*/ 0 w 804672"/>
                <a:gd name="connsiteY1" fmla="*/ 0 h 524256"/>
                <a:gd name="connsiteX2" fmla="*/ 805891 w 804672"/>
                <a:gd name="connsiteY2" fmla="*/ 0 h 524256"/>
                <a:gd name="connsiteX3" fmla="*/ 805891 w 804672"/>
                <a:gd name="connsiteY3" fmla="*/ 527304 h 524256"/>
                <a:gd name="connsiteX4" fmla="*/ 0 w 804672"/>
                <a:gd name="connsiteY4" fmla="*/ 527304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672" h="524256">
                  <a:moveTo>
                    <a:pt x="0" y="527304"/>
                  </a:moveTo>
                  <a:cubicBezTo>
                    <a:pt x="0" y="349911"/>
                    <a:pt x="0" y="175565"/>
                    <a:pt x="0" y="0"/>
                  </a:cubicBezTo>
                  <a:cubicBezTo>
                    <a:pt x="269443" y="0"/>
                    <a:pt x="536448" y="0"/>
                    <a:pt x="805891" y="0"/>
                  </a:cubicBezTo>
                  <a:cubicBezTo>
                    <a:pt x="805891" y="176175"/>
                    <a:pt x="805891" y="351130"/>
                    <a:pt x="805891" y="527304"/>
                  </a:cubicBezTo>
                  <a:cubicBezTo>
                    <a:pt x="536448" y="527304"/>
                    <a:pt x="269443" y="527304"/>
                    <a:pt x="0" y="527304"/>
                  </a:cubicBezTo>
                  <a:close/>
                </a:path>
              </a:pathLst>
            </a:custGeom>
            <a:solidFill>
              <a:srgbClr val="FFFFFF"/>
            </a:solidFill>
            <a:ln w="609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0DBD01D-E46D-4930-98C7-7F192B8A0878}"/>
                </a:ext>
              </a:extLst>
            </p:cNvPr>
            <p:cNvSpPr/>
            <p:nvPr/>
          </p:nvSpPr>
          <p:spPr>
            <a:xfrm>
              <a:off x="7233513" y="4805477"/>
              <a:ext cx="804672" cy="524256"/>
            </a:xfrm>
            <a:custGeom>
              <a:avLst/>
              <a:gdLst>
                <a:gd name="connsiteX0" fmla="*/ 805282 w 804672"/>
                <a:gd name="connsiteY0" fmla="*/ 0 h 524256"/>
                <a:gd name="connsiteX1" fmla="*/ 805282 w 804672"/>
                <a:gd name="connsiteY1" fmla="*/ 526085 h 524256"/>
                <a:gd name="connsiteX2" fmla="*/ 0 w 804672"/>
                <a:gd name="connsiteY2" fmla="*/ 526085 h 524256"/>
                <a:gd name="connsiteX3" fmla="*/ 0 w 804672"/>
                <a:gd name="connsiteY3" fmla="*/ 0 h 524256"/>
                <a:gd name="connsiteX4" fmla="*/ 805282 w 804672"/>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672" h="524256">
                  <a:moveTo>
                    <a:pt x="805282" y="0"/>
                  </a:moveTo>
                  <a:cubicBezTo>
                    <a:pt x="805282" y="176784"/>
                    <a:pt x="805282" y="349911"/>
                    <a:pt x="805282" y="526085"/>
                  </a:cubicBezTo>
                  <a:cubicBezTo>
                    <a:pt x="537058" y="526085"/>
                    <a:pt x="269443" y="526085"/>
                    <a:pt x="0" y="526085"/>
                  </a:cubicBezTo>
                  <a:cubicBezTo>
                    <a:pt x="0" y="351130"/>
                    <a:pt x="0" y="176784"/>
                    <a:pt x="0" y="0"/>
                  </a:cubicBezTo>
                  <a:cubicBezTo>
                    <a:pt x="268224" y="0"/>
                    <a:pt x="535839" y="0"/>
                    <a:pt x="805282" y="0"/>
                  </a:cubicBezTo>
                  <a:close/>
                </a:path>
              </a:pathLst>
            </a:custGeom>
            <a:solidFill>
              <a:srgbClr val="FFFFFF"/>
            </a:solidFill>
            <a:ln w="609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2750EC5-3642-4DE0-BDC9-1AC145D9B10D}"/>
                </a:ext>
              </a:extLst>
            </p:cNvPr>
            <p:cNvSpPr/>
            <p:nvPr/>
          </p:nvSpPr>
          <p:spPr>
            <a:xfrm>
              <a:off x="3168701" y="4170883"/>
              <a:ext cx="798576" cy="524256"/>
            </a:xfrm>
            <a:custGeom>
              <a:avLst/>
              <a:gdLst>
                <a:gd name="connsiteX0" fmla="*/ 0 w 798576"/>
                <a:gd name="connsiteY0" fmla="*/ 0 h 524256"/>
                <a:gd name="connsiteX1" fmla="*/ 804672 w 798576"/>
                <a:gd name="connsiteY1" fmla="*/ 0 h 524256"/>
                <a:gd name="connsiteX2" fmla="*/ 804672 w 798576"/>
                <a:gd name="connsiteY2" fmla="*/ 526085 h 524256"/>
                <a:gd name="connsiteX3" fmla="*/ 0 w 798576"/>
                <a:gd name="connsiteY3" fmla="*/ 526085 h 524256"/>
                <a:gd name="connsiteX4" fmla="*/ 0 w 798576"/>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576" h="524256">
                  <a:moveTo>
                    <a:pt x="0" y="0"/>
                  </a:moveTo>
                  <a:cubicBezTo>
                    <a:pt x="269443" y="0"/>
                    <a:pt x="536448" y="0"/>
                    <a:pt x="804672" y="0"/>
                  </a:cubicBezTo>
                  <a:cubicBezTo>
                    <a:pt x="804672" y="175565"/>
                    <a:pt x="804672" y="349910"/>
                    <a:pt x="804672" y="526085"/>
                  </a:cubicBezTo>
                  <a:cubicBezTo>
                    <a:pt x="537058" y="526085"/>
                    <a:pt x="269443" y="526085"/>
                    <a:pt x="0" y="526085"/>
                  </a:cubicBezTo>
                  <a:cubicBezTo>
                    <a:pt x="0" y="351129"/>
                    <a:pt x="0" y="176784"/>
                    <a:pt x="0" y="0"/>
                  </a:cubicBezTo>
                  <a:close/>
                </a:path>
              </a:pathLst>
            </a:custGeom>
            <a:solidFill>
              <a:srgbClr val="FFFFFF"/>
            </a:solidFill>
            <a:ln w="609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0EC0C6F-624F-4A40-B6D3-0A5B8EC2587D}"/>
                </a:ext>
              </a:extLst>
            </p:cNvPr>
            <p:cNvSpPr/>
            <p:nvPr/>
          </p:nvSpPr>
          <p:spPr>
            <a:xfrm>
              <a:off x="7233513" y="4170883"/>
              <a:ext cx="798576" cy="524256"/>
            </a:xfrm>
            <a:custGeom>
              <a:avLst/>
              <a:gdLst>
                <a:gd name="connsiteX0" fmla="*/ 0 w 798576"/>
                <a:gd name="connsiteY0" fmla="*/ 526694 h 524256"/>
                <a:gd name="connsiteX1" fmla="*/ 0 w 798576"/>
                <a:gd name="connsiteY1" fmla="*/ 0 h 524256"/>
                <a:gd name="connsiteX2" fmla="*/ 803453 w 798576"/>
                <a:gd name="connsiteY2" fmla="*/ 0 h 524256"/>
                <a:gd name="connsiteX3" fmla="*/ 803453 w 798576"/>
                <a:gd name="connsiteY3" fmla="*/ 526694 h 524256"/>
                <a:gd name="connsiteX4" fmla="*/ 0 w 798576"/>
                <a:gd name="connsiteY4" fmla="*/ 526694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576" h="524256">
                  <a:moveTo>
                    <a:pt x="0" y="526694"/>
                  </a:moveTo>
                  <a:cubicBezTo>
                    <a:pt x="0" y="349910"/>
                    <a:pt x="0" y="175565"/>
                    <a:pt x="0" y="0"/>
                  </a:cubicBezTo>
                  <a:cubicBezTo>
                    <a:pt x="268224" y="0"/>
                    <a:pt x="534619" y="0"/>
                    <a:pt x="803453" y="0"/>
                  </a:cubicBezTo>
                  <a:cubicBezTo>
                    <a:pt x="803453" y="174955"/>
                    <a:pt x="803453" y="349910"/>
                    <a:pt x="803453" y="526694"/>
                  </a:cubicBezTo>
                  <a:cubicBezTo>
                    <a:pt x="536448" y="526694"/>
                    <a:pt x="269443" y="526694"/>
                    <a:pt x="0" y="526694"/>
                  </a:cubicBezTo>
                  <a:close/>
                </a:path>
              </a:pathLst>
            </a:custGeom>
            <a:solidFill>
              <a:srgbClr val="FFFFFF"/>
            </a:solidFill>
            <a:ln w="609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BFBF0BB-E87F-4222-B3C3-C60E26C4B402}"/>
                </a:ext>
              </a:extLst>
            </p:cNvPr>
            <p:cNvSpPr/>
            <p:nvPr/>
          </p:nvSpPr>
          <p:spPr>
            <a:xfrm>
              <a:off x="6164885" y="2077517"/>
              <a:ext cx="1097280" cy="798576"/>
            </a:xfrm>
            <a:custGeom>
              <a:avLst/>
              <a:gdLst>
                <a:gd name="connsiteX0" fmla="*/ 1101547 w 1097280"/>
                <a:gd name="connsiteY0" fmla="*/ 0 h 798576"/>
                <a:gd name="connsiteX1" fmla="*/ 1101547 w 1097280"/>
                <a:gd name="connsiteY1" fmla="*/ 804063 h 798576"/>
                <a:gd name="connsiteX2" fmla="*/ 0 w 1097280"/>
                <a:gd name="connsiteY2" fmla="*/ 804063 h 798576"/>
                <a:gd name="connsiteX3" fmla="*/ 0 w 1097280"/>
                <a:gd name="connsiteY3" fmla="*/ 0 h 798576"/>
                <a:gd name="connsiteX4" fmla="*/ 1101547 w 1097280"/>
                <a:gd name="connsiteY4" fmla="*/ 0 h 79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798576">
                  <a:moveTo>
                    <a:pt x="1101547" y="0"/>
                  </a:moveTo>
                  <a:cubicBezTo>
                    <a:pt x="1101547" y="268834"/>
                    <a:pt x="1101547" y="535229"/>
                    <a:pt x="1101547" y="804063"/>
                  </a:cubicBezTo>
                  <a:cubicBezTo>
                    <a:pt x="734568" y="804063"/>
                    <a:pt x="368199" y="804063"/>
                    <a:pt x="0" y="804063"/>
                  </a:cubicBezTo>
                  <a:cubicBezTo>
                    <a:pt x="0" y="537058"/>
                    <a:pt x="0" y="269443"/>
                    <a:pt x="0" y="0"/>
                  </a:cubicBezTo>
                  <a:cubicBezTo>
                    <a:pt x="365760" y="0"/>
                    <a:pt x="732130" y="0"/>
                    <a:pt x="1101547" y="0"/>
                  </a:cubicBezTo>
                  <a:close/>
                </a:path>
              </a:pathLst>
            </a:custGeom>
            <a:solidFill>
              <a:srgbClr val="FFFFFF"/>
            </a:solidFill>
            <a:ln w="609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9C80D8B-2A3D-408B-ACB1-AE75318E0550}"/>
                </a:ext>
              </a:extLst>
            </p:cNvPr>
            <p:cNvSpPr/>
            <p:nvPr/>
          </p:nvSpPr>
          <p:spPr>
            <a:xfrm>
              <a:off x="4912157" y="2079346"/>
              <a:ext cx="1097280" cy="798576"/>
            </a:xfrm>
            <a:custGeom>
              <a:avLst/>
              <a:gdLst>
                <a:gd name="connsiteX0" fmla="*/ 1102157 w 1097280"/>
                <a:gd name="connsiteY0" fmla="*/ 803453 h 798576"/>
                <a:gd name="connsiteX1" fmla="*/ 0 w 1097280"/>
                <a:gd name="connsiteY1" fmla="*/ 803453 h 798576"/>
                <a:gd name="connsiteX2" fmla="*/ 0 w 1097280"/>
                <a:gd name="connsiteY2" fmla="*/ 0 h 798576"/>
                <a:gd name="connsiteX3" fmla="*/ 1102157 w 1097280"/>
                <a:gd name="connsiteY3" fmla="*/ 0 h 798576"/>
                <a:gd name="connsiteX4" fmla="*/ 1102157 w 1097280"/>
                <a:gd name="connsiteY4" fmla="*/ 803453 h 79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798576">
                  <a:moveTo>
                    <a:pt x="1102157" y="803453"/>
                  </a:moveTo>
                  <a:cubicBezTo>
                    <a:pt x="733349" y="803453"/>
                    <a:pt x="368199" y="803453"/>
                    <a:pt x="0" y="803453"/>
                  </a:cubicBezTo>
                  <a:cubicBezTo>
                    <a:pt x="0" y="535838"/>
                    <a:pt x="0" y="269443"/>
                    <a:pt x="0" y="0"/>
                  </a:cubicBezTo>
                  <a:cubicBezTo>
                    <a:pt x="366370" y="0"/>
                    <a:pt x="733349" y="0"/>
                    <a:pt x="1102157" y="0"/>
                  </a:cubicBezTo>
                  <a:cubicBezTo>
                    <a:pt x="1102157" y="267005"/>
                    <a:pt x="1102157" y="534010"/>
                    <a:pt x="1102157" y="803453"/>
                  </a:cubicBezTo>
                  <a:close/>
                </a:path>
              </a:pathLst>
            </a:custGeom>
            <a:solidFill>
              <a:srgbClr val="FFFFFF"/>
            </a:solidFill>
            <a:ln w="609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8A64BBE-0199-48FA-A39D-DD1E306650C8}"/>
                </a:ext>
              </a:extLst>
            </p:cNvPr>
            <p:cNvSpPr/>
            <p:nvPr/>
          </p:nvSpPr>
          <p:spPr>
            <a:xfrm>
              <a:off x="4286689" y="12192"/>
              <a:ext cx="3584448" cy="1633728"/>
            </a:xfrm>
            <a:custGeom>
              <a:avLst/>
              <a:gdLst>
                <a:gd name="connsiteX0" fmla="*/ 1797729 w 3584448"/>
                <a:gd name="connsiteY0" fmla="*/ 291389 h 1633728"/>
                <a:gd name="connsiteX1" fmla="*/ 5505 w 3584448"/>
                <a:gd name="connsiteY1" fmla="*/ 1619098 h 1633728"/>
                <a:gd name="connsiteX2" fmla="*/ 1237 w 3584448"/>
                <a:gd name="connsiteY2" fmla="*/ 1582522 h 1633728"/>
                <a:gd name="connsiteX3" fmla="*/ 18 w 3584448"/>
                <a:gd name="connsiteY3" fmla="*/ 1396594 h 1633728"/>
                <a:gd name="connsiteX4" fmla="*/ 35375 w 3584448"/>
                <a:gd name="connsiteY4" fmla="*/ 1333805 h 1633728"/>
                <a:gd name="connsiteX5" fmla="*/ 883329 w 3584448"/>
                <a:gd name="connsiteY5" fmla="*/ 687629 h 1633728"/>
                <a:gd name="connsiteX6" fmla="*/ 1764810 w 3584448"/>
                <a:gd name="connsiteY6" fmla="*/ 15240 h 1633728"/>
                <a:gd name="connsiteX7" fmla="*/ 1786146 w 3584448"/>
                <a:gd name="connsiteY7" fmla="*/ 0 h 1633728"/>
                <a:gd name="connsiteX8" fmla="*/ 2061076 w 3584448"/>
                <a:gd name="connsiteY8" fmla="*/ 206045 h 1633728"/>
                <a:gd name="connsiteX9" fmla="*/ 3538137 w 3584448"/>
                <a:gd name="connsiteY9" fmla="*/ 1312469 h 1633728"/>
                <a:gd name="connsiteX10" fmla="*/ 3585076 w 3584448"/>
                <a:gd name="connsiteY10" fmla="*/ 1410005 h 1633728"/>
                <a:gd name="connsiteX11" fmla="*/ 3584466 w 3584448"/>
                <a:gd name="connsiteY11" fmla="*/ 1635557 h 1633728"/>
                <a:gd name="connsiteX12" fmla="*/ 1797729 w 3584448"/>
                <a:gd name="connsiteY12" fmla="*/ 291389 h 1633728"/>
                <a:gd name="connsiteX13" fmla="*/ 68903 w 3584448"/>
                <a:gd name="connsiteY13" fmla="*/ 1486814 h 1633728"/>
                <a:gd name="connsiteX14" fmla="*/ 96335 w 3584448"/>
                <a:gd name="connsiteY14" fmla="*/ 1466698 h 1633728"/>
                <a:gd name="connsiteX15" fmla="*/ 1770297 w 3584448"/>
                <a:gd name="connsiteY15" fmla="*/ 191414 h 1633728"/>
                <a:gd name="connsiteX16" fmla="*/ 1824551 w 3584448"/>
                <a:gd name="connsiteY16" fmla="*/ 192024 h 1633728"/>
                <a:gd name="connsiteX17" fmla="*/ 3384518 w 3584448"/>
                <a:gd name="connsiteY17" fmla="*/ 1380744 h 1633728"/>
                <a:gd name="connsiteX18" fmla="*/ 3525335 w 3584448"/>
                <a:gd name="connsiteY18" fmla="*/ 1487424 h 1633728"/>
                <a:gd name="connsiteX19" fmla="*/ 3477177 w 3584448"/>
                <a:gd name="connsiteY19" fmla="*/ 1359408 h 1633728"/>
                <a:gd name="connsiteX20" fmla="*/ 1930622 w 3584448"/>
                <a:gd name="connsiteY20" fmla="*/ 187147 h 1633728"/>
                <a:gd name="connsiteX21" fmla="*/ 1786756 w 3584448"/>
                <a:gd name="connsiteY21" fmla="*/ 78029 h 1633728"/>
                <a:gd name="connsiteX22" fmla="*/ 1771516 w 3584448"/>
                <a:gd name="connsiteY22" fmla="*/ 89002 h 1633728"/>
                <a:gd name="connsiteX23" fmla="*/ 112185 w 3584448"/>
                <a:gd name="connsiteY23" fmla="*/ 1363066 h 1633728"/>
                <a:gd name="connsiteX24" fmla="*/ 68903 w 3584448"/>
                <a:gd name="connsiteY24" fmla="*/ 1486814 h 1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84448" h="1633728">
                  <a:moveTo>
                    <a:pt x="1797729" y="291389"/>
                  </a:moveTo>
                  <a:cubicBezTo>
                    <a:pt x="1197882" y="729691"/>
                    <a:pt x="615714" y="1187501"/>
                    <a:pt x="5505" y="1619098"/>
                  </a:cubicBezTo>
                  <a:cubicBezTo>
                    <a:pt x="3676" y="1603248"/>
                    <a:pt x="1237" y="1592885"/>
                    <a:pt x="1237" y="1582522"/>
                  </a:cubicBezTo>
                  <a:cubicBezTo>
                    <a:pt x="628" y="1520342"/>
                    <a:pt x="1847" y="1458773"/>
                    <a:pt x="18" y="1396594"/>
                  </a:cubicBezTo>
                  <a:cubicBezTo>
                    <a:pt x="-591" y="1367333"/>
                    <a:pt x="14039" y="1350264"/>
                    <a:pt x="35375" y="1333805"/>
                  </a:cubicBezTo>
                  <a:cubicBezTo>
                    <a:pt x="318229" y="1118616"/>
                    <a:pt x="600474" y="903427"/>
                    <a:pt x="883329" y="687629"/>
                  </a:cubicBezTo>
                  <a:cubicBezTo>
                    <a:pt x="1177156" y="463296"/>
                    <a:pt x="1470983" y="239573"/>
                    <a:pt x="1764810" y="15240"/>
                  </a:cubicBezTo>
                  <a:cubicBezTo>
                    <a:pt x="1770906" y="10363"/>
                    <a:pt x="1777612" y="6096"/>
                    <a:pt x="1786146" y="0"/>
                  </a:cubicBezTo>
                  <a:cubicBezTo>
                    <a:pt x="1878196" y="68885"/>
                    <a:pt x="1969636" y="137770"/>
                    <a:pt x="2061076" y="206045"/>
                  </a:cubicBezTo>
                  <a:cubicBezTo>
                    <a:pt x="2553023" y="574853"/>
                    <a:pt x="3044970" y="944270"/>
                    <a:pt x="3538137" y="1312469"/>
                  </a:cubicBezTo>
                  <a:cubicBezTo>
                    <a:pt x="3572884" y="1338682"/>
                    <a:pt x="3587514" y="1366723"/>
                    <a:pt x="3585076" y="1410005"/>
                  </a:cubicBezTo>
                  <a:cubicBezTo>
                    <a:pt x="3582028" y="1481938"/>
                    <a:pt x="3584466" y="1553870"/>
                    <a:pt x="3584466" y="1635557"/>
                  </a:cubicBezTo>
                  <a:cubicBezTo>
                    <a:pt x="2980353" y="1192378"/>
                    <a:pt x="2391479" y="739445"/>
                    <a:pt x="1797729" y="291389"/>
                  </a:cubicBezTo>
                  <a:close/>
                  <a:moveTo>
                    <a:pt x="68903" y="1486814"/>
                  </a:moveTo>
                  <a:cubicBezTo>
                    <a:pt x="79876" y="1478890"/>
                    <a:pt x="87801" y="1472794"/>
                    <a:pt x="96335" y="1466698"/>
                  </a:cubicBezTo>
                  <a:cubicBezTo>
                    <a:pt x="654729" y="1041806"/>
                    <a:pt x="1212513" y="616915"/>
                    <a:pt x="1770297" y="191414"/>
                  </a:cubicBezTo>
                  <a:cubicBezTo>
                    <a:pt x="1791633" y="174955"/>
                    <a:pt x="1803825" y="176174"/>
                    <a:pt x="1824551" y="192024"/>
                  </a:cubicBezTo>
                  <a:cubicBezTo>
                    <a:pt x="2343930" y="588874"/>
                    <a:pt x="2864529" y="984504"/>
                    <a:pt x="3384518" y="1380744"/>
                  </a:cubicBezTo>
                  <a:cubicBezTo>
                    <a:pt x="3430847" y="1416101"/>
                    <a:pt x="3477786" y="1451458"/>
                    <a:pt x="3525335" y="1487424"/>
                  </a:cubicBezTo>
                  <a:cubicBezTo>
                    <a:pt x="3538746" y="1430731"/>
                    <a:pt x="3522287" y="1393546"/>
                    <a:pt x="3477177" y="1359408"/>
                  </a:cubicBezTo>
                  <a:cubicBezTo>
                    <a:pt x="2960236" y="969874"/>
                    <a:pt x="2445734" y="578510"/>
                    <a:pt x="1930622" y="187147"/>
                  </a:cubicBezTo>
                  <a:cubicBezTo>
                    <a:pt x="1882463" y="150571"/>
                    <a:pt x="1834305" y="113995"/>
                    <a:pt x="1786756" y="78029"/>
                  </a:cubicBezTo>
                  <a:cubicBezTo>
                    <a:pt x="1779441" y="83515"/>
                    <a:pt x="1775174" y="85954"/>
                    <a:pt x="1771516" y="89002"/>
                  </a:cubicBezTo>
                  <a:cubicBezTo>
                    <a:pt x="1218609" y="513893"/>
                    <a:pt x="666311" y="940003"/>
                    <a:pt x="112185" y="1363066"/>
                  </a:cubicBezTo>
                  <a:cubicBezTo>
                    <a:pt x="67074" y="1397813"/>
                    <a:pt x="57930" y="1434389"/>
                    <a:pt x="68903" y="1486814"/>
                  </a:cubicBezTo>
                  <a:close/>
                </a:path>
              </a:pathLst>
            </a:custGeom>
            <a:solidFill>
              <a:srgbClr val="FFFFFF"/>
            </a:solidFill>
            <a:ln w="609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0C437B4-B0E8-4AD1-8A42-7CE90AF0AE29}"/>
                </a:ext>
              </a:extLst>
            </p:cNvPr>
            <p:cNvSpPr/>
            <p:nvPr/>
          </p:nvSpPr>
          <p:spPr>
            <a:xfrm>
              <a:off x="4912157" y="1470355"/>
              <a:ext cx="1097280" cy="524256"/>
            </a:xfrm>
            <a:custGeom>
              <a:avLst/>
              <a:gdLst>
                <a:gd name="connsiteX0" fmla="*/ 0 w 1097280"/>
                <a:gd name="connsiteY0" fmla="*/ 0 h 524256"/>
                <a:gd name="connsiteX1" fmla="*/ 1101547 w 1097280"/>
                <a:gd name="connsiteY1" fmla="*/ 0 h 524256"/>
                <a:gd name="connsiteX2" fmla="*/ 1101547 w 1097280"/>
                <a:gd name="connsiteY2" fmla="*/ 527304 h 524256"/>
                <a:gd name="connsiteX3" fmla="*/ 0 w 1097280"/>
                <a:gd name="connsiteY3" fmla="*/ 527304 h 524256"/>
                <a:gd name="connsiteX4" fmla="*/ 0 w 1097280"/>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524256">
                  <a:moveTo>
                    <a:pt x="0" y="0"/>
                  </a:moveTo>
                  <a:cubicBezTo>
                    <a:pt x="368199" y="0"/>
                    <a:pt x="733349" y="0"/>
                    <a:pt x="1101547" y="0"/>
                  </a:cubicBezTo>
                  <a:cubicBezTo>
                    <a:pt x="1101547" y="175565"/>
                    <a:pt x="1101547" y="350520"/>
                    <a:pt x="1101547" y="527304"/>
                  </a:cubicBezTo>
                  <a:cubicBezTo>
                    <a:pt x="735178" y="527304"/>
                    <a:pt x="368808" y="527304"/>
                    <a:pt x="0" y="527304"/>
                  </a:cubicBezTo>
                  <a:cubicBezTo>
                    <a:pt x="0" y="352349"/>
                    <a:pt x="0" y="177394"/>
                    <a:pt x="0" y="0"/>
                  </a:cubicBezTo>
                  <a:close/>
                </a:path>
              </a:pathLst>
            </a:custGeom>
            <a:solidFill>
              <a:srgbClr val="FFFFFF"/>
            </a:solidFill>
            <a:ln w="609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30133AC-E0AE-49D6-9377-779F6CE4D4F1}"/>
                </a:ext>
              </a:extLst>
            </p:cNvPr>
            <p:cNvSpPr/>
            <p:nvPr/>
          </p:nvSpPr>
          <p:spPr>
            <a:xfrm>
              <a:off x="6163665" y="1471574"/>
              <a:ext cx="1097280" cy="524256"/>
            </a:xfrm>
            <a:custGeom>
              <a:avLst/>
              <a:gdLst>
                <a:gd name="connsiteX0" fmla="*/ 0 w 1097280"/>
                <a:gd name="connsiteY0" fmla="*/ 525475 h 524256"/>
                <a:gd name="connsiteX1" fmla="*/ 0 w 1097280"/>
                <a:gd name="connsiteY1" fmla="*/ 0 h 524256"/>
                <a:gd name="connsiteX2" fmla="*/ 1100938 w 1097280"/>
                <a:gd name="connsiteY2" fmla="*/ 0 h 524256"/>
                <a:gd name="connsiteX3" fmla="*/ 1100938 w 1097280"/>
                <a:gd name="connsiteY3" fmla="*/ 525475 h 524256"/>
                <a:gd name="connsiteX4" fmla="*/ 0 w 1097280"/>
                <a:gd name="connsiteY4" fmla="*/ 525475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524256">
                  <a:moveTo>
                    <a:pt x="0" y="525475"/>
                  </a:moveTo>
                  <a:cubicBezTo>
                    <a:pt x="0" y="349301"/>
                    <a:pt x="0" y="176174"/>
                    <a:pt x="0" y="0"/>
                  </a:cubicBezTo>
                  <a:cubicBezTo>
                    <a:pt x="366370" y="0"/>
                    <a:pt x="732130" y="0"/>
                    <a:pt x="1100938" y="0"/>
                  </a:cubicBezTo>
                  <a:cubicBezTo>
                    <a:pt x="1100938" y="173736"/>
                    <a:pt x="1100938" y="348691"/>
                    <a:pt x="1100938" y="525475"/>
                  </a:cubicBezTo>
                  <a:cubicBezTo>
                    <a:pt x="735178" y="525475"/>
                    <a:pt x="369418" y="525475"/>
                    <a:pt x="0" y="525475"/>
                  </a:cubicBezTo>
                  <a:close/>
                </a:path>
              </a:pathLst>
            </a:custGeom>
            <a:solidFill>
              <a:srgbClr val="FFFFFF"/>
            </a:solidFill>
            <a:ln w="609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F05B52A-7CDE-4ADA-A5FC-A78A8B70BD3A}"/>
                </a:ext>
              </a:extLst>
            </p:cNvPr>
            <p:cNvSpPr/>
            <p:nvPr/>
          </p:nvSpPr>
          <p:spPr>
            <a:xfrm>
              <a:off x="4430573" y="1486814"/>
              <a:ext cx="3279648" cy="1670304"/>
            </a:xfrm>
            <a:custGeom>
              <a:avLst/>
              <a:gdLst>
                <a:gd name="connsiteX0" fmla="*/ 3200400 w 3279648"/>
                <a:gd name="connsiteY0" fmla="*/ 0 h 1670304"/>
                <a:gd name="connsiteX1" fmla="*/ 3272943 w 3279648"/>
                <a:gd name="connsiteY1" fmla="*/ 57302 h 1670304"/>
                <a:gd name="connsiteX2" fmla="*/ 3281477 w 3279648"/>
                <a:gd name="connsiteY2" fmla="*/ 81686 h 1670304"/>
                <a:gd name="connsiteX3" fmla="*/ 3281477 w 3279648"/>
                <a:gd name="connsiteY3" fmla="*/ 1663598 h 1670304"/>
                <a:gd name="connsiteX4" fmla="*/ 3279648 w 3279648"/>
                <a:gd name="connsiteY4" fmla="*/ 1674571 h 1670304"/>
                <a:gd name="connsiteX5" fmla="*/ 1219 w 3279648"/>
                <a:gd name="connsiteY5" fmla="*/ 1674571 h 1670304"/>
                <a:gd name="connsiteX6" fmla="*/ 1219 w 3279648"/>
                <a:gd name="connsiteY6" fmla="*/ 1639824 h 1670304"/>
                <a:gd name="connsiteX7" fmla="*/ 0 w 3279648"/>
                <a:gd name="connsiteY7" fmla="*/ 121920 h 1670304"/>
                <a:gd name="connsiteX8" fmla="*/ 72543 w 3279648"/>
                <a:gd name="connsiteY8" fmla="*/ 14630 h 1670304"/>
                <a:gd name="connsiteX9" fmla="*/ 72543 w 3279648"/>
                <a:gd name="connsiteY9" fmla="*/ 1575816 h 1670304"/>
                <a:gd name="connsiteX10" fmla="*/ 3201010 w 3279648"/>
                <a:gd name="connsiteY10" fmla="*/ 1575816 h 1670304"/>
                <a:gd name="connsiteX11" fmla="*/ 3200400 w 3279648"/>
                <a:gd name="connsiteY11" fmla="*/ 0 h 167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648" h="1670304">
                  <a:moveTo>
                    <a:pt x="3200400" y="0"/>
                  </a:moveTo>
                  <a:cubicBezTo>
                    <a:pt x="3229661" y="22555"/>
                    <a:pt x="3252216" y="39014"/>
                    <a:pt x="3272943" y="57302"/>
                  </a:cubicBezTo>
                  <a:cubicBezTo>
                    <a:pt x="3278429" y="62179"/>
                    <a:pt x="3281477" y="73152"/>
                    <a:pt x="3281477" y="81686"/>
                  </a:cubicBezTo>
                  <a:cubicBezTo>
                    <a:pt x="3282087" y="608990"/>
                    <a:pt x="3281477" y="1136294"/>
                    <a:pt x="3281477" y="1663598"/>
                  </a:cubicBezTo>
                  <a:cubicBezTo>
                    <a:pt x="3281477" y="1666646"/>
                    <a:pt x="3280867" y="1669694"/>
                    <a:pt x="3279648" y="1674571"/>
                  </a:cubicBezTo>
                  <a:cubicBezTo>
                    <a:pt x="2188464" y="1674571"/>
                    <a:pt x="1096671" y="1674571"/>
                    <a:pt x="1219" y="1674571"/>
                  </a:cubicBezTo>
                  <a:cubicBezTo>
                    <a:pt x="1219" y="1662989"/>
                    <a:pt x="1219" y="1651406"/>
                    <a:pt x="1219" y="1639824"/>
                  </a:cubicBezTo>
                  <a:cubicBezTo>
                    <a:pt x="1219" y="1133856"/>
                    <a:pt x="1829" y="627888"/>
                    <a:pt x="0" y="121920"/>
                  </a:cubicBezTo>
                  <a:cubicBezTo>
                    <a:pt x="0" y="67056"/>
                    <a:pt x="18288" y="33528"/>
                    <a:pt x="72543" y="14630"/>
                  </a:cubicBezTo>
                  <a:cubicBezTo>
                    <a:pt x="72543" y="535229"/>
                    <a:pt x="72543" y="1054608"/>
                    <a:pt x="72543" y="1575816"/>
                  </a:cubicBezTo>
                  <a:cubicBezTo>
                    <a:pt x="1116787" y="1575816"/>
                    <a:pt x="2157375" y="1575816"/>
                    <a:pt x="3201010" y="1575816"/>
                  </a:cubicBezTo>
                  <a:cubicBezTo>
                    <a:pt x="3200400" y="1053389"/>
                    <a:pt x="3200400" y="531571"/>
                    <a:pt x="3200400" y="0"/>
                  </a:cubicBezTo>
                  <a:close/>
                </a:path>
              </a:pathLst>
            </a:custGeom>
            <a:solidFill>
              <a:srgbClr val="FFFFFF"/>
            </a:solidFill>
            <a:ln w="609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140D76F-7648-4E92-A251-2B1592ED83E0}"/>
                </a:ext>
              </a:extLst>
            </p:cNvPr>
            <p:cNvSpPr/>
            <p:nvPr/>
          </p:nvSpPr>
          <p:spPr>
            <a:xfrm>
              <a:off x="4351638" y="90830"/>
              <a:ext cx="3462528" cy="1408176"/>
            </a:xfrm>
            <a:custGeom>
              <a:avLst/>
              <a:gdLst>
                <a:gd name="connsiteX0" fmla="*/ 3954 w 3462528"/>
                <a:gd name="connsiteY0" fmla="*/ 1408176 h 1408176"/>
                <a:gd name="connsiteX1" fmla="*/ 47236 w 3462528"/>
                <a:gd name="connsiteY1" fmla="*/ 1285037 h 1408176"/>
                <a:gd name="connsiteX2" fmla="*/ 1706567 w 3462528"/>
                <a:gd name="connsiteY2" fmla="*/ 10973 h 1408176"/>
                <a:gd name="connsiteX3" fmla="*/ 1721807 w 3462528"/>
                <a:gd name="connsiteY3" fmla="*/ 0 h 1408176"/>
                <a:gd name="connsiteX4" fmla="*/ 1865673 w 3462528"/>
                <a:gd name="connsiteY4" fmla="*/ 109118 h 1408176"/>
                <a:gd name="connsiteX5" fmla="*/ 3411618 w 3462528"/>
                <a:gd name="connsiteY5" fmla="*/ 1280770 h 1408176"/>
                <a:gd name="connsiteX6" fmla="*/ 3459777 w 3462528"/>
                <a:gd name="connsiteY6" fmla="*/ 1408786 h 1408176"/>
                <a:gd name="connsiteX7" fmla="*/ 3318959 w 3462528"/>
                <a:gd name="connsiteY7" fmla="*/ 1302106 h 1408176"/>
                <a:gd name="connsiteX8" fmla="*/ 1758993 w 3462528"/>
                <a:gd name="connsiteY8" fmla="*/ 113386 h 1408176"/>
                <a:gd name="connsiteX9" fmla="*/ 1704738 w 3462528"/>
                <a:gd name="connsiteY9" fmla="*/ 112776 h 1408176"/>
                <a:gd name="connsiteX10" fmla="*/ 30776 w 3462528"/>
                <a:gd name="connsiteY10" fmla="*/ 1388059 h 1408176"/>
                <a:gd name="connsiteX11" fmla="*/ 3954 w 3462528"/>
                <a:gd name="connsiteY11" fmla="*/ 1408176 h 140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2528" h="1408176">
                  <a:moveTo>
                    <a:pt x="3954" y="1408176"/>
                  </a:moveTo>
                  <a:cubicBezTo>
                    <a:pt x="-6409" y="1355750"/>
                    <a:pt x="2125" y="1319174"/>
                    <a:pt x="47236" y="1285037"/>
                  </a:cubicBezTo>
                  <a:cubicBezTo>
                    <a:pt x="601362" y="861365"/>
                    <a:pt x="1153660" y="435864"/>
                    <a:pt x="1706567" y="10973"/>
                  </a:cubicBezTo>
                  <a:cubicBezTo>
                    <a:pt x="1710834" y="7925"/>
                    <a:pt x="1714492" y="4877"/>
                    <a:pt x="1721807" y="0"/>
                  </a:cubicBezTo>
                  <a:cubicBezTo>
                    <a:pt x="1769356" y="35966"/>
                    <a:pt x="1817514" y="72542"/>
                    <a:pt x="1865673" y="109118"/>
                  </a:cubicBezTo>
                  <a:cubicBezTo>
                    <a:pt x="2380785" y="499872"/>
                    <a:pt x="2895287" y="891235"/>
                    <a:pt x="3411618" y="1280770"/>
                  </a:cubicBezTo>
                  <a:cubicBezTo>
                    <a:pt x="3456729" y="1314907"/>
                    <a:pt x="3473188" y="1352093"/>
                    <a:pt x="3459777" y="1408786"/>
                  </a:cubicBezTo>
                  <a:cubicBezTo>
                    <a:pt x="3412228" y="1372819"/>
                    <a:pt x="3365289" y="1337462"/>
                    <a:pt x="3318959" y="1302106"/>
                  </a:cubicBezTo>
                  <a:cubicBezTo>
                    <a:pt x="2798970" y="905866"/>
                    <a:pt x="2278372" y="510235"/>
                    <a:pt x="1758993" y="113386"/>
                  </a:cubicBezTo>
                  <a:cubicBezTo>
                    <a:pt x="1738876" y="98146"/>
                    <a:pt x="1726074" y="96926"/>
                    <a:pt x="1704738" y="112776"/>
                  </a:cubicBezTo>
                  <a:cubicBezTo>
                    <a:pt x="1146954" y="538277"/>
                    <a:pt x="589170" y="963168"/>
                    <a:pt x="30776" y="1388059"/>
                  </a:cubicBezTo>
                  <a:cubicBezTo>
                    <a:pt x="22852" y="1394155"/>
                    <a:pt x="14927" y="1400251"/>
                    <a:pt x="3954" y="1408176"/>
                  </a:cubicBezTo>
                  <a:close/>
                </a:path>
              </a:pathLst>
            </a:custGeom>
            <a:solidFill>
              <a:schemeClr val="accent1"/>
            </a:solidFill>
            <a:ln w="6095"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10617" y="313463"/>
            <a:ext cx="11573197" cy="724247"/>
          </a:xfrm>
        </p:spPr>
        <p:txBody>
          <a:bodyPr/>
          <a:lstStyle/>
          <a:p>
            <a:r>
              <a:rPr lang="en-US" sz="3200" dirty="0"/>
              <a:t>Real Estate Market (Melbourne) &amp; Interest Rate </a:t>
            </a:r>
          </a:p>
        </p:txBody>
      </p:sp>
      <p:grpSp>
        <p:nvGrpSpPr>
          <p:cNvPr id="48" name="Group 47">
            <a:extLst>
              <a:ext uri="{FF2B5EF4-FFF2-40B4-BE49-F238E27FC236}">
                <a16:creationId xmlns:a16="http://schemas.microsoft.com/office/drawing/2014/main" id="{35C9247F-A90A-443B-99E2-CCFBC599C088}"/>
              </a:ext>
            </a:extLst>
          </p:cNvPr>
          <p:cNvGrpSpPr/>
          <p:nvPr/>
        </p:nvGrpSpPr>
        <p:grpSpPr>
          <a:xfrm>
            <a:off x="9303975" y="5438452"/>
            <a:ext cx="3088699" cy="1832733"/>
            <a:chOff x="9299115" y="2146073"/>
            <a:chExt cx="2501960" cy="1484581"/>
          </a:xfrm>
        </p:grpSpPr>
        <p:sp>
          <p:nvSpPr>
            <p:cNvPr id="49" name="Freeform: Shape 48">
              <a:extLst>
                <a:ext uri="{FF2B5EF4-FFF2-40B4-BE49-F238E27FC236}">
                  <a16:creationId xmlns:a16="http://schemas.microsoft.com/office/drawing/2014/main" id="{42ECF05F-6F40-4FD8-962C-B5634DF71E55}"/>
                </a:ext>
              </a:extLst>
            </p:cNvPr>
            <p:cNvSpPr/>
            <p:nvPr/>
          </p:nvSpPr>
          <p:spPr>
            <a:xfrm>
              <a:off x="10846728" y="2469262"/>
              <a:ext cx="954347" cy="1161392"/>
            </a:xfrm>
            <a:custGeom>
              <a:avLst/>
              <a:gdLst>
                <a:gd name="connsiteX0" fmla="*/ 1872802 w 1873250"/>
                <a:gd name="connsiteY0" fmla="*/ 500218 h 2279650"/>
                <a:gd name="connsiteX1" fmla="*/ 1873437 w 1873250"/>
                <a:gd name="connsiteY1" fmla="*/ 2283298 h 2279650"/>
                <a:gd name="connsiteX2" fmla="*/ 21777 w 1873250"/>
                <a:gd name="connsiteY2" fmla="*/ 1399378 h 2279650"/>
                <a:gd name="connsiteX3" fmla="*/ 7807 w 1873250"/>
                <a:gd name="connsiteY3" fmla="*/ 1354293 h 2279650"/>
                <a:gd name="connsiteX4" fmla="*/ 762822 w 1873250"/>
                <a:gd name="connsiteY4" fmla="*/ 48733 h 2279650"/>
                <a:gd name="connsiteX5" fmla="*/ 863787 w 1873250"/>
                <a:gd name="connsiteY5" fmla="*/ 20158 h 2279650"/>
                <a:gd name="connsiteX6" fmla="*/ 1872802 w 1873250"/>
                <a:gd name="connsiteY6" fmla="*/ 500218 h 227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50" h="2279650">
                  <a:moveTo>
                    <a:pt x="1872802" y="500218"/>
                  </a:moveTo>
                  <a:cubicBezTo>
                    <a:pt x="1873437" y="509743"/>
                    <a:pt x="1874072" y="2276948"/>
                    <a:pt x="1873437" y="2283298"/>
                  </a:cubicBezTo>
                  <a:cubicBezTo>
                    <a:pt x="1855022" y="2281393"/>
                    <a:pt x="157666" y="1463513"/>
                    <a:pt x="21777" y="1399378"/>
                  </a:cubicBezTo>
                  <a:cubicBezTo>
                    <a:pt x="-2353" y="1387948"/>
                    <a:pt x="-5528" y="1377153"/>
                    <a:pt x="7807" y="1354293"/>
                  </a:cubicBezTo>
                  <a:cubicBezTo>
                    <a:pt x="92897" y="1209513"/>
                    <a:pt x="741232" y="49368"/>
                    <a:pt x="762822" y="48733"/>
                  </a:cubicBezTo>
                  <a:cubicBezTo>
                    <a:pt x="800287" y="-10322"/>
                    <a:pt x="800287" y="-10322"/>
                    <a:pt x="863787" y="20158"/>
                  </a:cubicBezTo>
                  <a:cubicBezTo>
                    <a:pt x="1190177" y="176368"/>
                    <a:pt x="1862642" y="496408"/>
                    <a:pt x="1872802" y="500218"/>
                  </a:cubicBezTo>
                  <a:close/>
                </a:path>
              </a:pathLst>
            </a:custGeom>
            <a:solidFill>
              <a:srgbClr val="000000"/>
            </a:solidFill>
            <a:ln w="635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573DED5-D5DE-459D-B4D8-59D74A9AA667}"/>
                </a:ext>
              </a:extLst>
            </p:cNvPr>
            <p:cNvSpPr/>
            <p:nvPr/>
          </p:nvSpPr>
          <p:spPr>
            <a:xfrm>
              <a:off x="9299115" y="2146073"/>
              <a:ext cx="1724296" cy="588784"/>
            </a:xfrm>
            <a:custGeom>
              <a:avLst/>
              <a:gdLst>
                <a:gd name="connsiteX0" fmla="*/ 3027139 w 3384550"/>
                <a:gd name="connsiteY0" fmla="*/ 1156818 h 1155700"/>
                <a:gd name="connsiteX1" fmla="*/ 2561685 w 3384550"/>
                <a:gd name="connsiteY1" fmla="*/ 894563 h 1155700"/>
                <a:gd name="connsiteX2" fmla="*/ 1955260 w 3384550"/>
                <a:gd name="connsiteY2" fmla="*/ 766293 h 1155700"/>
                <a:gd name="connsiteX3" fmla="*/ 1420589 w 3384550"/>
                <a:gd name="connsiteY3" fmla="*/ 636118 h 1155700"/>
                <a:gd name="connsiteX4" fmla="*/ 278859 w 3384550"/>
                <a:gd name="connsiteY4" fmla="*/ 387833 h 1155700"/>
                <a:gd name="connsiteX5" fmla="*/ 26764 w 3384550"/>
                <a:gd name="connsiteY5" fmla="*/ 263374 h 1155700"/>
                <a:gd name="connsiteX6" fmla="*/ 1320260 w 3384550"/>
                <a:gd name="connsiteY6" fmla="*/ 200508 h 1155700"/>
                <a:gd name="connsiteX7" fmla="*/ 1324704 w 3384550"/>
                <a:gd name="connsiteY7" fmla="*/ 192253 h 1155700"/>
                <a:gd name="connsiteX8" fmla="*/ 1581879 w 3384550"/>
                <a:gd name="connsiteY8" fmla="*/ 87478 h 1155700"/>
                <a:gd name="connsiteX9" fmla="*/ 2243550 w 3384550"/>
                <a:gd name="connsiteY9" fmla="*/ 85574 h 1155700"/>
                <a:gd name="connsiteX10" fmla="*/ 2873469 w 3384550"/>
                <a:gd name="connsiteY10" fmla="*/ 90653 h 1155700"/>
                <a:gd name="connsiteX11" fmla="*/ 3049364 w 3384550"/>
                <a:gd name="connsiteY11" fmla="*/ 254483 h 1155700"/>
                <a:gd name="connsiteX12" fmla="*/ 3377025 w 3384550"/>
                <a:gd name="connsiteY12" fmla="*/ 491338 h 1155700"/>
                <a:gd name="connsiteX13" fmla="*/ 3027139 w 3384550"/>
                <a:gd name="connsiteY13" fmla="*/ 1156818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84550" h="1155700">
                  <a:moveTo>
                    <a:pt x="3027139" y="1156818"/>
                  </a:moveTo>
                  <a:cubicBezTo>
                    <a:pt x="2846800" y="1126338"/>
                    <a:pt x="2733135" y="949174"/>
                    <a:pt x="2561685" y="894563"/>
                  </a:cubicBezTo>
                  <a:cubicBezTo>
                    <a:pt x="2364200" y="831699"/>
                    <a:pt x="2159729" y="798043"/>
                    <a:pt x="1955260" y="766293"/>
                  </a:cubicBezTo>
                  <a:cubicBezTo>
                    <a:pt x="1809210" y="743433"/>
                    <a:pt x="1526635" y="753593"/>
                    <a:pt x="1420589" y="636118"/>
                  </a:cubicBezTo>
                  <a:cubicBezTo>
                    <a:pt x="1413604" y="628499"/>
                    <a:pt x="656685" y="441808"/>
                    <a:pt x="278859" y="387833"/>
                  </a:cubicBezTo>
                  <a:cubicBezTo>
                    <a:pt x="215994" y="378943"/>
                    <a:pt x="-91346" y="370688"/>
                    <a:pt x="26764" y="263374"/>
                  </a:cubicBezTo>
                  <a:cubicBezTo>
                    <a:pt x="245204" y="64618"/>
                    <a:pt x="1312639" y="218924"/>
                    <a:pt x="1320260" y="200508"/>
                  </a:cubicBezTo>
                  <a:cubicBezTo>
                    <a:pt x="1321529" y="197333"/>
                    <a:pt x="1323435" y="194793"/>
                    <a:pt x="1324704" y="192253"/>
                  </a:cubicBezTo>
                  <a:cubicBezTo>
                    <a:pt x="1393919" y="77318"/>
                    <a:pt x="1452339" y="53824"/>
                    <a:pt x="1581879" y="87478"/>
                  </a:cubicBezTo>
                  <a:cubicBezTo>
                    <a:pt x="1793969" y="142088"/>
                    <a:pt x="2029554" y="166853"/>
                    <a:pt x="2243550" y="85574"/>
                  </a:cubicBezTo>
                  <a:cubicBezTo>
                    <a:pt x="2462625" y="2388"/>
                    <a:pt x="2660110" y="-57937"/>
                    <a:pt x="2873469" y="90653"/>
                  </a:cubicBezTo>
                  <a:cubicBezTo>
                    <a:pt x="2940144" y="137643"/>
                    <a:pt x="2988404" y="203049"/>
                    <a:pt x="3049364" y="254483"/>
                  </a:cubicBezTo>
                  <a:cubicBezTo>
                    <a:pt x="3152235" y="340843"/>
                    <a:pt x="3267804" y="412599"/>
                    <a:pt x="3377025" y="491338"/>
                  </a:cubicBezTo>
                  <a:cubicBezTo>
                    <a:pt x="3451954" y="544043"/>
                    <a:pt x="3038569" y="1158724"/>
                    <a:pt x="3027139" y="1156818"/>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1" name="Freeform: Shape 50">
              <a:extLst>
                <a:ext uri="{FF2B5EF4-FFF2-40B4-BE49-F238E27FC236}">
                  <a16:creationId xmlns:a16="http://schemas.microsoft.com/office/drawing/2014/main" id="{A0D024DE-0089-4FD0-860E-BDC6445B48DF}"/>
                </a:ext>
              </a:extLst>
            </p:cNvPr>
            <p:cNvSpPr/>
            <p:nvPr/>
          </p:nvSpPr>
          <p:spPr>
            <a:xfrm>
              <a:off x="10790738" y="2374219"/>
              <a:ext cx="443205" cy="559668"/>
            </a:xfrm>
            <a:custGeom>
              <a:avLst/>
              <a:gdLst>
                <a:gd name="connsiteX0" fmla="*/ 478387 w 869950"/>
                <a:gd name="connsiteY0" fmla="*/ 54948 h 1098550"/>
                <a:gd name="connsiteX1" fmla="*/ 575542 w 869950"/>
                <a:gd name="connsiteY1" fmla="*/ 29548 h 1098550"/>
                <a:gd name="connsiteX2" fmla="*/ 873357 w 869950"/>
                <a:gd name="connsiteY2" fmla="*/ 234654 h 1098550"/>
                <a:gd name="connsiteX3" fmla="*/ 371707 w 869950"/>
                <a:gd name="connsiteY3" fmla="*/ 1104604 h 1098550"/>
                <a:gd name="connsiteX4" fmla="*/ 17377 w 869950"/>
                <a:gd name="connsiteY4" fmla="*/ 916009 h 1098550"/>
                <a:gd name="connsiteX5" fmla="*/ 7216 w 869950"/>
                <a:gd name="connsiteY5" fmla="*/ 877273 h 1098550"/>
                <a:gd name="connsiteX6" fmla="*/ 478387 w 869950"/>
                <a:gd name="connsiteY6" fmla="*/ 54948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9950" h="1098550">
                  <a:moveTo>
                    <a:pt x="478387" y="54948"/>
                  </a:moveTo>
                  <a:cubicBezTo>
                    <a:pt x="512041" y="-12996"/>
                    <a:pt x="512677" y="-13632"/>
                    <a:pt x="575542" y="29548"/>
                  </a:cubicBezTo>
                  <a:cubicBezTo>
                    <a:pt x="675237" y="97493"/>
                    <a:pt x="773662" y="166073"/>
                    <a:pt x="873357" y="234654"/>
                  </a:cubicBezTo>
                  <a:cubicBezTo>
                    <a:pt x="746357" y="454364"/>
                    <a:pt x="411712" y="1034119"/>
                    <a:pt x="371707" y="1104604"/>
                  </a:cubicBezTo>
                  <a:cubicBezTo>
                    <a:pt x="361547" y="1107779"/>
                    <a:pt x="127232" y="975698"/>
                    <a:pt x="17377" y="916009"/>
                  </a:cubicBezTo>
                  <a:cubicBezTo>
                    <a:pt x="-2943" y="905214"/>
                    <a:pt x="-4213" y="896323"/>
                    <a:pt x="7216" y="877273"/>
                  </a:cubicBezTo>
                  <a:cubicBezTo>
                    <a:pt x="38332" y="824569"/>
                    <a:pt x="435841" y="127973"/>
                    <a:pt x="478387" y="54948"/>
                  </a:cubicBezTo>
                  <a:close/>
                </a:path>
              </a:pathLst>
            </a:custGeom>
            <a:solidFill>
              <a:srgbClr val="B3B3B3"/>
            </a:solidFill>
            <a:ln w="635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BD57F4F-ED60-498B-9443-970B9B48741F}"/>
                </a:ext>
              </a:extLst>
            </p:cNvPr>
            <p:cNvSpPr/>
            <p:nvPr/>
          </p:nvSpPr>
          <p:spPr>
            <a:xfrm>
              <a:off x="10130901" y="2358540"/>
              <a:ext cx="414090" cy="93817"/>
            </a:xfrm>
            <a:custGeom>
              <a:avLst/>
              <a:gdLst>
                <a:gd name="connsiteX0" fmla="*/ 701040 w 812800"/>
                <a:gd name="connsiteY0" fmla="*/ 187325 h 184150"/>
                <a:gd name="connsiteX1" fmla="*/ 242570 w 812800"/>
                <a:gd name="connsiteY1" fmla="*/ 93345 h 184150"/>
                <a:gd name="connsiteX2" fmla="*/ 0 w 812800"/>
                <a:gd name="connsiteY2" fmla="*/ 0 h 184150"/>
                <a:gd name="connsiteX3" fmla="*/ 197485 w 812800"/>
                <a:gd name="connsiteY3" fmla="*/ 48260 h 184150"/>
                <a:gd name="connsiteX4" fmla="*/ 445770 w 812800"/>
                <a:gd name="connsiteY4" fmla="*/ 79375 h 184150"/>
                <a:gd name="connsiteX5" fmla="*/ 606425 w 812800"/>
                <a:gd name="connsiteY5" fmla="*/ 126365 h 184150"/>
                <a:gd name="connsiteX6" fmla="*/ 815340 w 812800"/>
                <a:gd name="connsiteY6" fmla="*/ 132715 h 184150"/>
                <a:gd name="connsiteX7" fmla="*/ 701040 w 812800"/>
                <a:gd name="connsiteY7" fmla="*/ 187325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184150">
                  <a:moveTo>
                    <a:pt x="701040" y="187325"/>
                  </a:moveTo>
                  <a:cubicBezTo>
                    <a:pt x="544830" y="173990"/>
                    <a:pt x="391160" y="144145"/>
                    <a:pt x="242570" y="93345"/>
                  </a:cubicBezTo>
                  <a:cubicBezTo>
                    <a:pt x="166370" y="67310"/>
                    <a:pt x="2540" y="10795"/>
                    <a:pt x="0" y="0"/>
                  </a:cubicBezTo>
                  <a:cubicBezTo>
                    <a:pt x="65405" y="21590"/>
                    <a:pt x="132080" y="33020"/>
                    <a:pt x="197485" y="48260"/>
                  </a:cubicBezTo>
                  <a:cubicBezTo>
                    <a:pt x="279400" y="67310"/>
                    <a:pt x="362585" y="71755"/>
                    <a:pt x="445770" y="79375"/>
                  </a:cubicBezTo>
                  <a:cubicBezTo>
                    <a:pt x="502920" y="84455"/>
                    <a:pt x="555625" y="102235"/>
                    <a:pt x="606425" y="126365"/>
                  </a:cubicBezTo>
                  <a:cubicBezTo>
                    <a:pt x="676275" y="160020"/>
                    <a:pt x="744855" y="158115"/>
                    <a:pt x="815340" y="132715"/>
                  </a:cubicBezTo>
                  <a:cubicBezTo>
                    <a:pt x="825500" y="130175"/>
                    <a:pt x="758825" y="192405"/>
                    <a:pt x="701040" y="187325"/>
                  </a:cubicBezTo>
                  <a:close/>
                </a:path>
              </a:pathLst>
            </a:custGeom>
            <a:solidFill>
              <a:srgbClr val="E4A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66" name="Group 65">
            <a:extLst>
              <a:ext uri="{FF2B5EF4-FFF2-40B4-BE49-F238E27FC236}">
                <a16:creationId xmlns:a16="http://schemas.microsoft.com/office/drawing/2014/main" id="{D5D0C939-6D83-4166-BFC3-BB1976F95A62}"/>
              </a:ext>
            </a:extLst>
          </p:cNvPr>
          <p:cNvGrpSpPr/>
          <p:nvPr/>
        </p:nvGrpSpPr>
        <p:grpSpPr>
          <a:xfrm>
            <a:off x="0" y="1476998"/>
            <a:ext cx="3381375" cy="3190463"/>
            <a:chOff x="0" y="1476998"/>
            <a:chExt cx="3925545" cy="3703909"/>
          </a:xfrm>
        </p:grpSpPr>
        <p:grpSp>
          <p:nvGrpSpPr>
            <p:cNvPr id="53" name="Group 52">
              <a:extLst>
                <a:ext uri="{FF2B5EF4-FFF2-40B4-BE49-F238E27FC236}">
                  <a16:creationId xmlns:a16="http://schemas.microsoft.com/office/drawing/2014/main" id="{61FA3024-F85A-4284-91AA-FE346CB65667}"/>
                </a:ext>
              </a:extLst>
            </p:cNvPr>
            <p:cNvGrpSpPr/>
            <p:nvPr/>
          </p:nvGrpSpPr>
          <p:grpSpPr>
            <a:xfrm>
              <a:off x="0" y="1971756"/>
              <a:ext cx="3684835" cy="1336022"/>
              <a:chOff x="7162137" y="458182"/>
              <a:chExt cx="2571084" cy="932206"/>
            </a:xfrm>
          </p:grpSpPr>
          <p:sp>
            <p:nvSpPr>
              <p:cNvPr id="54" name="Freeform: Shape 53">
                <a:extLst>
                  <a:ext uri="{FF2B5EF4-FFF2-40B4-BE49-F238E27FC236}">
                    <a16:creationId xmlns:a16="http://schemas.microsoft.com/office/drawing/2014/main" id="{9CF27B78-C4CB-406E-97A5-8C897BCFCA61}"/>
                  </a:ext>
                </a:extLst>
              </p:cNvPr>
              <p:cNvSpPr/>
              <p:nvPr/>
            </p:nvSpPr>
            <p:spPr>
              <a:xfrm>
                <a:off x="8545948" y="458182"/>
                <a:ext cx="1187273" cy="572608"/>
              </a:xfrm>
              <a:custGeom>
                <a:avLst/>
                <a:gdLst>
                  <a:gd name="connsiteX0" fmla="*/ 2317418 w 2330450"/>
                  <a:gd name="connsiteY0" fmla="*/ 681710 h 1123950"/>
                  <a:gd name="connsiteX1" fmla="*/ 2297098 w 2330450"/>
                  <a:gd name="connsiteY1" fmla="*/ 646150 h 1123950"/>
                  <a:gd name="connsiteX2" fmla="*/ 2196133 w 2330450"/>
                  <a:gd name="connsiteY2" fmla="*/ 428980 h 1123950"/>
                  <a:gd name="connsiteX3" fmla="*/ 2167558 w 2330450"/>
                  <a:gd name="connsiteY3" fmla="*/ 308330 h 1123950"/>
                  <a:gd name="connsiteX4" fmla="*/ 2043733 w 2330450"/>
                  <a:gd name="connsiteY4" fmla="*/ 209905 h 1123950"/>
                  <a:gd name="connsiteX5" fmla="*/ 1864663 w 2330450"/>
                  <a:gd name="connsiteY5" fmla="*/ 231495 h 1123950"/>
                  <a:gd name="connsiteX6" fmla="*/ 1790368 w 2330450"/>
                  <a:gd name="connsiteY6" fmla="*/ 164820 h 1123950"/>
                  <a:gd name="connsiteX7" fmla="*/ 1707818 w 2330450"/>
                  <a:gd name="connsiteY7" fmla="*/ 32105 h 1123950"/>
                  <a:gd name="connsiteX8" fmla="*/ 1035353 w 2330450"/>
                  <a:gd name="connsiteY8" fmla="*/ 13055 h 1123950"/>
                  <a:gd name="connsiteX9" fmla="*/ 414958 w 2330450"/>
                  <a:gd name="connsiteY9" fmla="*/ 152120 h 1123950"/>
                  <a:gd name="connsiteX10" fmla="*/ 54278 w 2330450"/>
                  <a:gd name="connsiteY10" fmla="*/ 362940 h 1123950"/>
                  <a:gd name="connsiteX11" fmla="*/ 1573 w 2330450"/>
                  <a:gd name="connsiteY11" fmla="*/ 420090 h 1123950"/>
                  <a:gd name="connsiteX12" fmla="*/ 140638 w 2330450"/>
                  <a:gd name="connsiteY12" fmla="*/ 1125575 h 1123950"/>
                  <a:gd name="connsiteX13" fmla="*/ 388923 w 2330450"/>
                  <a:gd name="connsiteY13" fmla="*/ 997305 h 1123950"/>
                  <a:gd name="connsiteX14" fmla="*/ 2293288 w 2330450"/>
                  <a:gd name="connsiteY14" fmla="*/ 775690 h 1123950"/>
                  <a:gd name="connsiteX15" fmla="*/ 2317418 w 2330450"/>
                  <a:gd name="connsiteY15" fmla="*/ 68171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30450" h="1123950">
                    <a:moveTo>
                      <a:pt x="2317418" y="681710"/>
                    </a:moveTo>
                    <a:cubicBezTo>
                      <a:pt x="2311068" y="669645"/>
                      <a:pt x="2303448" y="657580"/>
                      <a:pt x="2297098" y="646150"/>
                    </a:cubicBezTo>
                    <a:cubicBezTo>
                      <a:pt x="2257728" y="576300"/>
                      <a:pt x="2211373" y="510260"/>
                      <a:pt x="2196133" y="428980"/>
                    </a:cubicBezTo>
                    <a:cubicBezTo>
                      <a:pt x="2188513" y="388340"/>
                      <a:pt x="2177718" y="348335"/>
                      <a:pt x="2167558" y="308330"/>
                    </a:cubicBezTo>
                    <a:cubicBezTo>
                      <a:pt x="2149143" y="237210"/>
                      <a:pt x="2116758" y="211810"/>
                      <a:pt x="2043733" y="209905"/>
                    </a:cubicBezTo>
                    <a:cubicBezTo>
                      <a:pt x="1982773" y="208000"/>
                      <a:pt x="1923718" y="221335"/>
                      <a:pt x="1864663" y="231495"/>
                    </a:cubicBezTo>
                    <a:cubicBezTo>
                      <a:pt x="1781478" y="246100"/>
                      <a:pt x="1780843" y="220065"/>
                      <a:pt x="1790368" y="164820"/>
                    </a:cubicBezTo>
                    <a:cubicBezTo>
                      <a:pt x="1803068" y="93700"/>
                      <a:pt x="1780843" y="40360"/>
                      <a:pt x="1707818" y="32105"/>
                    </a:cubicBezTo>
                    <a:cubicBezTo>
                      <a:pt x="1537638" y="12420"/>
                      <a:pt x="1261413" y="-17425"/>
                      <a:pt x="1035353" y="13055"/>
                    </a:cubicBezTo>
                    <a:cubicBezTo>
                      <a:pt x="827708" y="56870"/>
                      <a:pt x="618793" y="94970"/>
                      <a:pt x="414958" y="152120"/>
                    </a:cubicBezTo>
                    <a:cubicBezTo>
                      <a:pt x="277163" y="190855"/>
                      <a:pt x="149528" y="249275"/>
                      <a:pt x="54278" y="362940"/>
                    </a:cubicBezTo>
                    <a:cubicBezTo>
                      <a:pt x="37768" y="382625"/>
                      <a:pt x="26973" y="408660"/>
                      <a:pt x="1573" y="420090"/>
                    </a:cubicBezTo>
                    <a:cubicBezTo>
                      <a:pt x="-16207" y="434695"/>
                      <a:pt x="122223" y="1126210"/>
                      <a:pt x="140638" y="1125575"/>
                    </a:cubicBezTo>
                    <a:cubicBezTo>
                      <a:pt x="140003" y="1107160"/>
                      <a:pt x="310183" y="1016990"/>
                      <a:pt x="388923" y="997305"/>
                    </a:cubicBezTo>
                    <a:cubicBezTo>
                      <a:pt x="725473" y="936980"/>
                      <a:pt x="1623998" y="896975"/>
                      <a:pt x="2293288" y="775690"/>
                    </a:cubicBezTo>
                    <a:cubicBezTo>
                      <a:pt x="2334563" y="747115"/>
                      <a:pt x="2340278" y="724890"/>
                      <a:pt x="2317418" y="681710"/>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sp>
            <p:nvSpPr>
              <p:cNvPr id="55" name="Freeform: Shape 54">
                <a:extLst>
                  <a:ext uri="{FF2B5EF4-FFF2-40B4-BE49-F238E27FC236}">
                    <a16:creationId xmlns:a16="http://schemas.microsoft.com/office/drawing/2014/main" id="{8B1AC654-31A7-41F8-A857-29A516843F53}"/>
                  </a:ext>
                </a:extLst>
              </p:cNvPr>
              <p:cNvSpPr/>
              <p:nvPr/>
            </p:nvSpPr>
            <p:spPr>
              <a:xfrm>
                <a:off x="7162137" y="610735"/>
                <a:ext cx="1413728" cy="779653"/>
              </a:xfrm>
              <a:custGeom>
                <a:avLst/>
                <a:gdLst>
                  <a:gd name="connsiteX0" fmla="*/ 2778760 w 2774950"/>
                  <a:gd name="connsiteY0" fmla="*/ 1206500 h 1530350"/>
                  <a:gd name="connsiteX1" fmla="*/ 2756535 w 2774950"/>
                  <a:gd name="connsiteY1" fmla="*/ 1239520 h 1530350"/>
                  <a:gd name="connsiteX2" fmla="*/ 629920 w 2774950"/>
                  <a:gd name="connsiteY2" fmla="*/ 1531620 h 1530350"/>
                  <a:gd name="connsiteX3" fmla="*/ 443865 w 2774950"/>
                  <a:gd name="connsiteY3" fmla="*/ 1505585 h 1530350"/>
                  <a:gd name="connsiteX4" fmla="*/ 0 w 2774950"/>
                  <a:gd name="connsiteY4" fmla="*/ 1327150 h 1530350"/>
                  <a:gd name="connsiteX5" fmla="*/ 0 w 2774950"/>
                  <a:gd name="connsiteY5" fmla="*/ 0 h 1530350"/>
                  <a:gd name="connsiteX6" fmla="*/ 605155 w 2774950"/>
                  <a:gd name="connsiteY6" fmla="*/ 314960 h 1530350"/>
                  <a:gd name="connsiteX7" fmla="*/ 644525 w 2774950"/>
                  <a:gd name="connsiteY7" fmla="*/ 321945 h 1530350"/>
                  <a:gd name="connsiteX8" fmla="*/ 2469515 w 2774950"/>
                  <a:gd name="connsiteY8" fmla="*/ 64770 h 1530350"/>
                  <a:gd name="connsiteX9" fmla="*/ 2518410 w 2774950"/>
                  <a:gd name="connsiteY9" fmla="*/ 97790 h 1530350"/>
                  <a:gd name="connsiteX10" fmla="*/ 2778760 w 2774950"/>
                  <a:gd name="connsiteY10" fmla="*/ 1206500 h 153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4950" h="1530350">
                    <a:moveTo>
                      <a:pt x="2778760" y="1206500"/>
                    </a:moveTo>
                    <a:cubicBezTo>
                      <a:pt x="2784475" y="1228090"/>
                      <a:pt x="2780030" y="1236345"/>
                      <a:pt x="2756535" y="1239520"/>
                    </a:cubicBezTo>
                    <a:cubicBezTo>
                      <a:pt x="2530475" y="1270000"/>
                      <a:pt x="882015" y="1494155"/>
                      <a:pt x="629920" y="1531620"/>
                    </a:cubicBezTo>
                    <a:cubicBezTo>
                      <a:pt x="562610" y="1541780"/>
                      <a:pt x="504825" y="1531620"/>
                      <a:pt x="443865" y="1505585"/>
                    </a:cubicBezTo>
                    <a:cubicBezTo>
                      <a:pt x="305435" y="1445895"/>
                      <a:pt x="8255" y="1329055"/>
                      <a:pt x="0" y="1327150"/>
                    </a:cubicBezTo>
                    <a:cubicBezTo>
                      <a:pt x="0" y="884555"/>
                      <a:pt x="0" y="442595"/>
                      <a:pt x="0" y="0"/>
                    </a:cubicBezTo>
                    <a:cubicBezTo>
                      <a:pt x="98425" y="50800"/>
                      <a:pt x="502285" y="260350"/>
                      <a:pt x="605155" y="314960"/>
                    </a:cubicBezTo>
                    <a:cubicBezTo>
                      <a:pt x="617855" y="321310"/>
                      <a:pt x="630555" y="323850"/>
                      <a:pt x="644525" y="321945"/>
                    </a:cubicBezTo>
                    <a:cubicBezTo>
                      <a:pt x="975360" y="274955"/>
                      <a:pt x="2192020" y="104140"/>
                      <a:pt x="2469515" y="64770"/>
                    </a:cubicBezTo>
                    <a:cubicBezTo>
                      <a:pt x="2498090" y="60960"/>
                      <a:pt x="2516505" y="64135"/>
                      <a:pt x="2518410" y="97790"/>
                    </a:cubicBezTo>
                    <a:cubicBezTo>
                      <a:pt x="2519680" y="109220"/>
                      <a:pt x="2767965" y="1164590"/>
                      <a:pt x="2778760" y="1206500"/>
                    </a:cubicBezTo>
                    <a:close/>
                  </a:path>
                </a:pathLst>
              </a:custGeom>
              <a:solidFill>
                <a:srgbClr val="000000"/>
              </a:solidFill>
              <a:ln w="6350" cap="flat">
                <a:noFill/>
                <a:prstDash val="solid"/>
                <a:miter/>
              </a:ln>
            </p:spPr>
            <p:txBody>
              <a:bodyPr rtlCol="0" anchor="ctr"/>
              <a:lstStyle/>
              <a:p>
                <a:endParaRPr lang="en-US">
                  <a:solidFill>
                    <a:srgbClr val="F4DDD0"/>
                  </a:solidFill>
                </a:endParaRPr>
              </a:p>
            </p:txBody>
          </p:sp>
          <p:sp>
            <p:nvSpPr>
              <p:cNvPr id="56" name="Freeform: Shape 55">
                <a:extLst>
                  <a:ext uri="{FF2B5EF4-FFF2-40B4-BE49-F238E27FC236}">
                    <a16:creationId xmlns:a16="http://schemas.microsoft.com/office/drawing/2014/main" id="{CB87E47F-CF58-41A1-AD55-5E6743A60BE8}"/>
                  </a:ext>
                </a:extLst>
              </p:cNvPr>
              <p:cNvSpPr/>
              <p:nvPr/>
            </p:nvSpPr>
            <p:spPr>
              <a:xfrm>
                <a:off x="8449697" y="645416"/>
                <a:ext cx="184399" cy="514377"/>
              </a:xfrm>
              <a:custGeom>
                <a:avLst/>
                <a:gdLst>
                  <a:gd name="connsiteX0" fmla="*/ 363855 w 361950"/>
                  <a:gd name="connsiteY0" fmla="*/ 931417 h 1009650"/>
                  <a:gd name="connsiteX1" fmla="*/ 343535 w 361950"/>
                  <a:gd name="connsiteY1" fmla="*/ 968247 h 1009650"/>
                  <a:gd name="connsiteX2" fmla="*/ 221615 w 361950"/>
                  <a:gd name="connsiteY2" fmla="*/ 1012062 h 1009650"/>
                  <a:gd name="connsiteX3" fmla="*/ 0 w 361950"/>
                  <a:gd name="connsiteY3" fmla="*/ 65912 h 1009650"/>
                  <a:gd name="connsiteX4" fmla="*/ 151765 w 361950"/>
                  <a:gd name="connsiteY4" fmla="*/ 4952 h 1009650"/>
                  <a:gd name="connsiteX5" fmla="*/ 185420 w 361950"/>
                  <a:gd name="connsiteY5" fmla="*/ 24637 h 1009650"/>
                  <a:gd name="connsiteX6" fmla="*/ 363855 w 361950"/>
                  <a:gd name="connsiteY6" fmla="*/ 931417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1009650">
                    <a:moveTo>
                      <a:pt x="363855" y="931417"/>
                    </a:moveTo>
                    <a:cubicBezTo>
                      <a:pt x="368300" y="951102"/>
                      <a:pt x="365125" y="961262"/>
                      <a:pt x="343535" y="968247"/>
                    </a:cubicBezTo>
                    <a:cubicBezTo>
                      <a:pt x="302260" y="980947"/>
                      <a:pt x="262255" y="997457"/>
                      <a:pt x="221615" y="1012062"/>
                    </a:cubicBezTo>
                    <a:cubicBezTo>
                      <a:pt x="199390" y="918082"/>
                      <a:pt x="51435" y="287527"/>
                      <a:pt x="0" y="65912"/>
                    </a:cubicBezTo>
                    <a:cubicBezTo>
                      <a:pt x="50800" y="45592"/>
                      <a:pt x="102235" y="26542"/>
                      <a:pt x="151765" y="4952"/>
                    </a:cubicBezTo>
                    <a:cubicBezTo>
                      <a:pt x="175895" y="-5843"/>
                      <a:pt x="184150" y="1142"/>
                      <a:pt x="185420" y="24637"/>
                    </a:cubicBezTo>
                    <a:cubicBezTo>
                      <a:pt x="186690" y="34162"/>
                      <a:pt x="351790" y="873632"/>
                      <a:pt x="363855" y="931417"/>
                    </a:cubicBezTo>
                    <a:close/>
                  </a:path>
                </a:pathLst>
              </a:custGeom>
              <a:solidFill>
                <a:schemeClr val="bg1">
                  <a:lumMod val="85000"/>
                </a:schemeClr>
              </a:solidFill>
              <a:ln w="6350" cap="flat">
                <a:noFill/>
                <a:prstDash val="solid"/>
                <a:miter/>
              </a:ln>
            </p:spPr>
            <p:txBody>
              <a:bodyPr rtlCol="0" anchor="ctr"/>
              <a:lstStyle/>
              <a:p>
                <a:endParaRPr lang="en-US">
                  <a:solidFill>
                    <a:srgbClr val="F4DDD0"/>
                  </a:solidFill>
                </a:endParaRPr>
              </a:p>
            </p:txBody>
          </p:sp>
        </p:grpSp>
        <p:grpSp>
          <p:nvGrpSpPr>
            <p:cNvPr id="57" name="Group 56">
              <a:extLst>
                <a:ext uri="{FF2B5EF4-FFF2-40B4-BE49-F238E27FC236}">
                  <a16:creationId xmlns:a16="http://schemas.microsoft.com/office/drawing/2014/main" id="{313100BC-3F94-44E5-BB21-D1ACE5C7BBF6}"/>
                </a:ext>
              </a:extLst>
            </p:cNvPr>
            <p:cNvGrpSpPr/>
            <p:nvPr/>
          </p:nvGrpSpPr>
          <p:grpSpPr>
            <a:xfrm>
              <a:off x="1941140" y="1476998"/>
              <a:ext cx="1984405" cy="2744783"/>
              <a:chOff x="8516562" y="112966"/>
              <a:chExt cx="1384613" cy="1915165"/>
            </a:xfrm>
          </p:grpSpPr>
          <p:sp>
            <p:nvSpPr>
              <p:cNvPr id="58" name="Freeform: Shape 57">
                <a:extLst>
                  <a:ext uri="{FF2B5EF4-FFF2-40B4-BE49-F238E27FC236}">
                    <a16:creationId xmlns:a16="http://schemas.microsoft.com/office/drawing/2014/main" id="{1812EAAC-F9C5-49E9-8326-EBF277E1773F}"/>
                  </a:ext>
                </a:extLst>
              </p:cNvPr>
              <p:cNvSpPr/>
              <p:nvPr/>
            </p:nvSpPr>
            <p:spPr>
              <a:xfrm>
                <a:off x="8516562" y="112966"/>
                <a:ext cx="1384613" cy="1915165"/>
              </a:xfrm>
              <a:custGeom>
                <a:avLst/>
                <a:gdLst>
                  <a:gd name="connsiteX0" fmla="*/ 51634 w 2717800"/>
                  <a:gd name="connsiteY0" fmla="*/ 3644051 h 3759200"/>
                  <a:gd name="connsiteX1" fmla="*/ 199 w 2717800"/>
                  <a:gd name="connsiteY1" fmla="*/ 3565311 h 3759200"/>
                  <a:gd name="connsiteX2" fmla="*/ 100529 w 2717800"/>
                  <a:gd name="connsiteY2" fmla="*/ 3463711 h 3759200"/>
                  <a:gd name="connsiteX3" fmla="*/ 296744 w 2717800"/>
                  <a:gd name="connsiteY3" fmla="*/ 3277021 h 3759200"/>
                  <a:gd name="connsiteX4" fmla="*/ 351354 w 2717800"/>
                  <a:gd name="connsiteY4" fmla="*/ 2962696 h 3759200"/>
                  <a:gd name="connsiteX5" fmla="*/ 392629 w 2717800"/>
                  <a:gd name="connsiteY5" fmla="*/ 2273086 h 3759200"/>
                  <a:gd name="connsiteX6" fmla="*/ 535504 w 2717800"/>
                  <a:gd name="connsiteY6" fmla="*/ 1337731 h 3759200"/>
                  <a:gd name="connsiteX7" fmla="*/ 727909 w 2717800"/>
                  <a:gd name="connsiteY7" fmla="*/ 1073571 h 3759200"/>
                  <a:gd name="connsiteX8" fmla="*/ 1072714 w 2717800"/>
                  <a:gd name="connsiteY8" fmla="*/ 882436 h 3759200"/>
                  <a:gd name="connsiteX9" fmla="*/ 1115259 w 2717800"/>
                  <a:gd name="connsiteY9" fmla="*/ 744006 h 3759200"/>
                  <a:gd name="connsiteX10" fmla="*/ 734894 w 2717800"/>
                  <a:gd name="connsiteY10" fmla="*/ 345861 h 3759200"/>
                  <a:gd name="connsiteX11" fmla="*/ 756484 w 2717800"/>
                  <a:gd name="connsiteY11" fmla="*/ 262676 h 3759200"/>
                  <a:gd name="connsiteX12" fmla="*/ 1040964 w 2717800"/>
                  <a:gd name="connsiteY12" fmla="*/ 11851 h 3759200"/>
                  <a:gd name="connsiteX13" fmla="*/ 1202254 w 2717800"/>
                  <a:gd name="connsiteY13" fmla="*/ 13756 h 3759200"/>
                  <a:gd name="connsiteX14" fmla="*/ 1901389 w 2717800"/>
                  <a:gd name="connsiteY14" fmla="*/ 211241 h 3759200"/>
                  <a:gd name="connsiteX15" fmla="*/ 1930599 w 2717800"/>
                  <a:gd name="connsiteY15" fmla="*/ 332526 h 3759200"/>
                  <a:gd name="connsiteX16" fmla="*/ 1645484 w 2717800"/>
                  <a:gd name="connsiteY16" fmla="*/ 708446 h 3759200"/>
                  <a:gd name="connsiteX17" fmla="*/ 1705809 w 2717800"/>
                  <a:gd name="connsiteY17" fmla="*/ 874181 h 3759200"/>
                  <a:gd name="connsiteX18" fmla="*/ 1963619 w 2717800"/>
                  <a:gd name="connsiteY18" fmla="*/ 1041821 h 3759200"/>
                  <a:gd name="connsiteX19" fmla="*/ 2248734 w 2717800"/>
                  <a:gd name="connsiteY19" fmla="*/ 1262166 h 3759200"/>
                  <a:gd name="connsiteX20" fmla="*/ 2345254 w 2717800"/>
                  <a:gd name="connsiteY20" fmla="*/ 1399326 h 3759200"/>
                  <a:gd name="connsiteX21" fmla="*/ 2420819 w 2717800"/>
                  <a:gd name="connsiteY21" fmla="*/ 1751751 h 3759200"/>
                  <a:gd name="connsiteX22" fmla="*/ 2433519 w 2717800"/>
                  <a:gd name="connsiteY22" fmla="*/ 2052741 h 3759200"/>
                  <a:gd name="connsiteX23" fmla="*/ 2454474 w 2717800"/>
                  <a:gd name="connsiteY23" fmla="*/ 2607096 h 3759200"/>
                  <a:gd name="connsiteX24" fmla="*/ 2552899 w 2717800"/>
                  <a:gd name="connsiteY24" fmla="*/ 3312581 h 3759200"/>
                  <a:gd name="connsiteX25" fmla="*/ 2708474 w 2717800"/>
                  <a:gd name="connsiteY25" fmla="*/ 3703106 h 3759200"/>
                  <a:gd name="connsiteX26" fmla="*/ 2684344 w 2717800"/>
                  <a:gd name="connsiteY26" fmla="*/ 3761526 h 3759200"/>
                  <a:gd name="connsiteX27" fmla="*/ 2213174 w 2717800"/>
                  <a:gd name="connsiteY27" fmla="*/ 3743111 h 3759200"/>
                  <a:gd name="connsiteX28" fmla="*/ 51634 w 2717800"/>
                  <a:gd name="connsiteY28" fmla="*/ 3644051 h 375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7800" h="3759200">
                    <a:moveTo>
                      <a:pt x="51634" y="3644051"/>
                    </a:moveTo>
                    <a:cubicBezTo>
                      <a:pt x="32584" y="3637701"/>
                      <a:pt x="-2976" y="3585631"/>
                      <a:pt x="199" y="3565311"/>
                    </a:cubicBezTo>
                    <a:cubicBezTo>
                      <a:pt x="10359" y="3508796"/>
                      <a:pt x="39569" y="3471331"/>
                      <a:pt x="100529" y="3463711"/>
                    </a:cubicBezTo>
                    <a:cubicBezTo>
                      <a:pt x="211654" y="3449741"/>
                      <a:pt x="264994" y="3374176"/>
                      <a:pt x="296744" y="3277021"/>
                    </a:cubicBezTo>
                    <a:cubicBezTo>
                      <a:pt x="329764" y="3174786"/>
                      <a:pt x="344369" y="3069376"/>
                      <a:pt x="351354" y="2962696"/>
                    </a:cubicBezTo>
                    <a:cubicBezTo>
                      <a:pt x="367229" y="2732826"/>
                      <a:pt x="376754" y="2502956"/>
                      <a:pt x="392629" y="2273086"/>
                    </a:cubicBezTo>
                    <a:cubicBezTo>
                      <a:pt x="400884" y="2154976"/>
                      <a:pt x="491689" y="1437426"/>
                      <a:pt x="535504" y="1337731"/>
                    </a:cubicBezTo>
                    <a:cubicBezTo>
                      <a:pt x="580589" y="1236131"/>
                      <a:pt x="644724" y="1148501"/>
                      <a:pt x="727909" y="1073571"/>
                    </a:cubicBezTo>
                    <a:cubicBezTo>
                      <a:pt x="828874" y="983401"/>
                      <a:pt x="952064" y="935776"/>
                      <a:pt x="1072714" y="882436"/>
                    </a:cubicBezTo>
                    <a:cubicBezTo>
                      <a:pt x="1155264" y="846241"/>
                      <a:pt x="1164789" y="818936"/>
                      <a:pt x="1115259" y="744006"/>
                    </a:cubicBezTo>
                    <a:cubicBezTo>
                      <a:pt x="1104464" y="728131"/>
                      <a:pt x="743784" y="361736"/>
                      <a:pt x="734894" y="345861"/>
                    </a:cubicBezTo>
                    <a:cubicBezTo>
                      <a:pt x="712034" y="305221"/>
                      <a:pt x="716479" y="286171"/>
                      <a:pt x="756484" y="262676"/>
                    </a:cubicBezTo>
                    <a:cubicBezTo>
                      <a:pt x="993974" y="158536"/>
                      <a:pt x="976829" y="25186"/>
                      <a:pt x="1040964" y="11851"/>
                    </a:cubicBezTo>
                    <a:cubicBezTo>
                      <a:pt x="1094939" y="1056"/>
                      <a:pt x="1135579" y="-9104"/>
                      <a:pt x="1202254" y="13756"/>
                    </a:cubicBezTo>
                    <a:cubicBezTo>
                      <a:pt x="1432124" y="84241"/>
                      <a:pt x="1762324" y="92496"/>
                      <a:pt x="1901389" y="211241"/>
                    </a:cubicBezTo>
                    <a:cubicBezTo>
                      <a:pt x="1941394" y="243626"/>
                      <a:pt x="1951554" y="286171"/>
                      <a:pt x="1930599" y="332526"/>
                    </a:cubicBezTo>
                    <a:cubicBezTo>
                      <a:pt x="1914089" y="368721"/>
                      <a:pt x="1686759" y="587796"/>
                      <a:pt x="1645484" y="708446"/>
                    </a:cubicBezTo>
                    <a:cubicBezTo>
                      <a:pt x="1619449" y="780201"/>
                      <a:pt x="1651834" y="832906"/>
                      <a:pt x="1705809" y="874181"/>
                    </a:cubicBezTo>
                    <a:cubicBezTo>
                      <a:pt x="1787724" y="935776"/>
                      <a:pt x="1879164" y="983401"/>
                      <a:pt x="1963619" y="1041821"/>
                    </a:cubicBezTo>
                    <a:cubicBezTo>
                      <a:pt x="2062679" y="1110401"/>
                      <a:pt x="2168724" y="1169456"/>
                      <a:pt x="2248734" y="1262166"/>
                    </a:cubicBezTo>
                    <a:cubicBezTo>
                      <a:pt x="2285564" y="1304711"/>
                      <a:pt x="2319219" y="1349161"/>
                      <a:pt x="2345254" y="1399326"/>
                    </a:cubicBezTo>
                    <a:cubicBezTo>
                      <a:pt x="2354779" y="1417106"/>
                      <a:pt x="2410024" y="1648881"/>
                      <a:pt x="2420819" y="1751751"/>
                    </a:cubicBezTo>
                    <a:cubicBezTo>
                      <a:pt x="2431614" y="1851446"/>
                      <a:pt x="2429074" y="1952411"/>
                      <a:pt x="2433519" y="2052741"/>
                    </a:cubicBezTo>
                    <a:cubicBezTo>
                      <a:pt x="2441774" y="2237526"/>
                      <a:pt x="2442409" y="2422946"/>
                      <a:pt x="2454474" y="2607096"/>
                    </a:cubicBezTo>
                    <a:cubicBezTo>
                      <a:pt x="2470349" y="2844586"/>
                      <a:pt x="2494479" y="3081441"/>
                      <a:pt x="2552899" y="3312581"/>
                    </a:cubicBezTo>
                    <a:cubicBezTo>
                      <a:pt x="2587189" y="3449741"/>
                      <a:pt x="2636084" y="3581186"/>
                      <a:pt x="2708474" y="3703106"/>
                    </a:cubicBezTo>
                    <a:cubicBezTo>
                      <a:pt x="2726889" y="3734221"/>
                      <a:pt x="2719904" y="3752001"/>
                      <a:pt x="2684344" y="3761526"/>
                    </a:cubicBezTo>
                    <a:cubicBezTo>
                      <a:pt x="2657039" y="3769146"/>
                      <a:pt x="2226509" y="3742476"/>
                      <a:pt x="2213174" y="3743111"/>
                    </a:cubicBezTo>
                    <a:cubicBezTo>
                      <a:pt x="2201109" y="3714536"/>
                      <a:pt x="372309" y="3786926"/>
                      <a:pt x="51634" y="3644051"/>
                    </a:cubicBezTo>
                    <a:close/>
                  </a:path>
                </a:pathLst>
              </a:custGeom>
              <a:solidFill>
                <a:schemeClr val="accent2">
                  <a:lumMod val="60000"/>
                  <a:lumOff val="40000"/>
                </a:schemeClr>
              </a:solidFill>
              <a:ln w="635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EBA0B6B-6EA7-4D2F-997F-B894B5E94C96}"/>
                  </a:ext>
                </a:extLst>
              </p:cNvPr>
              <p:cNvSpPr/>
              <p:nvPr/>
            </p:nvSpPr>
            <p:spPr>
              <a:xfrm>
                <a:off x="8981088" y="931470"/>
                <a:ext cx="462616" cy="627605"/>
              </a:xfrm>
              <a:custGeom>
                <a:avLst/>
                <a:gdLst>
                  <a:gd name="connsiteX0" fmla="*/ 878465 w 908050"/>
                  <a:gd name="connsiteY0" fmla="*/ 689972 h 1231900"/>
                  <a:gd name="connsiteX1" fmla="*/ 781310 w 908050"/>
                  <a:gd name="connsiteY1" fmla="*/ 601072 h 1231900"/>
                  <a:gd name="connsiteX2" fmla="*/ 591445 w 908050"/>
                  <a:gd name="connsiteY2" fmla="*/ 505822 h 1231900"/>
                  <a:gd name="connsiteX3" fmla="*/ 564140 w 908050"/>
                  <a:gd name="connsiteY3" fmla="*/ 471532 h 1231900"/>
                  <a:gd name="connsiteX4" fmla="*/ 557790 w 908050"/>
                  <a:gd name="connsiteY4" fmla="*/ 253092 h 1231900"/>
                  <a:gd name="connsiteX5" fmla="*/ 589540 w 908050"/>
                  <a:gd name="connsiteY5" fmla="*/ 227057 h 1231900"/>
                  <a:gd name="connsiteX6" fmla="*/ 750195 w 908050"/>
                  <a:gd name="connsiteY6" fmla="*/ 300717 h 1231900"/>
                  <a:gd name="connsiteX7" fmla="*/ 811790 w 908050"/>
                  <a:gd name="connsiteY7" fmla="*/ 420097 h 1231900"/>
                  <a:gd name="connsiteX8" fmla="*/ 815600 w 908050"/>
                  <a:gd name="connsiteY8" fmla="*/ 534397 h 1231900"/>
                  <a:gd name="connsiteX9" fmla="*/ 849255 w 908050"/>
                  <a:gd name="connsiteY9" fmla="*/ 564877 h 1231900"/>
                  <a:gd name="connsiteX10" fmla="*/ 877830 w 908050"/>
                  <a:gd name="connsiteY10" fmla="*/ 564242 h 1231900"/>
                  <a:gd name="connsiteX11" fmla="*/ 902595 w 908050"/>
                  <a:gd name="connsiteY11" fmla="*/ 536937 h 1231900"/>
                  <a:gd name="connsiteX12" fmla="*/ 894340 w 908050"/>
                  <a:gd name="connsiteY12" fmla="*/ 172447 h 1231900"/>
                  <a:gd name="connsiteX13" fmla="*/ 853700 w 908050"/>
                  <a:gd name="connsiteY13" fmla="*/ 133077 h 1231900"/>
                  <a:gd name="connsiteX14" fmla="*/ 805440 w 908050"/>
                  <a:gd name="connsiteY14" fmla="*/ 183242 h 1231900"/>
                  <a:gd name="connsiteX15" fmla="*/ 805440 w 908050"/>
                  <a:gd name="connsiteY15" fmla="*/ 199117 h 1231900"/>
                  <a:gd name="connsiteX16" fmla="*/ 778770 w 908050"/>
                  <a:gd name="connsiteY16" fmla="*/ 213087 h 1231900"/>
                  <a:gd name="connsiteX17" fmla="*/ 641610 w 908050"/>
                  <a:gd name="connsiteY17" fmla="*/ 148317 h 1231900"/>
                  <a:gd name="connsiteX18" fmla="*/ 560965 w 908050"/>
                  <a:gd name="connsiteY18" fmla="*/ 121012 h 1231900"/>
                  <a:gd name="connsiteX19" fmla="*/ 552075 w 908050"/>
                  <a:gd name="connsiteY19" fmla="*/ 33382 h 1231900"/>
                  <a:gd name="connsiteX20" fmla="*/ 519055 w 908050"/>
                  <a:gd name="connsiteY20" fmla="*/ 362 h 1231900"/>
                  <a:gd name="connsiteX21" fmla="*/ 493655 w 908050"/>
                  <a:gd name="connsiteY21" fmla="*/ 997 h 1231900"/>
                  <a:gd name="connsiteX22" fmla="*/ 465080 w 908050"/>
                  <a:gd name="connsiteY22" fmla="*/ 35287 h 1231900"/>
                  <a:gd name="connsiteX23" fmla="*/ 468255 w 908050"/>
                  <a:gd name="connsiteY23" fmla="*/ 105137 h 1231900"/>
                  <a:gd name="connsiteX24" fmla="*/ 446030 w 908050"/>
                  <a:gd name="connsiteY24" fmla="*/ 126092 h 1231900"/>
                  <a:gd name="connsiteX25" fmla="*/ 424440 w 908050"/>
                  <a:gd name="connsiteY25" fmla="*/ 105137 h 1231900"/>
                  <a:gd name="connsiteX26" fmla="*/ 419995 w 908050"/>
                  <a:gd name="connsiteY26" fmla="*/ 38462 h 1231900"/>
                  <a:gd name="connsiteX27" fmla="*/ 388245 w 908050"/>
                  <a:gd name="connsiteY27" fmla="*/ 6712 h 1231900"/>
                  <a:gd name="connsiteX28" fmla="*/ 356495 w 908050"/>
                  <a:gd name="connsiteY28" fmla="*/ 7347 h 1231900"/>
                  <a:gd name="connsiteX29" fmla="*/ 332365 w 908050"/>
                  <a:gd name="connsiteY29" fmla="*/ 35287 h 1231900"/>
                  <a:gd name="connsiteX30" fmla="*/ 336175 w 908050"/>
                  <a:gd name="connsiteY30" fmla="*/ 101962 h 1231900"/>
                  <a:gd name="connsiteX31" fmla="*/ 303155 w 908050"/>
                  <a:gd name="connsiteY31" fmla="*/ 142602 h 1231900"/>
                  <a:gd name="connsiteX32" fmla="*/ 101225 w 908050"/>
                  <a:gd name="connsiteY32" fmla="*/ 230867 h 1231900"/>
                  <a:gd name="connsiteX33" fmla="*/ 46615 w 908050"/>
                  <a:gd name="connsiteY33" fmla="*/ 548367 h 1231900"/>
                  <a:gd name="connsiteX34" fmla="*/ 159010 w 908050"/>
                  <a:gd name="connsiteY34" fmla="*/ 634092 h 1231900"/>
                  <a:gd name="connsiteX35" fmla="*/ 327285 w 908050"/>
                  <a:gd name="connsiteY35" fmla="*/ 715372 h 1231900"/>
                  <a:gd name="connsiteX36" fmla="*/ 353955 w 908050"/>
                  <a:gd name="connsiteY36" fmla="*/ 747757 h 1231900"/>
                  <a:gd name="connsiteX37" fmla="*/ 360305 w 908050"/>
                  <a:gd name="connsiteY37" fmla="*/ 975722 h 1231900"/>
                  <a:gd name="connsiteX38" fmla="*/ 333635 w 908050"/>
                  <a:gd name="connsiteY38" fmla="*/ 995407 h 1231900"/>
                  <a:gd name="connsiteX39" fmla="*/ 148850 w 908050"/>
                  <a:gd name="connsiteY39" fmla="*/ 909047 h 1231900"/>
                  <a:gd name="connsiteX40" fmla="*/ 101860 w 908050"/>
                  <a:gd name="connsiteY40" fmla="*/ 822052 h 1231900"/>
                  <a:gd name="connsiteX41" fmla="*/ 95510 w 908050"/>
                  <a:gd name="connsiteY41" fmla="*/ 708387 h 1231900"/>
                  <a:gd name="connsiteX42" fmla="*/ 42805 w 908050"/>
                  <a:gd name="connsiteY42" fmla="*/ 655682 h 1231900"/>
                  <a:gd name="connsiteX43" fmla="*/ 5975 w 908050"/>
                  <a:gd name="connsiteY43" fmla="*/ 695052 h 1231900"/>
                  <a:gd name="connsiteX44" fmla="*/ 12325 w 908050"/>
                  <a:gd name="connsiteY44" fmla="*/ 830942 h 1231900"/>
                  <a:gd name="connsiteX45" fmla="*/ 18675 w 908050"/>
                  <a:gd name="connsiteY45" fmla="*/ 1058907 h 1231900"/>
                  <a:gd name="connsiteX46" fmla="*/ 47885 w 908050"/>
                  <a:gd name="connsiteY46" fmla="*/ 1086847 h 1231900"/>
                  <a:gd name="connsiteX47" fmla="*/ 79635 w 908050"/>
                  <a:gd name="connsiteY47" fmla="*/ 1086212 h 1231900"/>
                  <a:gd name="connsiteX48" fmla="*/ 107575 w 908050"/>
                  <a:gd name="connsiteY48" fmla="*/ 1057002 h 1231900"/>
                  <a:gd name="connsiteX49" fmla="*/ 107575 w 908050"/>
                  <a:gd name="connsiteY49" fmla="*/ 986517 h 1231900"/>
                  <a:gd name="connsiteX50" fmla="*/ 339985 w 908050"/>
                  <a:gd name="connsiteY50" fmla="*/ 1084942 h 1231900"/>
                  <a:gd name="connsiteX51" fmla="*/ 363480 w 908050"/>
                  <a:gd name="connsiteY51" fmla="*/ 1113517 h 1231900"/>
                  <a:gd name="connsiteX52" fmla="*/ 367925 w 908050"/>
                  <a:gd name="connsiteY52" fmla="*/ 1205592 h 1231900"/>
                  <a:gd name="connsiteX53" fmla="*/ 396500 w 908050"/>
                  <a:gd name="connsiteY53" fmla="*/ 1234167 h 1231900"/>
                  <a:gd name="connsiteX54" fmla="*/ 425075 w 908050"/>
                  <a:gd name="connsiteY54" fmla="*/ 1234167 h 1231900"/>
                  <a:gd name="connsiteX55" fmla="*/ 454285 w 908050"/>
                  <a:gd name="connsiteY55" fmla="*/ 1202417 h 1231900"/>
                  <a:gd name="connsiteX56" fmla="*/ 451745 w 908050"/>
                  <a:gd name="connsiteY56" fmla="*/ 1123042 h 1231900"/>
                  <a:gd name="connsiteX57" fmla="*/ 472700 w 908050"/>
                  <a:gd name="connsiteY57" fmla="*/ 1094467 h 1231900"/>
                  <a:gd name="connsiteX58" fmla="*/ 496195 w 908050"/>
                  <a:gd name="connsiteY58" fmla="*/ 1120502 h 1231900"/>
                  <a:gd name="connsiteX59" fmla="*/ 500640 w 908050"/>
                  <a:gd name="connsiteY59" fmla="*/ 1199242 h 1231900"/>
                  <a:gd name="connsiteX60" fmla="*/ 543820 w 908050"/>
                  <a:gd name="connsiteY60" fmla="*/ 1232262 h 1231900"/>
                  <a:gd name="connsiteX61" fmla="*/ 589540 w 908050"/>
                  <a:gd name="connsiteY61" fmla="*/ 1196067 h 1231900"/>
                  <a:gd name="connsiteX62" fmla="*/ 583825 w 908050"/>
                  <a:gd name="connsiteY62" fmla="*/ 1120502 h 1231900"/>
                  <a:gd name="connsiteX63" fmla="*/ 618115 w 908050"/>
                  <a:gd name="connsiteY63" fmla="*/ 1074782 h 1231900"/>
                  <a:gd name="connsiteX64" fmla="*/ 837825 w 908050"/>
                  <a:gd name="connsiteY64" fmla="*/ 966832 h 1231900"/>
                  <a:gd name="connsiteX65" fmla="*/ 878465 w 908050"/>
                  <a:gd name="connsiteY65" fmla="*/ 689972 h 1231900"/>
                  <a:gd name="connsiteX66" fmla="*/ 344430 w 908050"/>
                  <a:gd name="connsiteY66" fmla="*/ 377552 h 1231900"/>
                  <a:gd name="connsiteX67" fmla="*/ 258705 w 908050"/>
                  <a:gd name="connsiteY67" fmla="*/ 336912 h 1231900"/>
                  <a:gd name="connsiteX68" fmla="*/ 264420 w 908050"/>
                  <a:gd name="connsiteY68" fmla="*/ 261982 h 1231900"/>
                  <a:gd name="connsiteX69" fmla="*/ 346970 w 908050"/>
                  <a:gd name="connsiteY69" fmla="*/ 239122 h 1231900"/>
                  <a:gd name="connsiteX70" fmla="*/ 344430 w 908050"/>
                  <a:gd name="connsiteY70" fmla="*/ 377552 h 1231900"/>
                  <a:gd name="connsiteX71" fmla="*/ 430155 w 908050"/>
                  <a:gd name="connsiteY71" fmla="*/ 408032 h 1231900"/>
                  <a:gd name="connsiteX72" fmla="*/ 424440 w 908050"/>
                  <a:gd name="connsiteY72" fmla="*/ 234042 h 1231900"/>
                  <a:gd name="connsiteX73" fmla="*/ 447300 w 908050"/>
                  <a:gd name="connsiteY73" fmla="*/ 218802 h 1231900"/>
                  <a:gd name="connsiteX74" fmla="*/ 468890 w 908050"/>
                  <a:gd name="connsiteY74" fmla="*/ 233407 h 1231900"/>
                  <a:gd name="connsiteX75" fmla="*/ 474605 w 908050"/>
                  <a:gd name="connsiteY75" fmla="*/ 410572 h 1231900"/>
                  <a:gd name="connsiteX76" fmla="*/ 453650 w 908050"/>
                  <a:gd name="connsiteY76" fmla="*/ 440417 h 1231900"/>
                  <a:gd name="connsiteX77" fmla="*/ 430155 w 908050"/>
                  <a:gd name="connsiteY77" fmla="*/ 408032 h 1231900"/>
                  <a:gd name="connsiteX78" fmla="*/ 467620 w 908050"/>
                  <a:gd name="connsiteY78" fmla="*/ 1002392 h 1231900"/>
                  <a:gd name="connsiteX79" fmla="*/ 447300 w 908050"/>
                  <a:gd name="connsiteY79" fmla="*/ 973182 h 1231900"/>
                  <a:gd name="connsiteX80" fmla="*/ 442220 w 908050"/>
                  <a:gd name="connsiteY80" fmla="*/ 822052 h 1231900"/>
                  <a:gd name="connsiteX81" fmla="*/ 455555 w 908050"/>
                  <a:gd name="connsiteY81" fmla="*/ 779507 h 1231900"/>
                  <a:gd name="connsiteX82" fmla="*/ 487305 w 908050"/>
                  <a:gd name="connsiteY82" fmla="*/ 809352 h 1231900"/>
                  <a:gd name="connsiteX83" fmla="*/ 492385 w 908050"/>
                  <a:gd name="connsiteY83" fmla="*/ 967467 h 1231900"/>
                  <a:gd name="connsiteX84" fmla="*/ 467620 w 908050"/>
                  <a:gd name="connsiteY84" fmla="*/ 1002392 h 1231900"/>
                  <a:gd name="connsiteX85" fmla="*/ 668280 w 908050"/>
                  <a:gd name="connsiteY85" fmla="*/ 926827 h 1231900"/>
                  <a:gd name="connsiteX86" fmla="*/ 604145 w 908050"/>
                  <a:gd name="connsiteY86" fmla="*/ 981437 h 1231900"/>
                  <a:gd name="connsiteX87" fmla="*/ 577475 w 908050"/>
                  <a:gd name="connsiteY87" fmla="*/ 964292 h 1231900"/>
                  <a:gd name="connsiteX88" fmla="*/ 583190 w 908050"/>
                  <a:gd name="connsiteY88" fmla="*/ 850627 h 1231900"/>
                  <a:gd name="connsiteX89" fmla="*/ 633355 w 908050"/>
                  <a:gd name="connsiteY89" fmla="*/ 870312 h 1231900"/>
                  <a:gd name="connsiteX90" fmla="*/ 668280 w 908050"/>
                  <a:gd name="connsiteY90" fmla="*/ 926827 h 123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908050" h="1231900">
                    <a:moveTo>
                      <a:pt x="878465" y="689972"/>
                    </a:moveTo>
                    <a:cubicBezTo>
                      <a:pt x="854335" y="651237"/>
                      <a:pt x="820680" y="622027"/>
                      <a:pt x="781310" y="601072"/>
                    </a:cubicBezTo>
                    <a:cubicBezTo>
                      <a:pt x="719080" y="568052"/>
                      <a:pt x="654945" y="537572"/>
                      <a:pt x="591445" y="505822"/>
                    </a:cubicBezTo>
                    <a:cubicBezTo>
                      <a:pt x="576205" y="498202"/>
                      <a:pt x="564140" y="490582"/>
                      <a:pt x="564140" y="471532"/>
                    </a:cubicBezTo>
                    <a:cubicBezTo>
                      <a:pt x="563505" y="398507"/>
                      <a:pt x="564775" y="325482"/>
                      <a:pt x="557790" y="253092"/>
                    </a:cubicBezTo>
                    <a:cubicBezTo>
                      <a:pt x="555250" y="228962"/>
                      <a:pt x="564775" y="220707"/>
                      <a:pt x="589540" y="227057"/>
                    </a:cubicBezTo>
                    <a:cubicBezTo>
                      <a:pt x="647960" y="241662"/>
                      <a:pt x="701935" y="265157"/>
                      <a:pt x="750195" y="300717"/>
                    </a:cubicBezTo>
                    <a:cubicBezTo>
                      <a:pt x="790200" y="329927"/>
                      <a:pt x="810520" y="369932"/>
                      <a:pt x="811790" y="420097"/>
                    </a:cubicBezTo>
                    <a:cubicBezTo>
                      <a:pt x="812425" y="458197"/>
                      <a:pt x="811790" y="496297"/>
                      <a:pt x="815600" y="534397"/>
                    </a:cubicBezTo>
                    <a:cubicBezTo>
                      <a:pt x="818140" y="557257"/>
                      <a:pt x="826395" y="566782"/>
                      <a:pt x="849255" y="564877"/>
                    </a:cubicBezTo>
                    <a:cubicBezTo>
                      <a:pt x="858780" y="564242"/>
                      <a:pt x="868305" y="564242"/>
                      <a:pt x="877830" y="564242"/>
                    </a:cubicBezTo>
                    <a:cubicBezTo>
                      <a:pt x="896245" y="564242"/>
                      <a:pt x="903230" y="556622"/>
                      <a:pt x="902595" y="536937"/>
                    </a:cubicBezTo>
                    <a:cubicBezTo>
                      <a:pt x="898785" y="415652"/>
                      <a:pt x="895610" y="293732"/>
                      <a:pt x="894340" y="172447"/>
                    </a:cubicBezTo>
                    <a:cubicBezTo>
                      <a:pt x="893705" y="141967"/>
                      <a:pt x="884180" y="131807"/>
                      <a:pt x="853700" y="133077"/>
                    </a:cubicBezTo>
                    <a:cubicBezTo>
                      <a:pt x="804805" y="134982"/>
                      <a:pt x="804805" y="133712"/>
                      <a:pt x="805440" y="183242"/>
                    </a:cubicBezTo>
                    <a:cubicBezTo>
                      <a:pt x="805440" y="188322"/>
                      <a:pt x="805440" y="194037"/>
                      <a:pt x="805440" y="199117"/>
                    </a:cubicBezTo>
                    <a:cubicBezTo>
                      <a:pt x="807345" y="224517"/>
                      <a:pt x="797820" y="226422"/>
                      <a:pt x="778770" y="213087"/>
                    </a:cubicBezTo>
                    <a:cubicBezTo>
                      <a:pt x="736860" y="184512"/>
                      <a:pt x="690505" y="164192"/>
                      <a:pt x="641610" y="148317"/>
                    </a:cubicBezTo>
                    <a:cubicBezTo>
                      <a:pt x="614305" y="139427"/>
                      <a:pt x="576840" y="147682"/>
                      <a:pt x="560965" y="121012"/>
                    </a:cubicBezTo>
                    <a:cubicBezTo>
                      <a:pt x="546995" y="96247"/>
                      <a:pt x="550805" y="63227"/>
                      <a:pt x="552075" y="33382"/>
                    </a:cubicBezTo>
                    <a:cubicBezTo>
                      <a:pt x="553345" y="8617"/>
                      <a:pt x="543820" y="-2178"/>
                      <a:pt x="519055" y="362"/>
                    </a:cubicBezTo>
                    <a:cubicBezTo>
                      <a:pt x="510800" y="997"/>
                      <a:pt x="501910" y="997"/>
                      <a:pt x="493655" y="997"/>
                    </a:cubicBezTo>
                    <a:cubicBezTo>
                      <a:pt x="469525" y="362"/>
                      <a:pt x="462540" y="11792"/>
                      <a:pt x="465080" y="35287"/>
                    </a:cubicBezTo>
                    <a:cubicBezTo>
                      <a:pt x="467620" y="58147"/>
                      <a:pt x="467620" y="81642"/>
                      <a:pt x="468255" y="105137"/>
                    </a:cubicBezTo>
                    <a:cubicBezTo>
                      <a:pt x="468255" y="119107"/>
                      <a:pt x="460000" y="126092"/>
                      <a:pt x="446030" y="126092"/>
                    </a:cubicBezTo>
                    <a:cubicBezTo>
                      <a:pt x="431425" y="126092"/>
                      <a:pt x="425075" y="119107"/>
                      <a:pt x="424440" y="105137"/>
                    </a:cubicBezTo>
                    <a:cubicBezTo>
                      <a:pt x="423170" y="82912"/>
                      <a:pt x="419995" y="60687"/>
                      <a:pt x="419995" y="38462"/>
                    </a:cubicBezTo>
                    <a:cubicBezTo>
                      <a:pt x="419995" y="16237"/>
                      <a:pt x="411740" y="4807"/>
                      <a:pt x="388245" y="6712"/>
                    </a:cubicBezTo>
                    <a:cubicBezTo>
                      <a:pt x="377450" y="7347"/>
                      <a:pt x="367290" y="7347"/>
                      <a:pt x="356495" y="7347"/>
                    </a:cubicBezTo>
                    <a:cubicBezTo>
                      <a:pt x="336810" y="7347"/>
                      <a:pt x="330460" y="16872"/>
                      <a:pt x="332365" y="35287"/>
                    </a:cubicBezTo>
                    <a:cubicBezTo>
                      <a:pt x="334270" y="57512"/>
                      <a:pt x="334270" y="79737"/>
                      <a:pt x="336175" y="101962"/>
                    </a:cubicBezTo>
                    <a:cubicBezTo>
                      <a:pt x="338080" y="126092"/>
                      <a:pt x="328555" y="137522"/>
                      <a:pt x="303155" y="142602"/>
                    </a:cubicBezTo>
                    <a:cubicBezTo>
                      <a:pt x="229495" y="157207"/>
                      <a:pt x="161550" y="185782"/>
                      <a:pt x="101225" y="230867"/>
                    </a:cubicBezTo>
                    <a:cubicBezTo>
                      <a:pt x="-9265" y="312147"/>
                      <a:pt x="-32125" y="446132"/>
                      <a:pt x="46615" y="548367"/>
                    </a:cubicBezTo>
                    <a:cubicBezTo>
                      <a:pt x="76460" y="586467"/>
                      <a:pt x="115830" y="613137"/>
                      <a:pt x="159010" y="634092"/>
                    </a:cubicBezTo>
                    <a:cubicBezTo>
                      <a:pt x="215525" y="661397"/>
                      <a:pt x="271405" y="688702"/>
                      <a:pt x="327285" y="715372"/>
                    </a:cubicBezTo>
                    <a:cubicBezTo>
                      <a:pt x="341255" y="722357"/>
                      <a:pt x="353320" y="729977"/>
                      <a:pt x="353955" y="747757"/>
                    </a:cubicBezTo>
                    <a:cubicBezTo>
                      <a:pt x="355860" y="823957"/>
                      <a:pt x="358400" y="900157"/>
                      <a:pt x="360305" y="975722"/>
                    </a:cubicBezTo>
                    <a:cubicBezTo>
                      <a:pt x="360940" y="994772"/>
                      <a:pt x="350780" y="998582"/>
                      <a:pt x="333635" y="995407"/>
                    </a:cubicBezTo>
                    <a:cubicBezTo>
                      <a:pt x="265055" y="980802"/>
                      <a:pt x="202825" y="954132"/>
                      <a:pt x="148850" y="909047"/>
                    </a:cubicBezTo>
                    <a:cubicBezTo>
                      <a:pt x="121545" y="886187"/>
                      <a:pt x="104400" y="857612"/>
                      <a:pt x="101860" y="822052"/>
                    </a:cubicBezTo>
                    <a:cubicBezTo>
                      <a:pt x="98685" y="783952"/>
                      <a:pt x="96780" y="745852"/>
                      <a:pt x="95510" y="708387"/>
                    </a:cubicBezTo>
                    <a:cubicBezTo>
                      <a:pt x="94240" y="655047"/>
                      <a:pt x="94875" y="656952"/>
                      <a:pt x="42805" y="655682"/>
                    </a:cubicBezTo>
                    <a:cubicBezTo>
                      <a:pt x="12325" y="655047"/>
                      <a:pt x="4070" y="667747"/>
                      <a:pt x="5975" y="695052"/>
                    </a:cubicBezTo>
                    <a:cubicBezTo>
                      <a:pt x="9150" y="740137"/>
                      <a:pt x="10420" y="785857"/>
                      <a:pt x="12325" y="830942"/>
                    </a:cubicBezTo>
                    <a:cubicBezTo>
                      <a:pt x="14865" y="907142"/>
                      <a:pt x="17405" y="983342"/>
                      <a:pt x="18675" y="1058907"/>
                    </a:cubicBezTo>
                    <a:cubicBezTo>
                      <a:pt x="19310" y="1079227"/>
                      <a:pt x="27565" y="1088117"/>
                      <a:pt x="47885" y="1086847"/>
                    </a:cubicBezTo>
                    <a:cubicBezTo>
                      <a:pt x="58680" y="1086212"/>
                      <a:pt x="68840" y="1086212"/>
                      <a:pt x="79635" y="1086212"/>
                    </a:cubicBezTo>
                    <a:cubicBezTo>
                      <a:pt x="99320" y="1086212"/>
                      <a:pt x="108210" y="1076687"/>
                      <a:pt x="107575" y="1057002"/>
                    </a:cubicBezTo>
                    <a:cubicBezTo>
                      <a:pt x="106940" y="1036047"/>
                      <a:pt x="107575" y="1015092"/>
                      <a:pt x="107575" y="986517"/>
                    </a:cubicBezTo>
                    <a:cubicBezTo>
                      <a:pt x="178060" y="1044302"/>
                      <a:pt x="257435" y="1067797"/>
                      <a:pt x="339985" y="1084942"/>
                    </a:cubicBezTo>
                    <a:cubicBezTo>
                      <a:pt x="356495" y="1088117"/>
                      <a:pt x="362845" y="1097642"/>
                      <a:pt x="363480" y="1113517"/>
                    </a:cubicBezTo>
                    <a:cubicBezTo>
                      <a:pt x="364750" y="1143997"/>
                      <a:pt x="367290" y="1174477"/>
                      <a:pt x="367925" y="1205592"/>
                    </a:cubicBezTo>
                    <a:cubicBezTo>
                      <a:pt x="368560" y="1225277"/>
                      <a:pt x="376180" y="1235437"/>
                      <a:pt x="396500" y="1234167"/>
                    </a:cubicBezTo>
                    <a:cubicBezTo>
                      <a:pt x="406025" y="1233532"/>
                      <a:pt x="415550" y="1233532"/>
                      <a:pt x="425075" y="1234167"/>
                    </a:cubicBezTo>
                    <a:cubicBezTo>
                      <a:pt x="447935" y="1235437"/>
                      <a:pt x="457460" y="1227817"/>
                      <a:pt x="454285" y="1202417"/>
                    </a:cubicBezTo>
                    <a:cubicBezTo>
                      <a:pt x="451110" y="1176382"/>
                      <a:pt x="452380" y="1149712"/>
                      <a:pt x="451745" y="1123042"/>
                    </a:cubicBezTo>
                    <a:cubicBezTo>
                      <a:pt x="451745" y="1108437"/>
                      <a:pt x="453650" y="1095102"/>
                      <a:pt x="472700" y="1094467"/>
                    </a:cubicBezTo>
                    <a:cubicBezTo>
                      <a:pt x="491750" y="1093832"/>
                      <a:pt x="495560" y="1105262"/>
                      <a:pt x="496195" y="1120502"/>
                    </a:cubicBezTo>
                    <a:cubicBezTo>
                      <a:pt x="497465" y="1147172"/>
                      <a:pt x="501910" y="1173207"/>
                      <a:pt x="500640" y="1199242"/>
                    </a:cubicBezTo>
                    <a:cubicBezTo>
                      <a:pt x="499370" y="1233532"/>
                      <a:pt x="520325" y="1233532"/>
                      <a:pt x="543820" y="1232262"/>
                    </a:cubicBezTo>
                    <a:cubicBezTo>
                      <a:pt x="567950" y="1230992"/>
                      <a:pt x="592715" y="1231627"/>
                      <a:pt x="589540" y="1196067"/>
                    </a:cubicBezTo>
                    <a:cubicBezTo>
                      <a:pt x="587000" y="1170667"/>
                      <a:pt x="587000" y="1145267"/>
                      <a:pt x="583825" y="1120502"/>
                    </a:cubicBezTo>
                    <a:cubicBezTo>
                      <a:pt x="580650" y="1093832"/>
                      <a:pt x="590810" y="1081132"/>
                      <a:pt x="618115" y="1074782"/>
                    </a:cubicBezTo>
                    <a:cubicBezTo>
                      <a:pt x="700030" y="1057002"/>
                      <a:pt x="773690" y="1022712"/>
                      <a:pt x="837825" y="966832"/>
                    </a:cubicBezTo>
                    <a:cubicBezTo>
                      <a:pt x="911485" y="898887"/>
                      <a:pt x="931170" y="774427"/>
                      <a:pt x="878465" y="689972"/>
                    </a:cubicBezTo>
                    <a:close/>
                    <a:moveTo>
                      <a:pt x="344430" y="377552"/>
                    </a:moveTo>
                    <a:cubicBezTo>
                      <a:pt x="329825" y="387077"/>
                      <a:pt x="267595" y="345167"/>
                      <a:pt x="258705" y="336912"/>
                    </a:cubicBezTo>
                    <a:cubicBezTo>
                      <a:pt x="232670" y="312147"/>
                      <a:pt x="234575" y="281667"/>
                      <a:pt x="264420" y="261982"/>
                    </a:cubicBezTo>
                    <a:cubicBezTo>
                      <a:pt x="282835" y="249917"/>
                      <a:pt x="320935" y="237217"/>
                      <a:pt x="346970" y="239122"/>
                    </a:cubicBezTo>
                    <a:cubicBezTo>
                      <a:pt x="344430" y="261347"/>
                      <a:pt x="344430" y="345167"/>
                      <a:pt x="344430" y="377552"/>
                    </a:cubicBezTo>
                    <a:close/>
                    <a:moveTo>
                      <a:pt x="430155" y="408032"/>
                    </a:moveTo>
                    <a:cubicBezTo>
                      <a:pt x="428885" y="369932"/>
                      <a:pt x="424440" y="253727"/>
                      <a:pt x="424440" y="234042"/>
                    </a:cubicBezTo>
                    <a:cubicBezTo>
                      <a:pt x="424440" y="218802"/>
                      <a:pt x="431425" y="218802"/>
                      <a:pt x="447300" y="218802"/>
                    </a:cubicBezTo>
                    <a:cubicBezTo>
                      <a:pt x="462540" y="218802"/>
                      <a:pt x="466985" y="220707"/>
                      <a:pt x="468890" y="233407"/>
                    </a:cubicBezTo>
                    <a:cubicBezTo>
                      <a:pt x="473335" y="272142"/>
                      <a:pt x="475875" y="390887"/>
                      <a:pt x="474605" y="410572"/>
                    </a:cubicBezTo>
                    <a:cubicBezTo>
                      <a:pt x="473970" y="421367"/>
                      <a:pt x="479050" y="450577"/>
                      <a:pt x="453650" y="440417"/>
                    </a:cubicBezTo>
                    <a:cubicBezTo>
                      <a:pt x="436505" y="433432"/>
                      <a:pt x="431425" y="430892"/>
                      <a:pt x="430155" y="408032"/>
                    </a:cubicBezTo>
                    <a:close/>
                    <a:moveTo>
                      <a:pt x="467620" y="1002392"/>
                    </a:moveTo>
                    <a:cubicBezTo>
                      <a:pt x="446030" y="1005567"/>
                      <a:pt x="449840" y="991597"/>
                      <a:pt x="447300" y="973182"/>
                    </a:cubicBezTo>
                    <a:cubicBezTo>
                      <a:pt x="442855" y="939527"/>
                      <a:pt x="440315" y="843007"/>
                      <a:pt x="442220" y="822052"/>
                    </a:cubicBezTo>
                    <a:cubicBezTo>
                      <a:pt x="442855" y="811257"/>
                      <a:pt x="436505" y="773157"/>
                      <a:pt x="455555" y="779507"/>
                    </a:cubicBezTo>
                    <a:cubicBezTo>
                      <a:pt x="475240" y="785857"/>
                      <a:pt x="486035" y="789667"/>
                      <a:pt x="487305" y="809352"/>
                    </a:cubicBezTo>
                    <a:cubicBezTo>
                      <a:pt x="491750" y="858247"/>
                      <a:pt x="494290" y="916667"/>
                      <a:pt x="492385" y="967467"/>
                    </a:cubicBezTo>
                    <a:cubicBezTo>
                      <a:pt x="493655" y="990962"/>
                      <a:pt x="489845" y="999852"/>
                      <a:pt x="467620" y="1002392"/>
                    </a:cubicBezTo>
                    <a:close/>
                    <a:moveTo>
                      <a:pt x="668280" y="926827"/>
                    </a:moveTo>
                    <a:cubicBezTo>
                      <a:pt x="663835" y="960482"/>
                      <a:pt x="630815" y="969372"/>
                      <a:pt x="604145" y="981437"/>
                    </a:cubicBezTo>
                    <a:cubicBezTo>
                      <a:pt x="587635" y="988422"/>
                      <a:pt x="577475" y="983977"/>
                      <a:pt x="577475" y="964292"/>
                    </a:cubicBezTo>
                    <a:cubicBezTo>
                      <a:pt x="577475" y="947147"/>
                      <a:pt x="569855" y="858247"/>
                      <a:pt x="583190" y="850627"/>
                    </a:cubicBezTo>
                    <a:cubicBezTo>
                      <a:pt x="594620" y="844912"/>
                      <a:pt x="616210" y="855707"/>
                      <a:pt x="633355" y="870312"/>
                    </a:cubicBezTo>
                    <a:cubicBezTo>
                      <a:pt x="653040" y="883647"/>
                      <a:pt x="672090" y="896347"/>
                      <a:pt x="668280" y="926827"/>
                    </a:cubicBezTo>
                    <a:close/>
                  </a:path>
                </a:pathLst>
              </a:custGeom>
              <a:solidFill>
                <a:schemeClr val="accent3">
                  <a:lumMod val="50000"/>
                </a:schemeClr>
              </a:solidFill>
              <a:ln w="6350" cap="flat">
                <a:noFill/>
                <a:prstDash val="solid"/>
                <a:miter/>
              </a:ln>
            </p:spPr>
            <p:txBody>
              <a:bodyPr rtlCol="0" anchor="ctr"/>
              <a:lstStyle/>
              <a:p>
                <a:endParaRPr lang="en-US"/>
              </a:p>
            </p:txBody>
          </p:sp>
        </p:grpSp>
        <p:grpSp>
          <p:nvGrpSpPr>
            <p:cNvPr id="60" name="Group 59">
              <a:extLst>
                <a:ext uri="{FF2B5EF4-FFF2-40B4-BE49-F238E27FC236}">
                  <a16:creationId xmlns:a16="http://schemas.microsoft.com/office/drawing/2014/main" id="{6D95D063-B765-4B2C-A14F-F945679F8210}"/>
                </a:ext>
              </a:extLst>
            </p:cNvPr>
            <p:cNvGrpSpPr/>
            <p:nvPr/>
          </p:nvGrpSpPr>
          <p:grpSpPr>
            <a:xfrm>
              <a:off x="0" y="3669297"/>
              <a:ext cx="3575634" cy="1511610"/>
              <a:chOff x="7162137" y="1642637"/>
              <a:chExt cx="2494889" cy="1054722"/>
            </a:xfrm>
          </p:grpSpPr>
          <p:sp>
            <p:nvSpPr>
              <p:cNvPr id="61" name="Freeform: Shape 60">
                <a:extLst>
                  <a:ext uri="{FF2B5EF4-FFF2-40B4-BE49-F238E27FC236}">
                    <a16:creationId xmlns:a16="http://schemas.microsoft.com/office/drawing/2014/main" id="{A2BA6D6A-BFB7-4DDE-BD73-24913BC6E9B0}"/>
                  </a:ext>
                </a:extLst>
              </p:cNvPr>
              <p:cNvSpPr/>
              <p:nvPr/>
            </p:nvSpPr>
            <p:spPr>
              <a:xfrm>
                <a:off x="7162137" y="1853004"/>
                <a:ext cx="1122571" cy="844355"/>
              </a:xfrm>
              <a:custGeom>
                <a:avLst/>
                <a:gdLst>
                  <a:gd name="connsiteX0" fmla="*/ 0 w 2203450"/>
                  <a:gd name="connsiteY0" fmla="*/ 0 h 1657350"/>
                  <a:gd name="connsiteX1" fmla="*/ 2123440 w 2203450"/>
                  <a:gd name="connsiteY1" fmla="*/ 120650 h 1657350"/>
                  <a:gd name="connsiteX2" fmla="*/ 2173605 w 2203450"/>
                  <a:gd name="connsiteY2" fmla="*/ 172720 h 1657350"/>
                  <a:gd name="connsiteX3" fmla="*/ 2207260 w 2203450"/>
                  <a:gd name="connsiteY3" fmla="*/ 1624965 h 1657350"/>
                  <a:gd name="connsiteX4" fmla="*/ 2171065 w 2203450"/>
                  <a:gd name="connsiteY4" fmla="*/ 1663065 h 1657350"/>
                  <a:gd name="connsiteX5" fmla="*/ 635 w 2203450"/>
                  <a:gd name="connsiteY5" fmla="*/ 1638300 h 1657350"/>
                  <a:gd name="connsiteX6" fmla="*/ 0 w 2203450"/>
                  <a:gd name="connsiteY6" fmla="*/ 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3450" h="1657350">
                    <a:moveTo>
                      <a:pt x="0" y="0"/>
                    </a:moveTo>
                    <a:cubicBezTo>
                      <a:pt x="95885" y="6350"/>
                      <a:pt x="1991360" y="114300"/>
                      <a:pt x="2123440" y="120650"/>
                    </a:cubicBezTo>
                    <a:cubicBezTo>
                      <a:pt x="2172970" y="123190"/>
                      <a:pt x="2173605" y="122555"/>
                      <a:pt x="2173605" y="172720"/>
                    </a:cubicBezTo>
                    <a:cubicBezTo>
                      <a:pt x="2173605" y="219075"/>
                      <a:pt x="2202180" y="1487170"/>
                      <a:pt x="2207260" y="1624965"/>
                    </a:cubicBezTo>
                    <a:cubicBezTo>
                      <a:pt x="2208530" y="1655445"/>
                      <a:pt x="2200275" y="1664970"/>
                      <a:pt x="2171065" y="1663065"/>
                    </a:cubicBezTo>
                    <a:cubicBezTo>
                      <a:pt x="1969135" y="1652270"/>
                      <a:pt x="29210" y="1637665"/>
                      <a:pt x="635" y="1638300"/>
                    </a:cubicBezTo>
                    <a:cubicBezTo>
                      <a:pt x="0" y="1092200"/>
                      <a:pt x="0" y="546100"/>
                      <a:pt x="0" y="0"/>
                    </a:cubicBezTo>
                    <a:close/>
                  </a:path>
                </a:pathLst>
              </a:custGeom>
              <a:solidFill>
                <a:srgbClr val="000000"/>
              </a:solidFill>
              <a:ln w="6350" cap="flat">
                <a:noFill/>
                <a:prstDash val="solid"/>
                <a:miter/>
              </a:ln>
            </p:spPr>
            <p:txBody>
              <a:bodyPr rtlCol="0" anchor="ctr"/>
              <a:lstStyle/>
              <a:p>
                <a:endParaRPr lang="en-US">
                  <a:solidFill>
                    <a:srgbClr val="F4DDD0"/>
                  </a:solidFill>
                </a:endParaRPr>
              </a:p>
            </p:txBody>
          </p:sp>
          <p:sp>
            <p:nvSpPr>
              <p:cNvPr id="62" name="Freeform: Shape 61">
                <a:extLst>
                  <a:ext uri="{FF2B5EF4-FFF2-40B4-BE49-F238E27FC236}">
                    <a16:creationId xmlns:a16="http://schemas.microsoft.com/office/drawing/2014/main" id="{22BE9D7F-C292-453A-ACA6-7EBAA66380BA}"/>
                  </a:ext>
                </a:extLst>
              </p:cNvPr>
              <p:cNvSpPr/>
              <p:nvPr/>
            </p:nvSpPr>
            <p:spPr>
              <a:xfrm>
                <a:off x="8430932" y="1642637"/>
                <a:ext cx="1226094" cy="702011"/>
              </a:xfrm>
              <a:custGeom>
                <a:avLst/>
                <a:gdLst>
                  <a:gd name="connsiteX0" fmla="*/ 2366013 w 2406650"/>
                  <a:gd name="connsiteY0" fmla="*/ 724072 h 1377950"/>
                  <a:gd name="connsiteX1" fmla="*/ 2393953 w 2406650"/>
                  <a:gd name="connsiteY1" fmla="*/ 770427 h 1377950"/>
                  <a:gd name="connsiteX2" fmla="*/ 2252983 w 2406650"/>
                  <a:gd name="connsiteY2" fmla="*/ 897427 h 1377950"/>
                  <a:gd name="connsiteX3" fmla="*/ 2007238 w 2406650"/>
                  <a:gd name="connsiteY3" fmla="*/ 945052 h 1377950"/>
                  <a:gd name="connsiteX4" fmla="*/ 1609093 w 2406650"/>
                  <a:gd name="connsiteY4" fmla="*/ 979342 h 1377950"/>
                  <a:gd name="connsiteX5" fmla="*/ 1481458 w 2406650"/>
                  <a:gd name="connsiteY5" fmla="*/ 1021887 h 1377950"/>
                  <a:gd name="connsiteX6" fmla="*/ 1243333 w 2406650"/>
                  <a:gd name="connsiteY6" fmla="*/ 1092372 h 1377950"/>
                  <a:gd name="connsiteX7" fmla="*/ 619128 w 2406650"/>
                  <a:gd name="connsiteY7" fmla="*/ 1188257 h 1377950"/>
                  <a:gd name="connsiteX8" fmla="*/ 314328 w 2406650"/>
                  <a:gd name="connsiteY8" fmla="*/ 1292397 h 1377950"/>
                  <a:gd name="connsiteX9" fmla="*/ 55248 w 2406650"/>
                  <a:gd name="connsiteY9" fmla="*/ 1378757 h 1377950"/>
                  <a:gd name="connsiteX10" fmla="*/ 3 w 2406650"/>
                  <a:gd name="connsiteY10" fmla="*/ 724072 h 1377950"/>
                  <a:gd name="connsiteX11" fmla="*/ 569598 w 2406650"/>
                  <a:gd name="connsiteY11" fmla="*/ 407207 h 1377950"/>
                  <a:gd name="connsiteX12" fmla="*/ 1016638 w 2406650"/>
                  <a:gd name="connsiteY12" fmla="*/ 294812 h 1377950"/>
                  <a:gd name="connsiteX13" fmla="*/ 1583693 w 2406650"/>
                  <a:gd name="connsiteY13" fmla="*/ 136697 h 1377950"/>
                  <a:gd name="connsiteX14" fmla="*/ 1847218 w 2406650"/>
                  <a:gd name="connsiteY14" fmla="*/ 18587 h 1377950"/>
                  <a:gd name="connsiteX15" fmla="*/ 1971678 w 2406650"/>
                  <a:gd name="connsiteY15" fmla="*/ 172 h 1377950"/>
                  <a:gd name="connsiteX16" fmla="*/ 2097408 w 2406650"/>
                  <a:gd name="connsiteY16" fmla="*/ 75102 h 1377950"/>
                  <a:gd name="connsiteX17" fmla="*/ 2044703 w 2406650"/>
                  <a:gd name="connsiteY17" fmla="*/ 217977 h 1377950"/>
                  <a:gd name="connsiteX18" fmla="*/ 1853568 w 2406650"/>
                  <a:gd name="connsiteY18" fmla="*/ 329102 h 1377950"/>
                  <a:gd name="connsiteX19" fmla="*/ 1461773 w 2406650"/>
                  <a:gd name="connsiteY19" fmla="*/ 499917 h 1377950"/>
                  <a:gd name="connsiteX20" fmla="*/ 1464313 w 2406650"/>
                  <a:gd name="connsiteY20" fmla="*/ 575482 h 1377950"/>
                  <a:gd name="connsiteX21" fmla="*/ 2366013 w 2406650"/>
                  <a:gd name="connsiteY21" fmla="*/ 724072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06650" h="1377950">
                    <a:moveTo>
                      <a:pt x="2366013" y="724072"/>
                    </a:moveTo>
                    <a:cubicBezTo>
                      <a:pt x="2419353" y="725977"/>
                      <a:pt x="2419353" y="724707"/>
                      <a:pt x="2393953" y="770427"/>
                    </a:cubicBezTo>
                    <a:cubicBezTo>
                      <a:pt x="2370458" y="839007"/>
                      <a:pt x="2316483" y="873932"/>
                      <a:pt x="2252983" y="897427"/>
                    </a:cubicBezTo>
                    <a:cubicBezTo>
                      <a:pt x="2173608" y="926637"/>
                      <a:pt x="2090423" y="936797"/>
                      <a:pt x="2007238" y="945052"/>
                    </a:cubicBezTo>
                    <a:cubicBezTo>
                      <a:pt x="1874523" y="958387"/>
                      <a:pt x="1741808" y="967912"/>
                      <a:pt x="1609093" y="979342"/>
                    </a:cubicBezTo>
                    <a:cubicBezTo>
                      <a:pt x="1563373" y="983152"/>
                      <a:pt x="1520828" y="995217"/>
                      <a:pt x="1481458" y="1021887"/>
                    </a:cubicBezTo>
                    <a:cubicBezTo>
                      <a:pt x="1410338" y="1070782"/>
                      <a:pt x="1325248" y="1079037"/>
                      <a:pt x="1243333" y="1092372"/>
                    </a:cubicBezTo>
                    <a:cubicBezTo>
                      <a:pt x="1035688" y="1126027"/>
                      <a:pt x="826138" y="1149522"/>
                      <a:pt x="619128" y="1188257"/>
                    </a:cubicBezTo>
                    <a:cubicBezTo>
                      <a:pt x="512448" y="1207942"/>
                      <a:pt x="410213" y="1241597"/>
                      <a:pt x="314328" y="1292397"/>
                    </a:cubicBezTo>
                    <a:cubicBezTo>
                      <a:pt x="252733" y="1325417"/>
                      <a:pt x="52708" y="1355262"/>
                      <a:pt x="55248" y="1378757"/>
                    </a:cubicBezTo>
                    <a:cubicBezTo>
                      <a:pt x="36198" y="1376852"/>
                      <a:pt x="8893" y="846627"/>
                      <a:pt x="3" y="724072"/>
                    </a:cubicBezTo>
                    <a:cubicBezTo>
                      <a:pt x="-1267" y="706292"/>
                      <a:pt x="427993" y="470707"/>
                      <a:pt x="569598" y="407207"/>
                    </a:cubicBezTo>
                    <a:cubicBezTo>
                      <a:pt x="712473" y="343072"/>
                      <a:pt x="862333" y="305607"/>
                      <a:pt x="1016638" y="294812"/>
                    </a:cubicBezTo>
                    <a:cubicBezTo>
                      <a:pt x="1217298" y="280842"/>
                      <a:pt x="1404623" y="228137"/>
                      <a:pt x="1583693" y="136697"/>
                    </a:cubicBezTo>
                    <a:cubicBezTo>
                      <a:pt x="1669418" y="92882"/>
                      <a:pt x="1755778" y="50972"/>
                      <a:pt x="1847218" y="18587"/>
                    </a:cubicBezTo>
                    <a:cubicBezTo>
                      <a:pt x="1887858" y="4617"/>
                      <a:pt x="1929133" y="-1098"/>
                      <a:pt x="1971678" y="172"/>
                    </a:cubicBezTo>
                    <a:cubicBezTo>
                      <a:pt x="2033273" y="2077"/>
                      <a:pt x="2081533" y="31287"/>
                      <a:pt x="2097408" y="75102"/>
                    </a:cubicBezTo>
                    <a:cubicBezTo>
                      <a:pt x="2113918" y="120822"/>
                      <a:pt x="2092328" y="178607"/>
                      <a:pt x="2044703" y="217977"/>
                    </a:cubicBezTo>
                    <a:cubicBezTo>
                      <a:pt x="1986918" y="265602"/>
                      <a:pt x="1921513" y="299892"/>
                      <a:pt x="1853568" y="329102"/>
                    </a:cubicBezTo>
                    <a:cubicBezTo>
                      <a:pt x="1745618" y="375457"/>
                      <a:pt x="1482728" y="485312"/>
                      <a:pt x="1461773" y="499917"/>
                    </a:cubicBezTo>
                    <a:cubicBezTo>
                      <a:pt x="1427483" y="524047"/>
                      <a:pt x="1428753" y="552622"/>
                      <a:pt x="1464313" y="575482"/>
                    </a:cubicBezTo>
                    <a:cubicBezTo>
                      <a:pt x="1481458" y="587547"/>
                      <a:pt x="2321563" y="722802"/>
                      <a:pt x="2366013" y="724072"/>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DDD0"/>
                  </a:solidFill>
                </a:endParaRPr>
              </a:p>
            </p:txBody>
          </p:sp>
          <p:sp>
            <p:nvSpPr>
              <p:cNvPr id="63" name="Freeform: Shape 62">
                <a:extLst>
                  <a:ext uri="{FF2B5EF4-FFF2-40B4-BE49-F238E27FC236}">
                    <a16:creationId xmlns:a16="http://schemas.microsoft.com/office/drawing/2014/main" id="{3EC00F72-0D83-443B-8A77-AF080973A053}"/>
                  </a:ext>
                </a:extLst>
              </p:cNvPr>
              <p:cNvSpPr/>
              <p:nvPr/>
            </p:nvSpPr>
            <p:spPr>
              <a:xfrm>
                <a:off x="8269382" y="1953292"/>
                <a:ext cx="190869" cy="524082"/>
              </a:xfrm>
              <a:custGeom>
                <a:avLst/>
                <a:gdLst>
                  <a:gd name="connsiteX0" fmla="*/ 376159 w 374650"/>
                  <a:gd name="connsiteY0" fmla="*/ 841375 h 1028700"/>
                  <a:gd name="connsiteX1" fmla="*/ 343774 w 374650"/>
                  <a:gd name="connsiteY1" fmla="*/ 894715 h 1028700"/>
                  <a:gd name="connsiteX2" fmla="*/ 23099 w 374650"/>
                  <a:gd name="connsiteY2" fmla="*/ 1028700 h 1028700"/>
                  <a:gd name="connsiteX3" fmla="*/ 239 w 374650"/>
                  <a:gd name="connsiteY3" fmla="*/ 0 h 1028700"/>
                  <a:gd name="connsiteX4" fmla="*/ 304404 w 374650"/>
                  <a:gd name="connsiteY4" fmla="*/ 6350 h 1028700"/>
                  <a:gd name="connsiteX5" fmla="*/ 328534 w 374650"/>
                  <a:gd name="connsiteY5" fmla="*/ 31115 h 1028700"/>
                  <a:gd name="connsiteX6" fmla="*/ 376159 w 374650"/>
                  <a:gd name="connsiteY6" fmla="*/ 841375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650" h="1028700">
                    <a:moveTo>
                      <a:pt x="376159" y="841375"/>
                    </a:moveTo>
                    <a:cubicBezTo>
                      <a:pt x="382509" y="871855"/>
                      <a:pt x="371079" y="884555"/>
                      <a:pt x="343774" y="894715"/>
                    </a:cubicBezTo>
                    <a:cubicBezTo>
                      <a:pt x="245984" y="931545"/>
                      <a:pt x="31989" y="1025525"/>
                      <a:pt x="23099" y="1028700"/>
                    </a:cubicBezTo>
                    <a:cubicBezTo>
                      <a:pt x="16114" y="728345"/>
                      <a:pt x="-2301" y="235585"/>
                      <a:pt x="239" y="0"/>
                    </a:cubicBezTo>
                    <a:cubicBezTo>
                      <a:pt x="92314" y="2540"/>
                      <a:pt x="212329" y="4445"/>
                      <a:pt x="304404" y="6350"/>
                    </a:cubicBezTo>
                    <a:cubicBezTo>
                      <a:pt x="322184" y="6985"/>
                      <a:pt x="329169" y="13970"/>
                      <a:pt x="328534" y="31115"/>
                    </a:cubicBezTo>
                    <a:cubicBezTo>
                      <a:pt x="327899" y="41910"/>
                      <a:pt x="371079" y="817880"/>
                      <a:pt x="376159" y="841375"/>
                    </a:cubicBezTo>
                    <a:close/>
                  </a:path>
                </a:pathLst>
              </a:custGeom>
              <a:solidFill>
                <a:schemeClr val="bg1">
                  <a:lumMod val="85000"/>
                </a:schemeClr>
              </a:solidFill>
              <a:ln w="6350" cap="flat">
                <a:noFill/>
                <a:prstDash val="solid"/>
                <a:miter/>
              </a:ln>
            </p:spPr>
            <p:txBody>
              <a:bodyPr rtlCol="0" anchor="ctr"/>
              <a:lstStyle/>
              <a:p>
                <a:endParaRPr lang="en-US">
                  <a:solidFill>
                    <a:srgbClr val="F4DDD0"/>
                  </a:solidFill>
                </a:endParaRPr>
              </a:p>
            </p:txBody>
          </p:sp>
          <p:sp>
            <p:nvSpPr>
              <p:cNvPr id="64" name="Freeform: Shape 63">
                <a:extLst>
                  <a:ext uri="{FF2B5EF4-FFF2-40B4-BE49-F238E27FC236}">
                    <a16:creationId xmlns:a16="http://schemas.microsoft.com/office/drawing/2014/main" id="{F37E743D-C352-4437-A3DE-703220532806}"/>
                  </a:ext>
                </a:extLst>
              </p:cNvPr>
              <p:cNvSpPr/>
              <p:nvPr/>
            </p:nvSpPr>
            <p:spPr>
              <a:xfrm>
                <a:off x="9164913" y="1878226"/>
                <a:ext cx="375269" cy="113228"/>
              </a:xfrm>
              <a:custGeom>
                <a:avLst/>
                <a:gdLst>
                  <a:gd name="connsiteX0" fmla="*/ 723382 w 736600"/>
                  <a:gd name="connsiteY0" fmla="*/ 226720 h 222250"/>
                  <a:gd name="connsiteX1" fmla="*/ 408422 w 736600"/>
                  <a:gd name="connsiteY1" fmla="*/ 195604 h 222250"/>
                  <a:gd name="connsiteX2" fmla="*/ 118862 w 736600"/>
                  <a:gd name="connsiteY2" fmla="*/ 144170 h 222250"/>
                  <a:gd name="connsiteX3" fmla="*/ 12817 w 736600"/>
                  <a:gd name="connsiteY3" fmla="*/ 111784 h 222250"/>
                  <a:gd name="connsiteX4" fmla="*/ 125212 w 736600"/>
                  <a:gd name="connsiteY4" fmla="*/ 3200 h 222250"/>
                  <a:gd name="connsiteX5" fmla="*/ 376672 w 736600"/>
                  <a:gd name="connsiteY5" fmla="*/ 49554 h 222250"/>
                  <a:gd name="connsiteX6" fmla="*/ 562092 w 736600"/>
                  <a:gd name="connsiteY6" fmla="*/ 152425 h 222250"/>
                  <a:gd name="connsiteX7" fmla="*/ 739257 w 736600"/>
                  <a:gd name="connsiteY7" fmla="*/ 224814 h 222250"/>
                  <a:gd name="connsiteX8" fmla="*/ 723382 w 736600"/>
                  <a:gd name="connsiteY8" fmla="*/ 22672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600" h="222250">
                    <a:moveTo>
                      <a:pt x="723382" y="226720"/>
                    </a:moveTo>
                    <a:cubicBezTo>
                      <a:pt x="617337" y="228625"/>
                      <a:pt x="512562" y="212114"/>
                      <a:pt x="408422" y="195604"/>
                    </a:cubicBezTo>
                    <a:cubicBezTo>
                      <a:pt x="311267" y="179729"/>
                      <a:pt x="214112" y="168300"/>
                      <a:pt x="118862" y="144170"/>
                    </a:cubicBezTo>
                    <a:cubicBezTo>
                      <a:pt x="83302" y="135279"/>
                      <a:pt x="47742" y="122579"/>
                      <a:pt x="12817" y="111784"/>
                    </a:cubicBezTo>
                    <a:cubicBezTo>
                      <a:pt x="-31633" y="52095"/>
                      <a:pt x="47742" y="13359"/>
                      <a:pt x="125212" y="3200"/>
                    </a:cubicBezTo>
                    <a:cubicBezTo>
                      <a:pt x="215382" y="-8866"/>
                      <a:pt x="296662" y="14629"/>
                      <a:pt x="376672" y="49554"/>
                    </a:cubicBezTo>
                    <a:cubicBezTo>
                      <a:pt x="441442" y="78129"/>
                      <a:pt x="502402" y="114959"/>
                      <a:pt x="562092" y="152425"/>
                    </a:cubicBezTo>
                    <a:cubicBezTo>
                      <a:pt x="616067" y="186079"/>
                      <a:pt x="676392" y="202589"/>
                      <a:pt x="739257" y="224814"/>
                    </a:cubicBezTo>
                    <a:cubicBezTo>
                      <a:pt x="731002" y="226084"/>
                      <a:pt x="727192" y="226084"/>
                      <a:pt x="723382" y="226720"/>
                    </a:cubicBezTo>
                    <a:close/>
                  </a:path>
                </a:pathLst>
              </a:custGeom>
              <a:solidFill>
                <a:schemeClr val="accent2"/>
              </a:solidFill>
              <a:ln w="6350" cap="flat">
                <a:noFill/>
                <a:prstDash val="solid"/>
                <a:miter/>
              </a:ln>
            </p:spPr>
            <p:txBody>
              <a:bodyPr rtlCol="0" anchor="ctr"/>
              <a:lstStyle/>
              <a:p>
                <a:endParaRPr lang="en-US">
                  <a:solidFill>
                    <a:srgbClr val="F4DDD0"/>
                  </a:solidFill>
                </a:endParaRPr>
              </a:p>
            </p:txBody>
          </p:sp>
        </p:grpSp>
      </p:grpSp>
      <p:sp>
        <p:nvSpPr>
          <p:cNvPr id="90" name="Freeform: Shape 89">
            <a:extLst>
              <a:ext uri="{FF2B5EF4-FFF2-40B4-BE49-F238E27FC236}">
                <a16:creationId xmlns:a16="http://schemas.microsoft.com/office/drawing/2014/main" id="{5DA8066A-6019-4A13-B115-3E95892F7188}"/>
              </a:ext>
            </a:extLst>
          </p:cNvPr>
          <p:cNvSpPr/>
          <p:nvPr/>
        </p:nvSpPr>
        <p:spPr>
          <a:xfrm>
            <a:off x="4090918" y="5866440"/>
            <a:ext cx="624802" cy="434237"/>
          </a:xfrm>
          <a:custGeom>
            <a:avLst/>
            <a:gdLst>
              <a:gd name="connsiteX0" fmla="*/ 687185 w 1178350"/>
              <a:gd name="connsiteY0" fmla="*/ 641948 h 818953"/>
              <a:gd name="connsiteX1" fmla="*/ 690131 w 1178350"/>
              <a:gd name="connsiteY1" fmla="*/ 641948 h 818953"/>
              <a:gd name="connsiteX2" fmla="*/ 778507 w 1178350"/>
              <a:gd name="connsiteY2" fmla="*/ 717952 h 818953"/>
              <a:gd name="connsiteX3" fmla="*/ 790880 w 1178350"/>
              <a:gd name="connsiteY3" fmla="*/ 801615 h 818953"/>
              <a:gd name="connsiteX4" fmla="*/ 766724 w 1178350"/>
              <a:gd name="connsiteY4" fmla="*/ 822236 h 818953"/>
              <a:gd name="connsiteX5" fmla="*/ 640051 w 1178350"/>
              <a:gd name="connsiteY5" fmla="*/ 822236 h 818953"/>
              <a:gd name="connsiteX6" fmla="*/ 615895 w 1178350"/>
              <a:gd name="connsiteY6" fmla="*/ 807506 h 818953"/>
              <a:gd name="connsiteX7" fmla="*/ 627089 w 1178350"/>
              <a:gd name="connsiteY7" fmla="*/ 753302 h 818953"/>
              <a:gd name="connsiteX8" fmla="*/ 605879 w 1178350"/>
              <a:gd name="connsiteY8" fmla="*/ 716773 h 818953"/>
              <a:gd name="connsiteX9" fmla="*/ 449158 w 1178350"/>
              <a:gd name="connsiteY9" fmla="*/ 679655 h 818953"/>
              <a:gd name="connsiteX10" fmla="*/ 416164 w 1178350"/>
              <a:gd name="connsiteY10" fmla="*/ 702633 h 818953"/>
              <a:gd name="connsiteX11" fmla="*/ 384938 w 1178350"/>
              <a:gd name="connsiteY11" fmla="*/ 824003 h 818953"/>
              <a:gd name="connsiteX12" fmla="*/ 149857 w 1178350"/>
              <a:gd name="connsiteY12" fmla="*/ 824592 h 818953"/>
              <a:gd name="connsiteX13" fmla="*/ 136895 w 1178350"/>
              <a:gd name="connsiteY13" fmla="*/ 780404 h 818953"/>
              <a:gd name="connsiteX14" fmla="*/ 202883 w 1178350"/>
              <a:gd name="connsiteY14" fmla="*/ 502314 h 818953"/>
              <a:gd name="connsiteX15" fmla="*/ 250606 w 1178350"/>
              <a:gd name="connsiteY15" fmla="*/ 457536 h 818953"/>
              <a:gd name="connsiteX16" fmla="*/ 318950 w 1178350"/>
              <a:gd name="connsiteY16" fmla="*/ 451055 h 818953"/>
              <a:gd name="connsiteX17" fmla="*/ 360193 w 1178350"/>
              <a:gd name="connsiteY17" fmla="*/ 440450 h 818953"/>
              <a:gd name="connsiteX18" fmla="*/ 417932 w 1178350"/>
              <a:gd name="connsiteY18" fmla="*/ 367981 h 818953"/>
              <a:gd name="connsiteX19" fmla="*/ 391419 w 1178350"/>
              <a:gd name="connsiteY19" fmla="*/ 379176 h 818953"/>
              <a:gd name="connsiteX20" fmla="*/ 295972 w 1178350"/>
              <a:gd name="connsiteY20" fmla="*/ 382711 h 818953"/>
              <a:gd name="connsiteX21" fmla="*/ 232931 w 1178350"/>
              <a:gd name="connsiteY21" fmla="*/ 388603 h 818953"/>
              <a:gd name="connsiteX22" fmla="*/ 247071 w 1178350"/>
              <a:gd name="connsiteY22" fmla="*/ 304940 h 818953"/>
              <a:gd name="connsiteX23" fmla="*/ 106847 w 1178350"/>
              <a:gd name="connsiteY23" fmla="*/ 362090 h 818953"/>
              <a:gd name="connsiteX24" fmla="*/ 57946 w 1178350"/>
              <a:gd name="connsiteY24" fmla="*/ 370338 h 818953"/>
              <a:gd name="connsiteX25" fmla="*/ 796 w 1178350"/>
              <a:gd name="connsiteY25" fmla="*/ 318491 h 818953"/>
              <a:gd name="connsiteX26" fmla="*/ 39092 w 1178350"/>
              <a:gd name="connsiteY26" fmla="*/ 256628 h 818953"/>
              <a:gd name="connsiteX27" fmla="*/ 289492 w 1178350"/>
              <a:gd name="connsiteY27" fmla="*/ 152932 h 818953"/>
              <a:gd name="connsiteX28" fmla="*/ 630035 w 1178350"/>
              <a:gd name="connsiteY28" fmla="*/ 13298 h 818953"/>
              <a:gd name="connsiteX29" fmla="*/ 746102 w 1178350"/>
              <a:gd name="connsiteY29" fmla="*/ 40989 h 818953"/>
              <a:gd name="connsiteX30" fmla="*/ 869240 w 1178350"/>
              <a:gd name="connsiteY30" fmla="*/ 183570 h 818953"/>
              <a:gd name="connsiteX31" fmla="*/ 879256 w 1178350"/>
              <a:gd name="connsiteY31" fmla="*/ 142917 h 818953"/>
              <a:gd name="connsiteX32" fmla="*/ 928747 w 1178350"/>
              <a:gd name="connsiteY32" fmla="*/ 109923 h 818953"/>
              <a:gd name="connsiteX33" fmla="*/ 991789 w 1178350"/>
              <a:gd name="connsiteY33" fmla="*/ 124652 h 818953"/>
              <a:gd name="connsiteX34" fmla="*/ 1024782 w 1178350"/>
              <a:gd name="connsiteY34" fmla="*/ 178856 h 818953"/>
              <a:gd name="connsiteX35" fmla="*/ 995913 w 1178350"/>
              <a:gd name="connsiteY35" fmla="*/ 299048 h 818953"/>
              <a:gd name="connsiteX36" fmla="*/ 1007107 w 1178350"/>
              <a:gd name="connsiteY36" fmla="*/ 343825 h 818953"/>
              <a:gd name="connsiteX37" fmla="*/ 1155579 w 1178350"/>
              <a:gd name="connsiteY37" fmla="*/ 515275 h 818953"/>
              <a:gd name="connsiteX38" fmla="*/ 1161471 w 1178350"/>
              <a:gd name="connsiteY38" fmla="*/ 606008 h 818953"/>
              <a:gd name="connsiteX39" fmla="*/ 1061900 w 1178350"/>
              <a:gd name="connsiteY39" fmla="*/ 594814 h 818953"/>
              <a:gd name="connsiteX40" fmla="*/ 955260 w 1178350"/>
              <a:gd name="connsiteY40" fmla="*/ 471677 h 818953"/>
              <a:gd name="connsiteX41" fmla="*/ 906358 w 1178350"/>
              <a:gd name="connsiteY41" fmla="*/ 673764 h 818953"/>
              <a:gd name="connsiteX42" fmla="*/ 899877 w 1178350"/>
              <a:gd name="connsiteY42" fmla="*/ 674353 h 818953"/>
              <a:gd name="connsiteX43" fmla="*/ 865116 w 1178350"/>
              <a:gd name="connsiteY43" fmla="*/ 592457 h 818953"/>
              <a:gd name="connsiteX44" fmla="*/ 820338 w 1178350"/>
              <a:gd name="connsiteY44" fmla="*/ 561820 h 818953"/>
              <a:gd name="connsiteX45" fmla="*/ 774383 w 1178350"/>
              <a:gd name="connsiteY45" fmla="*/ 520578 h 818953"/>
              <a:gd name="connsiteX46" fmla="*/ 713698 w 1178350"/>
              <a:gd name="connsiteY46" fmla="*/ 458126 h 818953"/>
              <a:gd name="connsiteX47" fmla="*/ 690131 w 1178350"/>
              <a:gd name="connsiteY47" fmla="*/ 456358 h 818953"/>
              <a:gd name="connsiteX48" fmla="*/ 655959 w 1178350"/>
              <a:gd name="connsiteY48" fmla="*/ 425132 h 818953"/>
              <a:gd name="connsiteX49" fmla="*/ 632392 w 1178350"/>
              <a:gd name="connsiteY49" fmla="*/ 341469 h 818953"/>
              <a:gd name="connsiteX50" fmla="*/ 614127 w 1178350"/>
              <a:gd name="connsiteY50" fmla="*/ 472266 h 818953"/>
              <a:gd name="connsiteX51" fmla="*/ 628857 w 1178350"/>
              <a:gd name="connsiteY51" fmla="*/ 491708 h 818953"/>
              <a:gd name="connsiteX52" fmla="*/ 680115 w 1178350"/>
              <a:gd name="connsiteY52" fmla="*/ 520578 h 818953"/>
              <a:gd name="connsiteX53" fmla="*/ 683061 w 1178350"/>
              <a:gd name="connsiteY53" fmla="*/ 612489 h 818953"/>
              <a:gd name="connsiteX54" fmla="*/ 687185 w 1178350"/>
              <a:gd name="connsiteY54" fmla="*/ 641948 h 81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178350" h="818953">
                <a:moveTo>
                  <a:pt x="687185" y="641948"/>
                </a:moveTo>
                <a:cubicBezTo>
                  <a:pt x="688363" y="641948"/>
                  <a:pt x="688952" y="641948"/>
                  <a:pt x="690131" y="641948"/>
                </a:cubicBezTo>
                <a:cubicBezTo>
                  <a:pt x="766134" y="643716"/>
                  <a:pt x="766724" y="643716"/>
                  <a:pt x="778507" y="717952"/>
                </a:cubicBezTo>
                <a:cubicBezTo>
                  <a:pt x="783220" y="745643"/>
                  <a:pt x="786756" y="773334"/>
                  <a:pt x="790880" y="801615"/>
                </a:cubicBezTo>
                <a:cubicBezTo>
                  <a:pt x="790291" y="816933"/>
                  <a:pt x="782631" y="822825"/>
                  <a:pt x="766724" y="822236"/>
                </a:cubicBezTo>
                <a:cubicBezTo>
                  <a:pt x="724303" y="821057"/>
                  <a:pt x="682471" y="821646"/>
                  <a:pt x="640051" y="822236"/>
                </a:cubicBezTo>
                <a:cubicBezTo>
                  <a:pt x="628267" y="822236"/>
                  <a:pt x="618251" y="821646"/>
                  <a:pt x="615895" y="807506"/>
                </a:cubicBezTo>
                <a:cubicBezTo>
                  <a:pt x="619430" y="789242"/>
                  <a:pt x="622965" y="770977"/>
                  <a:pt x="627089" y="753302"/>
                </a:cubicBezTo>
                <a:cubicBezTo>
                  <a:pt x="631802" y="733270"/>
                  <a:pt x="627089" y="722076"/>
                  <a:pt x="605879" y="716773"/>
                </a:cubicBezTo>
                <a:cubicBezTo>
                  <a:pt x="553442" y="704990"/>
                  <a:pt x="501595" y="692028"/>
                  <a:pt x="449158" y="679655"/>
                </a:cubicBezTo>
                <a:cubicBezTo>
                  <a:pt x="428537" y="674353"/>
                  <a:pt x="420878" y="685547"/>
                  <a:pt x="416164" y="702633"/>
                </a:cubicBezTo>
                <a:cubicBezTo>
                  <a:pt x="405559" y="743286"/>
                  <a:pt x="400256" y="785118"/>
                  <a:pt x="384938" y="824003"/>
                </a:cubicBezTo>
                <a:cubicBezTo>
                  <a:pt x="306578" y="821057"/>
                  <a:pt x="228217" y="819879"/>
                  <a:pt x="149857" y="824592"/>
                </a:cubicBezTo>
                <a:cubicBezTo>
                  <a:pt x="132182" y="813987"/>
                  <a:pt x="132771" y="798079"/>
                  <a:pt x="136895" y="780404"/>
                </a:cubicBezTo>
                <a:cubicBezTo>
                  <a:pt x="159284" y="687904"/>
                  <a:pt x="181083" y="595403"/>
                  <a:pt x="202883" y="502314"/>
                </a:cubicBezTo>
                <a:cubicBezTo>
                  <a:pt x="208775" y="475801"/>
                  <a:pt x="234698" y="472855"/>
                  <a:pt x="250606" y="457536"/>
                </a:cubicBezTo>
                <a:cubicBezTo>
                  <a:pt x="271816" y="436915"/>
                  <a:pt x="294794" y="435148"/>
                  <a:pt x="318950" y="451055"/>
                </a:cubicBezTo>
                <a:cubicBezTo>
                  <a:pt x="336626" y="462839"/>
                  <a:pt x="348409" y="456947"/>
                  <a:pt x="360193" y="440450"/>
                </a:cubicBezTo>
                <a:cubicBezTo>
                  <a:pt x="377868" y="416294"/>
                  <a:pt x="397311" y="393316"/>
                  <a:pt x="417932" y="367981"/>
                </a:cubicBezTo>
                <a:cubicBezTo>
                  <a:pt x="404381" y="367392"/>
                  <a:pt x="397900" y="373873"/>
                  <a:pt x="391419" y="379176"/>
                </a:cubicBezTo>
                <a:cubicBezTo>
                  <a:pt x="360193" y="405100"/>
                  <a:pt x="330145" y="412759"/>
                  <a:pt x="295972" y="382711"/>
                </a:cubicBezTo>
                <a:cubicBezTo>
                  <a:pt x="275351" y="364447"/>
                  <a:pt x="255909" y="390959"/>
                  <a:pt x="232931" y="388603"/>
                </a:cubicBezTo>
                <a:cubicBezTo>
                  <a:pt x="231163" y="362090"/>
                  <a:pt x="245303" y="336755"/>
                  <a:pt x="247071" y="304940"/>
                </a:cubicBezTo>
                <a:cubicBezTo>
                  <a:pt x="198169" y="324972"/>
                  <a:pt x="152214" y="343236"/>
                  <a:pt x="106847" y="362090"/>
                </a:cubicBezTo>
                <a:cubicBezTo>
                  <a:pt x="90939" y="368571"/>
                  <a:pt x="75621" y="372695"/>
                  <a:pt x="57946" y="370338"/>
                </a:cubicBezTo>
                <a:cubicBezTo>
                  <a:pt x="29076" y="366214"/>
                  <a:pt x="4920" y="345004"/>
                  <a:pt x="796" y="318491"/>
                </a:cubicBezTo>
                <a:cubicBezTo>
                  <a:pt x="-3329" y="290800"/>
                  <a:pt x="8455" y="269589"/>
                  <a:pt x="39092" y="256628"/>
                </a:cubicBezTo>
                <a:cubicBezTo>
                  <a:pt x="122166" y="221277"/>
                  <a:pt x="205829" y="187694"/>
                  <a:pt x="289492" y="152932"/>
                </a:cubicBezTo>
                <a:cubicBezTo>
                  <a:pt x="403202" y="106388"/>
                  <a:pt x="516324" y="59843"/>
                  <a:pt x="630035" y="13298"/>
                </a:cubicBezTo>
                <a:cubicBezTo>
                  <a:pt x="686007" y="-9680"/>
                  <a:pt x="706038" y="-4377"/>
                  <a:pt x="746102" y="40989"/>
                </a:cubicBezTo>
                <a:cubicBezTo>
                  <a:pt x="785577" y="86945"/>
                  <a:pt x="825641" y="132901"/>
                  <a:pt x="869240" y="183570"/>
                </a:cubicBezTo>
                <a:cubicBezTo>
                  <a:pt x="873364" y="166484"/>
                  <a:pt x="876899" y="154700"/>
                  <a:pt x="879256" y="142917"/>
                </a:cubicBezTo>
                <a:cubicBezTo>
                  <a:pt x="885148" y="115815"/>
                  <a:pt x="901645" y="104620"/>
                  <a:pt x="928747" y="109923"/>
                </a:cubicBezTo>
                <a:cubicBezTo>
                  <a:pt x="949957" y="114047"/>
                  <a:pt x="971167" y="118760"/>
                  <a:pt x="991789" y="124652"/>
                </a:cubicBezTo>
                <a:cubicBezTo>
                  <a:pt x="1023604" y="133490"/>
                  <a:pt x="1031852" y="147041"/>
                  <a:pt x="1024782" y="178856"/>
                </a:cubicBezTo>
                <a:cubicBezTo>
                  <a:pt x="1015945" y="218920"/>
                  <a:pt x="1007107" y="259573"/>
                  <a:pt x="995913" y="299048"/>
                </a:cubicBezTo>
                <a:cubicBezTo>
                  <a:pt x="990610" y="317902"/>
                  <a:pt x="995324" y="329685"/>
                  <a:pt x="1007107" y="343825"/>
                </a:cubicBezTo>
                <a:cubicBezTo>
                  <a:pt x="1057187" y="400386"/>
                  <a:pt x="1106678" y="458126"/>
                  <a:pt x="1155579" y="515275"/>
                </a:cubicBezTo>
                <a:cubicBezTo>
                  <a:pt x="1185627" y="550626"/>
                  <a:pt x="1187395" y="582441"/>
                  <a:pt x="1161471" y="606008"/>
                </a:cubicBezTo>
                <a:cubicBezTo>
                  <a:pt x="1133191" y="631343"/>
                  <a:pt x="1090770" y="627219"/>
                  <a:pt x="1061900" y="594814"/>
                </a:cubicBezTo>
                <a:cubicBezTo>
                  <a:pt x="1027139" y="555929"/>
                  <a:pt x="993556" y="516454"/>
                  <a:pt x="955260" y="471677"/>
                </a:cubicBezTo>
                <a:cubicBezTo>
                  <a:pt x="938174" y="542378"/>
                  <a:pt x="922266" y="608365"/>
                  <a:pt x="906358" y="673764"/>
                </a:cubicBezTo>
                <a:cubicBezTo>
                  <a:pt x="904001" y="673764"/>
                  <a:pt x="902234" y="674353"/>
                  <a:pt x="899877" y="674353"/>
                </a:cubicBezTo>
                <a:cubicBezTo>
                  <a:pt x="888094" y="647251"/>
                  <a:pt x="874543" y="620149"/>
                  <a:pt x="865116" y="592457"/>
                </a:cubicBezTo>
                <a:cubicBezTo>
                  <a:pt x="857457" y="569479"/>
                  <a:pt x="845084" y="560642"/>
                  <a:pt x="820338" y="561820"/>
                </a:cubicBezTo>
                <a:cubicBezTo>
                  <a:pt x="777329" y="563588"/>
                  <a:pt x="777329" y="562409"/>
                  <a:pt x="774383" y="520578"/>
                </a:cubicBezTo>
                <a:cubicBezTo>
                  <a:pt x="769669" y="454001"/>
                  <a:pt x="780864" y="468141"/>
                  <a:pt x="713698" y="458126"/>
                </a:cubicBezTo>
                <a:cubicBezTo>
                  <a:pt x="706038" y="456947"/>
                  <a:pt x="697790" y="456358"/>
                  <a:pt x="690131" y="456358"/>
                </a:cubicBezTo>
                <a:cubicBezTo>
                  <a:pt x="668920" y="456358"/>
                  <a:pt x="658904" y="446342"/>
                  <a:pt x="655959" y="425132"/>
                </a:cubicBezTo>
                <a:cubicBezTo>
                  <a:pt x="651834" y="397440"/>
                  <a:pt x="644175" y="369749"/>
                  <a:pt x="632392" y="341469"/>
                </a:cubicBezTo>
                <a:cubicBezTo>
                  <a:pt x="626500" y="385068"/>
                  <a:pt x="620019" y="428667"/>
                  <a:pt x="614127" y="472266"/>
                </a:cubicBezTo>
                <a:cubicBezTo>
                  <a:pt x="612360" y="483460"/>
                  <a:pt x="621197" y="486995"/>
                  <a:pt x="628857" y="491708"/>
                </a:cubicBezTo>
                <a:cubicBezTo>
                  <a:pt x="645943" y="501135"/>
                  <a:pt x="663029" y="511151"/>
                  <a:pt x="680115" y="520578"/>
                </a:cubicBezTo>
                <a:cubicBezTo>
                  <a:pt x="685417" y="551215"/>
                  <a:pt x="680704" y="581852"/>
                  <a:pt x="683061" y="612489"/>
                </a:cubicBezTo>
                <a:cubicBezTo>
                  <a:pt x="683650" y="623684"/>
                  <a:pt x="678936" y="633700"/>
                  <a:pt x="687185" y="641948"/>
                </a:cubicBezTo>
                <a:close/>
              </a:path>
            </a:pathLst>
          </a:custGeom>
          <a:solidFill>
            <a:schemeClr val="bg1"/>
          </a:solidFill>
          <a:ln w="5876" cap="flat">
            <a:noFill/>
            <a:prstDash val="solid"/>
            <a:miter/>
          </a:ln>
        </p:spPr>
        <p:txBody>
          <a:bodyPr rtlCol="0" anchor="ctr"/>
          <a:lstStyle/>
          <a:p>
            <a:endParaRPr lang="en-US"/>
          </a:p>
        </p:txBody>
      </p:sp>
      <p:grpSp>
        <p:nvGrpSpPr>
          <p:cNvPr id="91" name="Group 90">
            <a:extLst>
              <a:ext uri="{FF2B5EF4-FFF2-40B4-BE49-F238E27FC236}">
                <a16:creationId xmlns:a16="http://schemas.microsoft.com/office/drawing/2014/main" id="{23A347A9-15E7-49B8-BCEA-9F01805D1008}"/>
              </a:ext>
            </a:extLst>
          </p:cNvPr>
          <p:cNvGrpSpPr/>
          <p:nvPr/>
        </p:nvGrpSpPr>
        <p:grpSpPr>
          <a:xfrm>
            <a:off x="6353422" y="5812298"/>
            <a:ext cx="612306" cy="542521"/>
            <a:chOff x="5904644" y="5833372"/>
            <a:chExt cx="1154784" cy="1023173"/>
          </a:xfrm>
          <a:solidFill>
            <a:schemeClr val="bg1"/>
          </a:solidFill>
        </p:grpSpPr>
        <p:sp>
          <p:nvSpPr>
            <p:cNvPr id="92" name="Freeform: Shape 91">
              <a:extLst>
                <a:ext uri="{FF2B5EF4-FFF2-40B4-BE49-F238E27FC236}">
                  <a16:creationId xmlns:a16="http://schemas.microsoft.com/office/drawing/2014/main" id="{49046B48-4792-4E90-A1AF-3A8B6CC40298}"/>
                </a:ext>
              </a:extLst>
            </p:cNvPr>
            <p:cNvSpPr/>
            <p:nvPr/>
          </p:nvSpPr>
          <p:spPr>
            <a:xfrm>
              <a:off x="5904644" y="5833372"/>
              <a:ext cx="1154784" cy="789495"/>
            </a:xfrm>
            <a:custGeom>
              <a:avLst/>
              <a:gdLst>
                <a:gd name="connsiteX0" fmla="*/ 630880 w 1154783"/>
                <a:gd name="connsiteY0" fmla="*/ 732397 h 789494"/>
                <a:gd name="connsiteX1" fmla="*/ 597886 w 1154783"/>
                <a:gd name="connsiteY1" fmla="*/ 685263 h 789494"/>
                <a:gd name="connsiteX2" fmla="*/ 467089 w 1154783"/>
                <a:gd name="connsiteY2" fmla="*/ 662874 h 789494"/>
                <a:gd name="connsiteX3" fmla="*/ 423490 w 1154783"/>
                <a:gd name="connsiteY3" fmla="*/ 691744 h 789494"/>
                <a:gd name="connsiteX4" fmla="*/ 400513 w 1154783"/>
                <a:gd name="connsiteY4" fmla="*/ 708830 h 789494"/>
                <a:gd name="connsiteX5" fmla="*/ 265002 w 1154783"/>
                <a:gd name="connsiteY5" fmla="*/ 764213 h 789494"/>
                <a:gd name="connsiteX6" fmla="*/ 196069 w 1154783"/>
                <a:gd name="connsiteY6" fmla="*/ 787190 h 789494"/>
                <a:gd name="connsiteX7" fmla="*/ 164253 w 1154783"/>
                <a:gd name="connsiteY7" fmla="*/ 738289 h 789494"/>
                <a:gd name="connsiteX8" fmla="*/ 234365 w 1154783"/>
                <a:gd name="connsiteY8" fmla="*/ 352968 h 789494"/>
                <a:gd name="connsiteX9" fmla="*/ 234365 w 1154783"/>
                <a:gd name="connsiteY9" fmla="*/ 322331 h 789494"/>
                <a:gd name="connsiteX10" fmla="*/ 204906 w 1154783"/>
                <a:gd name="connsiteY10" fmla="*/ 331169 h 789494"/>
                <a:gd name="connsiteX11" fmla="*/ 103568 w 1154783"/>
                <a:gd name="connsiteY11" fmla="*/ 378892 h 789494"/>
                <a:gd name="connsiteX12" fmla="*/ 55256 w 1154783"/>
                <a:gd name="connsiteY12" fmla="*/ 387730 h 789494"/>
                <a:gd name="connsiteX13" fmla="*/ 463 w 1154783"/>
                <a:gd name="connsiteY13" fmla="*/ 337061 h 789494"/>
                <a:gd name="connsiteX14" fmla="*/ 39348 w 1154783"/>
                <a:gd name="connsiteY14" fmla="*/ 278143 h 789494"/>
                <a:gd name="connsiteX15" fmla="*/ 544861 w 1154783"/>
                <a:gd name="connsiteY15" fmla="*/ 38348 h 789494"/>
                <a:gd name="connsiteX16" fmla="*/ 606135 w 1154783"/>
                <a:gd name="connsiteY16" fmla="*/ 10068 h 789494"/>
                <a:gd name="connsiteX17" fmla="*/ 699814 w 1154783"/>
                <a:gd name="connsiteY17" fmla="*/ 26565 h 789494"/>
                <a:gd name="connsiteX18" fmla="*/ 817649 w 1154783"/>
                <a:gd name="connsiteY18" fmla="*/ 146168 h 789494"/>
                <a:gd name="connsiteX19" fmla="*/ 840627 w 1154783"/>
                <a:gd name="connsiteY19" fmla="*/ 140276 h 789494"/>
                <a:gd name="connsiteX20" fmla="*/ 910149 w 1154783"/>
                <a:gd name="connsiteY20" fmla="*/ 94909 h 789494"/>
                <a:gd name="connsiteX21" fmla="*/ 977315 w 1154783"/>
                <a:gd name="connsiteY21" fmla="*/ 192712 h 789494"/>
                <a:gd name="connsiteX22" fmla="*/ 1033287 w 1154783"/>
                <a:gd name="connsiteY22" fmla="*/ 367697 h 789494"/>
                <a:gd name="connsiteX23" fmla="*/ 1133447 w 1154783"/>
                <a:gd name="connsiteY23" fmla="*/ 467268 h 789494"/>
                <a:gd name="connsiteX24" fmla="*/ 1144052 w 1154783"/>
                <a:gd name="connsiteY24" fmla="*/ 550342 h 789494"/>
                <a:gd name="connsiteX25" fmla="*/ 1050962 w 1154783"/>
                <a:gd name="connsiteY25" fmla="*/ 552110 h 789494"/>
                <a:gd name="connsiteX26" fmla="*/ 964942 w 1154783"/>
                <a:gd name="connsiteY26" fmla="*/ 467268 h 789494"/>
                <a:gd name="connsiteX27" fmla="*/ 939019 w 1154783"/>
                <a:gd name="connsiteY27" fmla="*/ 446058 h 789494"/>
                <a:gd name="connsiteX28" fmla="*/ 926646 w 1154783"/>
                <a:gd name="connsiteY28" fmla="*/ 479641 h 789494"/>
                <a:gd name="connsiteX29" fmla="*/ 875388 w 1154783"/>
                <a:gd name="connsiteY29" fmla="*/ 760677 h 789494"/>
                <a:gd name="connsiteX30" fmla="*/ 837092 w 1154783"/>
                <a:gd name="connsiteY30" fmla="*/ 774228 h 789494"/>
                <a:gd name="connsiteX31" fmla="*/ 811168 w 1154783"/>
                <a:gd name="connsiteY31" fmla="*/ 750072 h 789494"/>
                <a:gd name="connsiteX32" fmla="*/ 648555 w 1154783"/>
                <a:gd name="connsiteY32" fmla="*/ 724148 h 789494"/>
                <a:gd name="connsiteX33" fmla="*/ 630880 w 1154783"/>
                <a:gd name="connsiteY33" fmla="*/ 732397 h 78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54783" h="789494">
                  <a:moveTo>
                    <a:pt x="630880" y="732397"/>
                  </a:moveTo>
                  <a:cubicBezTo>
                    <a:pt x="639129" y="697636"/>
                    <a:pt x="622632" y="688798"/>
                    <a:pt x="597886" y="685263"/>
                  </a:cubicBezTo>
                  <a:cubicBezTo>
                    <a:pt x="554287" y="678782"/>
                    <a:pt x="510688" y="670534"/>
                    <a:pt x="467089" y="662874"/>
                  </a:cubicBezTo>
                  <a:cubicBezTo>
                    <a:pt x="442933" y="658161"/>
                    <a:pt x="427026" y="664642"/>
                    <a:pt x="423490" y="691744"/>
                  </a:cubicBezTo>
                  <a:cubicBezTo>
                    <a:pt x="422312" y="704705"/>
                    <a:pt x="414064" y="710597"/>
                    <a:pt x="400513" y="708830"/>
                  </a:cubicBezTo>
                  <a:cubicBezTo>
                    <a:pt x="344541" y="700581"/>
                    <a:pt x="302120" y="725327"/>
                    <a:pt x="265002" y="764213"/>
                  </a:cubicBezTo>
                  <a:cubicBezTo>
                    <a:pt x="246738" y="783655"/>
                    <a:pt x="224349" y="795439"/>
                    <a:pt x="196069" y="787190"/>
                  </a:cubicBezTo>
                  <a:cubicBezTo>
                    <a:pt x="171323" y="780120"/>
                    <a:pt x="158362" y="767748"/>
                    <a:pt x="164253" y="738289"/>
                  </a:cubicBezTo>
                  <a:cubicBezTo>
                    <a:pt x="188410" y="609848"/>
                    <a:pt x="211387" y="481409"/>
                    <a:pt x="234365" y="352968"/>
                  </a:cubicBezTo>
                  <a:cubicBezTo>
                    <a:pt x="236133" y="342363"/>
                    <a:pt x="243792" y="329401"/>
                    <a:pt x="234365" y="322331"/>
                  </a:cubicBezTo>
                  <a:cubicBezTo>
                    <a:pt x="224938" y="315261"/>
                    <a:pt x="214333" y="326455"/>
                    <a:pt x="204906" y="331169"/>
                  </a:cubicBezTo>
                  <a:cubicBezTo>
                    <a:pt x="170734" y="346487"/>
                    <a:pt x="137151" y="362984"/>
                    <a:pt x="103568" y="378892"/>
                  </a:cubicBezTo>
                  <a:cubicBezTo>
                    <a:pt x="88250" y="385962"/>
                    <a:pt x="72342" y="391264"/>
                    <a:pt x="55256" y="387730"/>
                  </a:cubicBezTo>
                  <a:cubicBezTo>
                    <a:pt x="26386" y="382427"/>
                    <a:pt x="3409" y="361806"/>
                    <a:pt x="463" y="337061"/>
                  </a:cubicBezTo>
                  <a:cubicBezTo>
                    <a:pt x="-3072" y="307012"/>
                    <a:pt x="14014" y="289927"/>
                    <a:pt x="39348" y="278143"/>
                  </a:cubicBezTo>
                  <a:cubicBezTo>
                    <a:pt x="207852" y="198015"/>
                    <a:pt x="376356" y="117887"/>
                    <a:pt x="544861" y="38348"/>
                  </a:cubicBezTo>
                  <a:cubicBezTo>
                    <a:pt x="565482" y="28922"/>
                    <a:pt x="585514" y="18906"/>
                    <a:pt x="606135" y="10068"/>
                  </a:cubicBezTo>
                  <a:cubicBezTo>
                    <a:pt x="644431" y="-7018"/>
                    <a:pt x="669766" y="-2894"/>
                    <a:pt x="699814" y="26565"/>
                  </a:cubicBezTo>
                  <a:cubicBezTo>
                    <a:pt x="739288" y="66040"/>
                    <a:pt x="778763" y="105514"/>
                    <a:pt x="817649" y="146168"/>
                  </a:cubicBezTo>
                  <a:cubicBezTo>
                    <a:pt x="830611" y="159129"/>
                    <a:pt x="835913" y="160897"/>
                    <a:pt x="840627" y="140276"/>
                  </a:cubicBezTo>
                  <a:cubicBezTo>
                    <a:pt x="851821" y="91374"/>
                    <a:pt x="861248" y="86072"/>
                    <a:pt x="910149" y="94909"/>
                  </a:cubicBezTo>
                  <a:cubicBezTo>
                    <a:pt x="993223" y="109639"/>
                    <a:pt x="999704" y="111406"/>
                    <a:pt x="977315" y="192712"/>
                  </a:cubicBezTo>
                  <a:cubicBezTo>
                    <a:pt x="956105" y="268127"/>
                    <a:pt x="973191" y="320563"/>
                    <a:pt x="1033287" y="367697"/>
                  </a:cubicBezTo>
                  <a:cubicBezTo>
                    <a:pt x="1070405" y="396567"/>
                    <a:pt x="1100453" y="433685"/>
                    <a:pt x="1133447" y="467268"/>
                  </a:cubicBezTo>
                  <a:cubicBezTo>
                    <a:pt x="1162316" y="496727"/>
                    <a:pt x="1165851" y="527364"/>
                    <a:pt x="1144052" y="550342"/>
                  </a:cubicBezTo>
                  <a:cubicBezTo>
                    <a:pt x="1120485" y="575677"/>
                    <a:pt x="1079243" y="577444"/>
                    <a:pt x="1050962" y="552110"/>
                  </a:cubicBezTo>
                  <a:cubicBezTo>
                    <a:pt x="1020914" y="525007"/>
                    <a:pt x="993812" y="495548"/>
                    <a:pt x="964942" y="467268"/>
                  </a:cubicBezTo>
                  <a:cubicBezTo>
                    <a:pt x="956694" y="459020"/>
                    <a:pt x="949624" y="443112"/>
                    <a:pt x="939019" y="446058"/>
                  </a:cubicBezTo>
                  <a:cubicBezTo>
                    <a:pt x="926057" y="449593"/>
                    <a:pt x="929003" y="467268"/>
                    <a:pt x="926646" y="479641"/>
                  </a:cubicBezTo>
                  <a:cubicBezTo>
                    <a:pt x="909560" y="573320"/>
                    <a:pt x="893063" y="666999"/>
                    <a:pt x="875388" y="760677"/>
                  </a:cubicBezTo>
                  <a:cubicBezTo>
                    <a:pt x="870085" y="790726"/>
                    <a:pt x="861837" y="793082"/>
                    <a:pt x="837092" y="774228"/>
                  </a:cubicBezTo>
                  <a:cubicBezTo>
                    <a:pt x="827665" y="767159"/>
                    <a:pt x="819416" y="758321"/>
                    <a:pt x="811168" y="750072"/>
                  </a:cubicBezTo>
                  <a:cubicBezTo>
                    <a:pt x="763445" y="704705"/>
                    <a:pt x="708062" y="695868"/>
                    <a:pt x="648555" y="724148"/>
                  </a:cubicBezTo>
                  <a:cubicBezTo>
                    <a:pt x="645610" y="725327"/>
                    <a:pt x="641485" y="727683"/>
                    <a:pt x="630880" y="732397"/>
                  </a:cubicBezTo>
                  <a:close/>
                </a:path>
              </a:pathLst>
            </a:custGeom>
            <a:grpFill/>
            <a:ln w="5876"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40B91D9-E408-4271-92A8-466CEA58FFAB}"/>
                </a:ext>
              </a:extLst>
            </p:cNvPr>
            <p:cNvSpPr/>
            <p:nvPr/>
          </p:nvSpPr>
          <p:spPr>
            <a:xfrm>
              <a:off x="5925780" y="6709251"/>
              <a:ext cx="1048732" cy="147294"/>
            </a:xfrm>
            <a:custGeom>
              <a:avLst/>
              <a:gdLst>
                <a:gd name="connsiteX0" fmla="*/ 860144 w 1048732"/>
                <a:gd name="connsiteY0" fmla="*/ 146392 h 147293"/>
                <a:gd name="connsiteX1" fmla="*/ 768822 w 1048732"/>
                <a:gd name="connsiteY1" fmla="*/ 112220 h 147293"/>
                <a:gd name="connsiteX2" fmla="*/ 743487 w 1048732"/>
                <a:gd name="connsiteY2" fmla="*/ 88064 h 147293"/>
                <a:gd name="connsiteX3" fmla="*/ 639793 w 1048732"/>
                <a:gd name="connsiteY3" fmla="*/ 91009 h 147293"/>
                <a:gd name="connsiteX4" fmla="*/ 530795 w 1048732"/>
                <a:gd name="connsiteY4" fmla="*/ 146981 h 147293"/>
                <a:gd name="connsiteX5" fmla="*/ 437116 w 1048732"/>
                <a:gd name="connsiteY5" fmla="*/ 111042 h 147293"/>
                <a:gd name="connsiteX6" fmla="*/ 399409 w 1048732"/>
                <a:gd name="connsiteY6" fmla="*/ 78048 h 147293"/>
                <a:gd name="connsiteX7" fmla="*/ 320460 w 1048732"/>
                <a:gd name="connsiteY7" fmla="*/ 80405 h 147293"/>
                <a:gd name="connsiteX8" fmla="*/ 280985 w 1048732"/>
                <a:gd name="connsiteY8" fmla="*/ 115755 h 147293"/>
                <a:gd name="connsiteX9" fmla="*/ 111302 w 1048732"/>
                <a:gd name="connsiteY9" fmla="*/ 115166 h 147293"/>
                <a:gd name="connsiteX10" fmla="*/ 22337 w 1048732"/>
                <a:gd name="connsiteY10" fmla="*/ 61551 h 147293"/>
                <a:gd name="connsiteX11" fmla="*/ 538 w 1048732"/>
                <a:gd name="connsiteY11" fmla="*/ 28557 h 147293"/>
                <a:gd name="connsiteX12" fmla="*/ 30585 w 1048732"/>
                <a:gd name="connsiteY12" fmla="*/ 866 h 147293"/>
                <a:gd name="connsiteX13" fmla="*/ 90092 w 1048732"/>
                <a:gd name="connsiteY13" fmla="*/ 15006 h 147293"/>
                <a:gd name="connsiteX14" fmla="*/ 136048 w 1048732"/>
                <a:gd name="connsiteY14" fmla="*/ 50946 h 147293"/>
                <a:gd name="connsiteX15" fmla="*/ 256829 w 1048732"/>
                <a:gd name="connsiteY15" fmla="*/ 50357 h 147293"/>
                <a:gd name="connsiteX16" fmla="*/ 283342 w 1048732"/>
                <a:gd name="connsiteY16" fmla="*/ 26790 h 147293"/>
                <a:gd name="connsiteX17" fmla="*/ 448311 w 1048732"/>
                <a:gd name="connsiteY17" fmla="*/ 34449 h 147293"/>
                <a:gd name="connsiteX18" fmla="*/ 480126 w 1048732"/>
                <a:gd name="connsiteY18" fmla="*/ 65086 h 147293"/>
                <a:gd name="connsiteX19" fmla="*/ 571448 w 1048732"/>
                <a:gd name="connsiteY19" fmla="*/ 65086 h 147293"/>
                <a:gd name="connsiteX20" fmla="*/ 610334 w 1048732"/>
                <a:gd name="connsiteY20" fmla="*/ 29146 h 147293"/>
                <a:gd name="connsiteX21" fmla="*/ 780016 w 1048732"/>
                <a:gd name="connsiteY21" fmla="*/ 35627 h 147293"/>
                <a:gd name="connsiteX22" fmla="*/ 805351 w 1048732"/>
                <a:gd name="connsiteY22" fmla="*/ 60373 h 147293"/>
                <a:gd name="connsiteX23" fmla="*/ 907278 w 1048732"/>
                <a:gd name="connsiteY23" fmla="*/ 59784 h 147293"/>
                <a:gd name="connsiteX24" fmla="*/ 1003903 w 1048732"/>
                <a:gd name="connsiteY24" fmla="*/ 2044 h 147293"/>
                <a:gd name="connsiteX25" fmla="*/ 1051626 w 1048732"/>
                <a:gd name="connsiteY25" fmla="*/ 27968 h 147293"/>
                <a:gd name="connsiteX26" fmla="*/ 1016276 w 1048732"/>
                <a:gd name="connsiteY26" fmla="*/ 65086 h 147293"/>
                <a:gd name="connsiteX27" fmla="*/ 957947 w 1048732"/>
                <a:gd name="connsiteY27" fmla="*/ 101615 h 147293"/>
                <a:gd name="connsiteX28" fmla="*/ 860144 w 1048732"/>
                <a:gd name="connsiteY28" fmla="*/ 146392 h 14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48732" h="147293">
                  <a:moveTo>
                    <a:pt x="860144" y="146392"/>
                  </a:moveTo>
                  <a:cubicBezTo>
                    <a:pt x="823026" y="146981"/>
                    <a:pt x="793567" y="135198"/>
                    <a:pt x="768822" y="112220"/>
                  </a:cubicBezTo>
                  <a:cubicBezTo>
                    <a:pt x="759984" y="103972"/>
                    <a:pt x="752325" y="95723"/>
                    <a:pt x="743487" y="88064"/>
                  </a:cubicBezTo>
                  <a:cubicBezTo>
                    <a:pt x="706959" y="56249"/>
                    <a:pt x="674554" y="56838"/>
                    <a:pt x="639793" y="91009"/>
                  </a:cubicBezTo>
                  <a:cubicBezTo>
                    <a:pt x="609156" y="121058"/>
                    <a:pt x="577340" y="147571"/>
                    <a:pt x="530795" y="146981"/>
                  </a:cubicBezTo>
                  <a:cubicBezTo>
                    <a:pt x="494266" y="146981"/>
                    <a:pt x="463629" y="135787"/>
                    <a:pt x="437116" y="111042"/>
                  </a:cubicBezTo>
                  <a:cubicBezTo>
                    <a:pt x="425333" y="99847"/>
                    <a:pt x="412960" y="87474"/>
                    <a:pt x="399409" y="78048"/>
                  </a:cubicBezTo>
                  <a:cubicBezTo>
                    <a:pt x="373485" y="59195"/>
                    <a:pt x="345205" y="60373"/>
                    <a:pt x="320460" y="80405"/>
                  </a:cubicBezTo>
                  <a:cubicBezTo>
                    <a:pt x="306909" y="91599"/>
                    <a:pt x="294536" y="103972"/>
                    <a:pt x="280985" y="115755"/>
                  </a:cubicBezTo>
                  <a:cubicBezTo>
                    <a:pt x="231494" y="158765"/>
                    <a:pt x="160204" y="158765"/>
                    <a:pt x="111302" y="115166"/>
                  </a:cubicBezTo>
                  <a:cubicBezTo>
                    <a:pt x="84790" y="91599"/>
                    <a:pt x="61223" y="65675"/>
                    <a:pt x="22337" y="61551"/>
                  </a:cubicBezTo>
                  <a:cubicBezTo>
                    <a:pt x="7018" y="59784"/>
                    <a:pt x="-2408" y="45643"/>
                    <a:pt x="538" y="28557"/>
                  </a:cubicBezTo>
                  <a:cubicBezTo>
                    <a:pt x="3483" y="12060"/>
                    <a:pt x="14088" y="2633"/>
                    <a:pt x="30585" y="866"/>
                  </a:cubicBezTo>
                  <a:cubicBezTo>
                    <a:pt x="51796" y="-902"/>
                    <a:pt x="71239" y="5579"/>
                    <a:pt x="90092" y="15006"/>
                  </a:cubicBezTo>
                  <a:cubicBezTo>
                    <a:pt x="107767" y="23844"/>
                    <a:pt x="121908" y="37395"/>
                    <a:pt x="136048" y="50946"/>
                  </a:cubicBezTo>
                  <a:cubicBezTo>
                    <a:pt x="180236" y="94545"/>
                    <a:pt x="211462" y="93955"/>
                    <a:pt x="256829" y="50357"/>
                  </a:cubicBezTo>
                  <a:cubicBezTo>
                    <a:pt x="265077" y="42108"/>
                    <a:pt x="273915" y="33860"/>
                    <a:pt x="283342" y="26790"/>
                  </a:cubicBezTo>
                  <a:cubicBezTo>
                    <a:pt x="335189" y="-11507"/>
                    <a:pt x="399998" y="-8561"/>
                    <a:pt x="448311" y="34449"/>
                  </a:cubicBezTo>
                  <a:cubicBezTo>
                    <a:pt x="459505" y="44465"/>
                    <a:pt x="468932" y="55070"/>
                    <a:pt x="480126" y="65086"/>
                  </a:cubicBezTo>
                  <a:cubicBezTo>
                    <a:pt x="507817" y="89242"/>
                    <a:pt x="543757" y="89242"/>
                    <a:pt x="571448" y="65086"/>
                  </a:cubicBezTo>
                  <a:cubicBezTo>
                    <a:pt x="584999" y="53303"/>
                    <a:pt x="596783" y="40340"/>
                    <a:pt x="610334" y="29146"/>
                  </a:cubicBezTo>
                  <a:cubicBezTo>
                    <a:pt x="663360" y="-12096"/>
                    <a:pt x="730526" y="-9150"/>
                    <a:pt x="780016" y="35627"/>
                  </a:cubicBezTo>
                  <a:cubicBezTo>
                    <a:pt x="788854" y="43286"/>
                    <a:pt x="796513" y="52124"/>
                    <a:pt x="805351" y="60373"/>
                  </a:cubicBezTo>
                  <a:cubicBezTo>
                    <a:pt x="838345" y="91009"/>
                    <a:pt x="874874" y="91599"/>
                    <a:pt x="907278" y="59784"/>
                  </a:cubicBezTo>
                  <a:cubicBezTo>
                    <a:pt x="934969" y="32682"/>
                    <a:pt x="963250" y="7936"/>
                    <a:pt x="1003903" y="2044"/>
                  </a:cubicBezTo>
                  <a:cubicBezTo>
                    <a:pt x="1026881" y="-902"/>
                    <a:pt x="1047502" y="2044"/>
                    <a:pt x="1051626" y="27968"/>
                  </a:cubicBezTo>
                  <a:cubicBezTo>
                    <a:pt x="1055750" y="52713"/>
                    <a:pt x="1038664" y="62729"/>
                    <a:pt x="1016276" y="65086"/>
                  </a:cubicBezTo>
                  <a:cubicBezTo>
                    <a:pt x="990941" y="67442"/>
                    <a:pt x="974444" y="85118"/>
                    <a:pt x="957947" y="101615"/>
                  </a:cubicBezTo>
                  <a:cubicBezTo>
                    <a:pt x="930256" y="128128"/>
                    <a:pt x="899030" y="148749"/>
                    <a:pt x="860144" y="146392"/>
                  </a:cubicBezTo>
                  <a:close/>
                </a:path>
              </a:pathLst>
            </a:custGeom>
            <a:grpFill/>
            <a:ln w="5876"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C1AF52F-4FF5-4E99-A029-C92DBE629C03}"/>
                </a:ext>
              </a:extLst>
            </p:cNvPr>
            <p:cNvSpPr/>
            <p:nvPr/>
          </p:nvSpPr>
          <p:spPr>
            <a:xfrm>
              <a:off x="5927184" y="6576262"/>
              <a:ext cx="1048732" cy="147294"/>
            </a:xfrm>
            <a:custGeom>
              <a:avLst/>
              <a:gdLst>
                <a:gd name="connsiteX0" fmla="*/ 855205 w 1048732"/>
                <a:gd name="connsiteY0" fmla="*/ 147996 h 147293"/>
                <a:gd name="connsiteX1" fmla="*/ 756223 w 1048732"/>
                <a:gd name="connsiteY1" fmla="*/ 102629 h 147293"/>
                <a:gd name="connsiteX2" fmla="*/ 624837 w 1048732"/>
                <a:gd name="connsiteY2" fmla="*/ 102629 h 147293"/>
                <a:gd name="connsiteX3" fmla="*/ 426874 w 1048732"/>
                <a:gd name="connsiteY3" fmla="*/ 102629 h 147293"/>
                <a:gd name="connsiteX4" fmla="*/ 295488 w 1048732"/>
                <a:gd name="connsiteY4" fmla="*/ 102040 h 147293"/>
                <a:gd name="connsiteX5" fmla="*/ 97525 w 1048732"/>
                <a:gd name="connsiteY5" fmla="*/ 102629 h 147293"/>
                <a:gd name="connsiteX6" fmla="*/ 28003 w 1048732"/>
                <a:gd name="connsiteY6" fmla="*/ 63154 h 147293"/>
                <a:gd name="connsiteX7" fmla="*/ 311 w 1048732"/>
                <a:gd name="connsiteY7" fmla="*/ 27804 h 147293"/>
                <a:gd name="connsiteX8" fmla="*/ 33894 w 1048732"/>
                <a:gd name="connsiteY8" fmla="*/ 702 h 147293"/>
                <a:gd name="connsiteX9" fmla="*/ 112255 w 1048732"/>
                <a:gd name="connsiteY9" fmla="*/ 28982 h 147293"/>
                <a:gd name="connsiteX10" fmla="*/ 138178 w 1048732"/>
                <a:gd name="connsiteY10" fmla="*/ 53138 h 147293"/>
                <a:gd name="connsiteX11" fmla="*/ 254246 w 1048732"/>
                <a:gd name="connsiteY11" fmla="*/ 51371 h 147293"/>
                <a:gd name="connsiteX12" fmla="*/ 470473 w 1048732"/>
                <a:gd name="connsiteY12" fmla="*/ 53138 h 147293"/>
                <a:gd name="connsiteX13" fmla="*/ 584184 w 1048732"/>
                <a:gd name="connsiteY13" fmla="*/ 52549 h 147293"/>
                <a:gd name="connsiteX14" fmla="*/ 677274 w 1048732"/>
                <a:gd name="connsiteY14" fmla="*/ 702 h 147293"/>
                <a:gd name="connsiteX15" fmla="*/ 793931 w 1048732"/>
                <a:gd name="connsiteY15" fmla="*/ 46657 h 147293"/>
                <a:gd name="connsiteX16" fmla="*/ 922960 w 1048732"/>
                <a:gd name="connsiteY16" fmla="*/ 44890 h 147293"/>
                <a:gd name="connsiteX17" fmla="*/ 1010158 w 1048732"/>
                <a:gd name="connsiteY17" fmla="*/ 702 h 147293"/>
                <a:gd name="connsiteX18" fmla="*/ 1052579 w 1048732"/>
                <a:gd name="connsiteY18" fmla="*/ 27215 h 147293"/>
                <a:gd name="connsiteX19" fmla="*/ 1019585 w 1048732"/>
                <a:gd name="connsiteY19" fmla="*/ 63743 h 147293"/>
                <a:gd name="connsiteX20" fmla="*/ 955365 w 1048732"/>
                <a:gd name="connsiteY20" fmla="*/ 102040 h 147293"/>
                <a:gd name="connsiteX21" fmla="*/ 855205 w 1048732"/>
                <a:gd name="connsiteY21" fmla="*/ 147996 h 14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8732" h="147293">
                  <a:moveTo>
                    <a:pt x="855205" y="147996"/>
                  </a:moveTo>
                  <a:cubicBezTo>
                    <a:pt x="815730" y="146817"/>
                    <a:pt x="783915" y="129731"/>
                    <a:pt x="756223" y="102629"/>
                  </a:cubicBezTo>
                  <a:cubicBezTo>
                    <a:pt x="703787" y="51371"/>
                    <a:pt x="677863" y="51960"/>
                    <a:pt x="624837" y="102629"/>
                  </a:cubicBezTo>
                  <a:cubicBezTo>
                    <a:pt x="562385" y="162725"/>
                    <a:pt x="489327" y="162725"/>
                    <a:pt x="426874" y="102629"/>
                  </a:cubicBezTo>
                  <a:cubicBezTo>
                    <a:pt x="373848" y="51960"/>
                    <a:pt x="347336" y="51960"/>
                    <a:pt x="295488" y="102040"/>
                  </a:cubicBezTo>
                  <a:cubicBezTo>
                    <a:pt x="233036" y="162135"/>
                    <a:pt x="158800" y="162725"/>
                    <a:pt x="97525" y="102629"/>
                  </a:cubicBezTo>
                  <a:cubicBezTo>
                    <a:pt x="77493" y="83186"/>
                    <a:pt x="58051" y="65511"/>
                    <a:pt x="28003" y="63154"/>
                  </a:cubicBezTo>
                  <a:cubicBezTo>
                    <a:pt x="9149" y="61975"/>
                    <a:pt x="-2045" y="47246"/>
                    <a:pt x="311" y="27804"/>
                  </a:cubicBezTo>
                  <a:cubicBezTo>
                    <a:pt x="2668" y="9539"/>
                    <a:pt x="16219" y="1291"/>
                    <a:pt x="33894" y="702"/>
                  </a:cubicBezTo>
                  <a:cubicBezTo>
                    <a:pt x="63942" y="-477"/>
                    <a:pt x="89866" y="10128"/>
                    <a:pt x="112255" y="28982"/>
                  </a:cubicBezTo>
                  <a:cubicBezTo>
                    <a:pt x="121092" y="36641"/>
                    <a:pt x="129341" y="44890"/>
                    <a:pt x="138178" y="53138"/>
                  </a:cubicBezTo>
                  <a:cubicBezTo>
                    <a:pt x="182956" y="93791"/>
                    <a:pt x="214182" y="96148"/>
                    <a:pt x="254246" y="51371"/>
                  </a:cubicBezTo>
                  <a:cubicBezTo>
                    <a:pt x="308450" y="-9315"/>
                    <a:pt x="398005" y="-23455"/>
                    <a:pt x="470473" y="53138"/>
                  </a:cubicBezTo>
                  <a:cubicBezTo>
                    <a:pt x="510537" y="94970"/>
                    <a:pt x="541763" y="93791"/>
                    <a:pt x="584184" y="52549"/>
                  </a:cubicBezTo>
                  <a:cubicBezTo>
                    <a:pt x="610697" y="26625"/>
                    <a:pt x="638388" y="4826"/>
                    <a:pt x="677274" y="702"/>
                  </a:cubicBezTo>
                  <a:cubicBezTo>
                    <a:pt x="724408" y="-4012"/>
                    <a:pt x="760937" y="15431"/>
                    <a:pt x="793931" y="46657"/>
                  </a:cubicBezTo>
                  <a:cubicBezTo>
                    <a:pt x="846367" y="96737"/>
                    <a:pt x="869934" y="96148"/>
                    <a:pt x="922960" y="44890"/>
                  </a:cubicBezTo>
                  <a:cubicBezTo>
                    <a:pt x="947705" y="20733"/>
                    <a:pt x="974807" y="2469"/>
                    <a:pt x="1010158" y="702"/>
                  </a:cubicBezTo>
                  <a:cubicBezTo>
                    <a:pt x="1030190" y="-477"/>
                    <a:pt x="1049043" y="3648"/>
                    <a:pt x="1052579" y="27215"/>
                  </a:cubicBezTo>
                  <a:cubicBezTo>
                    <a:pt x="1056114" y="50782"/>
                    <a:pt x="1040795" y="61975"/>
                    <a:pt x="1019585" y="63743"/>
                  </a:cubicBezTo>
                  <a:cubicBezTo>
                    <a:pt x="991894" y="66689"/>
                    <a:pt x="973629" y="83775"/>
                    <a:pt x="955365" y="102040"/>
                  </a:cubicBezTo>
                  <a:cubicBezTo>
                    <a:pt x="923549" y="133855"/>
                    <a:pt x="890555" y="147996"/>
                    <a:pt x="855205" y="147996"/>
                  </a:cubicBezTo>
                  <a:close/>
                </a:path>
              </a:pathLst>
            </a:custGeom>
            <a:grpFill/>
            <a:ln w="5876"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709CBCD6-D0F4-4C75-B11F-EC369B87E1DE}"/>
              </a:ext>
            </a:extLst>
          </p:cNvPr>
          <p:cNvGrpSpPr/>
          <p:nvPr/>
        </p:nvGrpSpPr>
        <p:grpSpPr>
          <a:xfrm>
            <a:off x="7455293" y="5838103"/>
            <a:ext cx="664818" cy="490910"/>
            <a:chOff x="8722119" y="2714883"/>
            <a:chExt cx="1253819" cy="925836"/>
          </a:xfrm>
          <a:solidFill>
            <a:schemeClr val="bg1"/>
          </a:solidFill>
        </p:grpSpPr>
        <p:sp>
          <p:nvSpPr>
            <p:cNvPr id="99" name="Freeform: Shape 98">
              <a:extLst>
                <a:ext uri="{FF2B5EF4-FFF2-40B4-BE49-F238E27FC236}">
                  <a16:creationId xmlns:a16="http://schemas.microsoft.com/office/drawing/2014/main" id="{A1686FCE-849D-457F-BC43-9DA675E4C02C}"/>
                </a:ext>
              </a:extLst>
            </p:cNvPr>
            <p:cNvSpPr/>
            <p:nvPr/>
          </p:nvSpPr>
          <p:spPr>
            <a:xfrm>
              <a:off x="8722119" y="2714883"/>
              <a:ext cx="960356" cy="925005"/>
            </a:xfrm>
            <a:custGeom>
              <a:avLst/>
              <a:gdLst>
                <a:gd name="connsiteX0" fmla="*/ 241573 w 960355"/>
                <a:gd name="connsiteY0" fmla="*/ 647356 h 925005"/>
                <a:gd name="connsiteX1" fmla="*/ 241573 w 960355"/>
                <a:gd name="connsiteY1" fmla="*/ 426416 h 925005"/>
                <a:gd name="connsiteX2" fmla="*/ 238037 w 960355"/>
                <a:gd name="connsiteY2" fmla="*/ 401670 h 925005"/>
                <a:gd name="connsiteX3" fmla="*/ 213292 w 960355"/>
                <a:gd name="connsiteY3" fmla="*/ 412865 h 925005"/>
                <a:gd name="connsiteX4" fmla="*/ 112543 w 960355"/>
                <a:gd name="connsiteY4" fmla="*/ 484744 h 925005"/>
                <a:gd name="connsiteX5" fmla="*/ 60106 w 960355"/>
                <a:gd name="connsiteY5" fmla="*/ 501241 h 925005"/>
                <a:gd name="connsiteX6" fmla="*/ 3546 w 960355"/>
                <a:gd name="connsiteY6" fmla="*/ 461177 h 925005"/>
                <a:gd name="connsiteX7" fmla="*/ 25934 w 960355"/>
                <a:gd name="connsiteY7" fmla="*/ 396957 h 925005"/>
                <a:gd name="connsiteX8" fmla="*/ 178531 w 960355"/>
                <a:gd name="connsiteY8" fmla="*/ 286781 h 925005"/>
                <a:gd name="connsiteX9" fmla="*/ 544409 w 960355"/>
                <a:gd name="connsiteY9" fmla="*/ 23420 h 925005"/>
                <a:gd name="connsiteX10" fmla="*/ 656352 w 960355"/>
                <a:gd name="connsiteY10" fmla="*/ 23420 h 925005"/>
                <a:gd name="connsiteX11" fmla="*/ 790095 w 960355"/>
                <a:gd name="connsiteY11" fmla="*/ 119455 h 925005"/>
                <a:gd name="connsiteX12" fmla="*/ 807770 w 960355"/>
                <a:gd name="connsiteY12" fmla="*/ 127115 h 925005"/>
                <a:gd name="connsiteX13" fmla="*/ 811894 w 960355"/>
                <a:gd name="connsiteY13" fmla="*/ 108261 h 925005"/>
                <a:gd name="connsiteX14" fmla="*/ 872579 w 960355"/>
                <a:gd name="connsiteY14" fmla="*/ 49933 h 925005"/>
                <a:gd name="connsiteX15" fmla="*/ 961545 w 960355"/>
                <a:gd name="connsiteY15" fmla="*/ 138309 h 925005"/>
                <a:gd name="connsiteX16" fmla="*/ 907340 w 960355"/>
                <a:gd name="connsiteY16" fmla="*/ 306813 h 925005"/>
                <a:gd name="connsiteX17" fmla="*/ 871401 w 960355"/>
                <a:gd name="connsiteY17" fmla="*/ 313294 h 925005"/>
                <a:gd name="connsiteX18" fmla="*/ 817197 w 960355"/>
                <a:gd name="connsiteY18" fmla="*/ 290905 h 925005"/>
                <a:gd name="connsiteX19" fmla="*/ 806592 w 960355"/>
                <a:gd name="connsiteY19" fmla="*/ 345109 h 925005"/>
                <a:gd name="connsiteX20" fmla="*/ 751798 w 960355"/>
                <a:gd name="connsiteY20" fmla="*/ 503008 h 925005"/>
                <a:gd name="connsiteX21" fmla="*/ 674027 w 960355"/>
                <a:gd name="connsiteY21" fmla="*/ 695080 h 925005"/>
                <a:gd name="connsiteX22" fmla="*/ 653406 w 960355"/>
                <a:gd name="connsiteY22" fmla="*/ 708631 h 925005"/>
                <a:gd name="connsiteX23" fmla="*/ 529679 w 960355"/>
                <a:gd name="connsiteY23" fmla="*/ 708631 h 925005"/>
                <a:gd name="connsiteX24" fmla="*/ 490794 w 960355"/>
                <a:gd name="connsiteY24" fmla="*/ 746338 h 925005"/>
                <a:gd name="connsiteX25" fmla="*/ 491383 w 960355"/>
                <a:gd name="connsiteY25" fmla="*/ 902469 h 925005"/>
                <a:gd name="connsiteX26" fmla="*/ 466637 w 960355"/>
                <a:gd name="connsiteY26" fmla="*/ 927804 h 925005"/>
                <a:gd name="connsiteX27" fmla="*/ 295777 w 960355"/>
                <a:gd name="connsiteY27" fmla="*/ 927215 h 925005"/>
                <a:gd name="connsiteX28" fmla="*/ 240394 w 960355"/>
                <a:gd name="connsiteY28" fmla="*/ 872421 h 925005"/>
                <a:gd name="connsiteX29" fmla="*/ 241573 w 960355"/>
                <a:gd name="connsiteY29" fmla="*/ 647356 h 92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60355" h="925005">
                  <a:moveTo>
                    <a:pt x="241573" y="647356"/>
                  </a:moveTo>
                  <a:cubicBezTo>
                    <a:pt x="241573" y="573709"/>
                    <a:pt x="241573" y="500063"/>
                    <a:pt x="241573" y="426416"/>
                  </a:cubicBezTo>
                  <a:cubicBezTo>
                    <a:pt x="241573" y="418167"/>
                    <a:pt x="245697" y="405794"/>
                    <a:pt x="238037" y="401670"/>
                  </a:cubicBezTo>
                  <a:cubicBezTo>
                    <a:pt x="228021" y="396368"/>
                    <a:pt x="220951" y="407562"/>
                    <a:pt x="213292" y="412865"/>
                  </a:cubicBezTo>
                  <a:cubicBezTo>
                    <a:pt x="179709" y="436432"/>
                    <a:pt x="146126" y="460588"/>
                    <a:pt x="112543" y="484744"/>
                  </a:cubicBezTo>
                  <a:cubicBezTo>
                    <a:pt x="96635" y="495938"/>
                    <a:pt x="80139" y="503008"/>
                    <a:pt x="60106" y="501241"/>
                  </a:cubicBezTo>
                  <a:cubicBezTo>
                    <a:pt x="33594" y="498884"/>
                    <a:pt x="12383" y="487101"/>
                    <a:pt x="3546" y="461177"/>
                  </a:cubicBezTo>
                  <a:cubicBezTo>
                    <a:pt x="-5881" y="434664"/>
                    <a:pt x="4135" y="412865"/>
                    <a:pt x="25934" y="396957"/>
                  </a:cubicBezTo>
                  <a:cubicBezTo>
                    <a:pt x="76603" y="359839"/>
                    <a:pt x="127862" y="323310"/>
                    <a:pt x="178531" y="286781"/>
                  </a:cubicBezTo>
                  <a:cubicBezTo>
                    <a:pt x="300490" y="198994"/>
                    <a:pt x="422449" y="111207"/>
                    <a:pt x="544409" y="23420"/>
                  </a:cubicBezTo>
                  <a:cubicBezTo>
                    <a:pt x="588008" y="-7807"/>
                    <a:pt x="612753" y="-7807"/>
                    <a:pt x="656352" y="23420"/>
                  </a:cubicBezTo>
                  <a:cubicBezTo>
                    <a:pt x="701129" y="55235"/>
                    <a:pt x="745317" y="87640"/>
                    <a:pt x="790095" y="119455"/>
                  </a:cubicBezTo>
                  <a:cubicBezTo>
                    <a:pt x="795397" y="122990"/>
                    <a:pt x="800700" y="130650"/>
                    <a:pt x="807770" y="127115"/>
                  </a:cubicBezTo>
                  <a:cubicBezTo>
                    <a:pt x="814840" y="122990"/>
                    <a:pt x="811894" y="114742"/>
                    <a:pt x="811894" y="108261"/>
                  </a:cubicBezTo>
                  <a:cubicBezTo>
                    <a:pt x="814251" y="55235"/>
                    <a:pt x="820143" y="49933"/>
                    <a:pt x="872579" y="49933"/>
                  </a:cubicBezTo>
                  <a:cubicBezTo>
                    <a:pt x="960366" y="49933"/>
                    <a:pt x="956242" y="49933"/>
                    <a:pt x="961545" y="138309"/>
                  </a:cubicBezTo>
                  <a:cubicBezTo>
                    <a:pt x="965080" y="203707"/>
                    <a:pt x="946226" y="256733"/>
                    <a:pt x="907340" y="306813"/>
                  </a:cubicBezTo>
                  <a:cubicBezTo>
                    <a:pt x="896146" y="321542"/>
                    <a:pt x="887309" y="325077"/>
                    <a:pt x="871401" y="313294"/>
                  </a:cubicBezTo>
                  <a:cubicBezTo>
                    <a:pt x="855493" y="301510"/>
                    <a:pt x="837229" y="281479"/>
                    <a:pt x="817197" y="290905"/>
                  </a:cubicBezTo>
                  <a:cubicBezTo>
                    <a:pt x="795987" y="300921"/>
                    <a:pt x="807770" y="326256"/>
                    <a:pt x="806592" y="345109"/>
                  </a:cubicBezTo>
                  <a:cubicBezTo>
                    <a:pt x="804235" y="403438"/>
                    <a:pt x="790095" y="455874"/>
                    <a:pt x="751798" y="503008"/>
                  </a:cubicBezTo>
                  <a:cubicBezTo>
                    <a:pt x="707021" y="558391"/>
                    <a:pt x="671081" y="619665"/>
                    <a:pt x="674027" y="695080"/>
                  </a:cubicBezTo>
                  <a:cubicBezTo>
                    <a:pt x="674616" y="710987"/>
                    <a:pt x="662833" y="708631"/>
                    <a:pt x="653406" y="708631"/>
                  </a:cubicBezTo>
                  <a:cubicBezTo>
                    <a:pt x="612164" y="708631"/>
                    <a:pt x="570922" y="709809"/>
                    <a:pt x="529679" y="708631"/>
                  </a:cubicBezTo>
                  <a:cubicBezTo>
                    <a:pt x="501988" y="707452"/>
                    <a:pt x="490204" y="718057"/>
                    <a:pt x="490794" y="746338"/>
                  </a:cubicBezTo>
                  <a:cubicBezTo>
                    <a:pt x="491972" y="798185"/>
                    <a:pt x="490204" y="850622"/>
                    <a:pt x="491383" y="902469"/>
                  </a:cubicBezTo>
                  <a:cubicBezTo>
                    <a:pt x="491972" y="921912"/>
                    <a:pt x="486080" y="927804"/>
                    <a:pt x="466637" y="927804"/>
                  </a:cubicBezTo>
                  <a:cubicBezTo>
                    <a:pt x="409488" y="926626"/>
                    <a:pt x="352927" y="927804"/>
                    <a:pt x="295777" y="927215"/>
                  </a:cubicBezTo>
                  <a:cubicBezTo>
                    <a:pt x="255123" y="926626"/>
                    <a:pt x="240394" y="912485"/>
                    <a:pt x="240394" y="872421"/>
                  </a:cubicBezTo>
                  <a:cubicBezTo>
                    <a:pt x="241573" y="796418"/>
                    <a:pt x="241573" y="721593"/>
                    <a:pt x="241573" y="647356"/>
                  </a:cubicBezTo>
                  <a:close/>
                </a:path>
              </a:pathLst>
            </a:custGeom>
            <a:grpFill/>
            <a:ln w="5876"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177E314-0347-4F89-8730-125F6D7923BB}"/>
                </a:ext>
              </a:extLst>
            </p:cNvPr>
            <p:cNvSpPr/>
            <p:nvPr/>
          </p:nvSpPr>
          <p:spPr>
            <a:xfrm>
              <a:off x="9436539" y="2871963"/>
              <a:ext cx="539399" cy="768756"/>
            </a:xfrm>
            <a:custGeom>
              <a:avLst/>
              <a:gdLst>
                <a:gd name="connsiteX0" fmla="*/ 258688 w 539399"/>
                <a:gd name="connsiteY0" fmla="*/ 414051 h 768756"/>
                <a:gd name="connsiteX1" fmla="*/ 248893 w 539399"/>
                <a:gd name="connsiteY1" fmla="*/ 430769 h 768756"/>
                <a:gd name="connsiteX2" fmla="*/ 211186 w 539399"/>
                <a:gd name="connsiteY2" fmla="*/ 506183 h 768756"/>
                <a:gd name="connsiteX3" fmla="*/ 166997 w 539399"/>
                <a:gd name="connsiteY3" fmla="*/ 568636 h 768756"/>
                <a:gd name="connsiteX4" fmla="*/ 270693 w 539399"/>
                <a:gd name="connsiteY4" fmla="*/ 745978 h 768756"/>
                <a:gd name="connsiteX5" fmla="*/ 397955 w 539399"/>
                <a:gd name="connsiteY5" fmla="*/ 638159 h 768756"/>
                <a:gd name="connsiteX6" fmla="*/ 275996 w 539399"/>
                <a:gd name="connsiteY6" fmla="*/ 420753 h 768756"/>
                <a:gd name="connsiteX7" fmla="*/ 258688 w 539399"/>
                <a:gd name="connsiteY7" fmla="*/ 414051 h 768756"/>
                <a:gd name="connsiteX8" fmla="*/ 301919 w 539399"/>
                <a:gd name="connsiteY8" fmla="*/ 82 h 768756"/>
                <a:gd name="connsiteX9" fmla="*/ 323129 w 539399"/>
                <a:gd name="connsiteY9" fmla="*/ 18347 h 768756"/>
                <a:gd name="connsiteX10" fmla="*/ 371442 w 539399"/>
                <a:gd name="connsiteY10" fmla="*/ 127933 h 768756"/>
                <a:gd name="connsiteX11" fmla="*/ 400900 w 539399"/>
                <a:gd name="connsiteY11" fmla="*/ 298795 h 768756"/>
                <a:gd name="connsiteX12" fmla="*/ 408559 w 539399"/>
                <a:gd name="connsiteY12" fmla="*/ 323540 h 768756"/>
                <a:gd name="connsiteX13" fmla="*/ 450980 w 539399"/>
                <a:gd name="connsiteY13" fmla="*/ 236341 h 768756"/>
                <a:gd name="connsiteX14" fmla="*/ 461585 w 539399"/>
                <a:gd name="connsiteY14" fmla="*/ 211007 h 768756"/>
                <a:gd name="connsiteX15" fmla="*/ 484563 w 539399"/>
                <a:gd name="connsiteY15" fmla="*/ 230450 h 768756"/>
                <a:gd name="connsiteX16" fmla="*/ 521681 w 539399"/>
                <a:gd name="connsiteY16" fmla="*/ 353588 h 768756"/>
                <a:gd name="connsiteX17" fmla="*/ 534054 w 539399"/>
                <a:gd name="connsiteY17" fmla="*/ 560978 h 768756"/>
                <a:gd name="connsiteX18" fmla="*/ 237108 w 539399"/>
                <a:gd name="connsiteY18" fmla="*/ 766011 h 768756"/>
                <a:gd name="connsiteX19" fmla="*/ 33843 w 539399"/>
                <a:gd name="connsiteY19" fmla="*/ 645230 h 768756"/>
                <a:gd name="connsiteX20" fmla="*/ 20881 w 539399"/>
                <a:gd name="connsiteY20" fmla="*/ 449035 h 768756"/>
                <a:gd name="connsiteX21" fmla="*/ 72139 w 539399"/>
                <a:gd name="connsiteY21" fmla="*/ 366550 h 768756"/>
                <a:gd name="connsiteX22" fmla="*/ 125165 w 539399"/>
                <a:gd name="connsiteY22" fmla="*/ 185083 h 768756"/>
                <a:gd name="connsiteX23" fmla="*/ 125165 w 539399"/>
                <a:gd name="connsiteY23" fmla="*/ 173300 h 768756"/>
                <a:gd name="connsiteX24" fmla="*/ 164640 w 539399"/>
                <a:gd name="connsiteY24" fmla="*/ 198634 h 768756"/>
                <a:gd name="connsiteX25" fmla="*/ 207060 w 539399"/>
                <a:gd name="connsiteY25" fmla="*/ 194510 h 768756"/>
                <a:gd name="connsiteX26" fmla="*/ 291313 w 539399"/>
                <a:gd name="connsiteY26" fmla="*/ 24827 h 768756"/>
                <a:gd name="connsiteX27" fmla="*/ 301919 w 539399"/>
                <a:gd name="connsiteY27" fmla="*/ 82 h 76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9399" h="768756">
                  <a:moveTo>
                    <a:pt x="258688" y="414051"/>
                  </a:moveTo>
                  <a:cubicBezTo>
                    <a:pt x="254048" y="414861"/>
                    <a:pt x="250661" y="419575"/>
                    <a:pt x="248893" y="430769"/>
                  </a:cubicBezTo>
                  <a:cubicBezTo>
                    <a:pt x="244769" y="459638"/>
                    <a:pt x="227682" y="483205"/>
                    <a:pt x="211186" y="506183"/>
                  </a:cubicBezTo>
                  <a:cubicBezTo>
                    <a:pt x="195867" y="526805"/>
                    <a:pt x="179370" y="546837"/>
                    <a:pt x="166997" y="568636"/>
                  </a:cubicBezTo>
                  <a:cubicBezTo>
                    <a:pt x="116328" y="657012"/>
                    <a:pt x="168765" y="745978"/>
                    <a:pt x="270693" y="745978"/>
                  </a:cubicBezTo>
                  <a:cubicBezTo>
                    <a:pt x="341394" y="745978"/>
                    <a:pt x="401490" y="698844"/>
                    <a:pt x="397955" y="638159"/>
                  </a:cubicBezTo>
                  <a:cubicBezTo>
                    <a:pt x="392063" y="548015"/>
                    <a:pt x="353767" y="472600"/>
                    <a:pt x="275996" y="420753"/>
                  </a:cubicBezTo>
                  <a:cubicBezTo>
                    <a:pt x="269220" y="416334"/>
                    <a:pt x="263328" y="413241"/>
                    <a:pt x="258688" y="414051"/>
                  </a:cubicBezTo>
                  <a:close/>
                  <a:moveTo>
                    <a:pt x="301919" y="82"/>
                  </a:moveTo>
                  <a:cubicBezTo>
                    <a:pt x="311935" y="-1096"/>
                    <a:pt x="317237" y="10687"/>
                    <a:pt x="323129" y="18347"/>
                  </a:cubicBezTo>
                  <a:cubicBezTo>
                    <a:pt x="347874" y="50751"/>
                    <a:pt x="360836" y="89048"/>
                    <a:pt x="371442" y="127933"/>
                  </a:cubicBezTo>
                  <a:cubicBezTo>
                    <a:pt x="386171" y="183905"/>
                    <a:pt x="394419" y="241644"/>
                    <a:pt x="400900" y="298795"/>
                  </a:cubicBezTo>
                  <a:cubicBezTo>
                    <a:pt x="401489" y="306454"/>
                    <a:pt x="400311" y="314703"/>
                    <a:pt x="408559" y="323540"/>
                  </a:cubicBezTo>
                  <a:cubicBezTo>
                    <a:pt x="432126" y="298206"/>
                    <a:pt x="443910" y="268746"/>
                    <a:pt x="450980" y="236341"/>
                  </a:cubicBezTo>
                  <a:cubicBezTo>
                    <a:pt x="452748" y="227504"/>
                    <a:pt x="449802" y="213364"/>
                    <a:pt x="461585" y="211007"/>
                  </a:cubicBezTo>
                  <a:cubicBezTo>
                    <a:pt x="473369" y="208650"/>
                    <a:pt x="479261" y="221612"/>
                    <a:pt x="484563" y="230450"/>
                  </a:cubicBezTo>
                  <a:cubicBezTo>
                    <a:pt x="508130" y="268157"/>
                    <a:pt x="513433" y="311757"/>
                    <a:pt x="521681" y="353588"/>
                  </a:cubicBezTo>
                  <a:cubicBezTo>
                    <a:pt x="535232" y="421933"/>
                    <a:pt x="546426" y="491455"/>
                    <a:pt x="534054" y="560978"/>
                  </a:cubicBezTo>
                  <a:cubicBezTo>
                    <a:pt x="508719" y="700024"/>
                    <a:pt x="383225" y="785454"/>
                    <a:pt x="237108" y="766011"/>
                  </a:cubicBezTo>
                  <a:cubicBezTo>
                    <a:pt x="152267" y="754817"/>
                    <a:pt x="80977" y="718877"/>
                    <a:pt x="33843" y="645230"/>
                  </a:cubicBezTo>
                  <a:cubicBezTo>
                    <a:pt x="-6221" y="582777"/>
                    <a:pt x="-10934" y="516790"/>
                    <a:pt x="20881" y="449035"/>
                  </a:cubicBezTo>
                  <a:cubicBezTo>
                    <a:pt x="35021" y="419576"/>
                    <a:pt x="52696" y="392474"/>
                    <a:pt x="72139" y="366550"/>
                  </a:cubicBezTo>
                  <a:cubicBezTo>
                    <a:pt x="112792" y="312346"/>
                    <a:pt x="134003" y="253427"/>
                    <a:pt x="125165" y="185083"/>
                  </a:cubicBezTo>
                  <a:cubicBezTo>
                    <a:pt x="123397" y="182137"/>
                    <a:pt x="124576" y="178602"/>
                    <a:pt x="125165" y="173300"/>
                  </a:cubicBezTo>
                  <a:cubicBezTo>
                    <a:pt x="143430" y="176246"/>
                    <a:pt x="154624" y="187440"/>
                    <a:pt x="164640" y="198634"/>
                  </a:cubicBezTo>
                  <a:cubicBezTo>
                    <a:pt x="181726" y="217488"/>
                    <a:pt x="193509" y="211596"/>
                    <a:pt x="207060" y="194510"/>
                  </a:cubicBezTo>
                  <a:cubicBezTo>
                    <a:pt x="247124" y="143841"/>
                    <a:pt x="277762" y="88458"/>
                    <a:pt x="291313" y="24827"/>
                  </a:cubicBezTo>
                  <a:cubicBezTo>
                    <a:pt x="293081" y="15990"/>
                    <a:pt x="289546" y="1850"/>
                    <a:pt x="301919" y="82"/>
                  </a:cubicBezTo>
                  <a:close/>
                </a:path>
              </a:pathLst>
            </a:custGeom>
            <a:grpFill/>
            <a:ln w="5876" cap="flat">
              <a:noFill/>
              <a:prstDash val="solid"/>
              <a:miter/>
            </a:ln>
          </p:spPr>
          <p:txBody>
            <a:bodyPr rtlCol="0" anchor="ctr"/>
            <a:lstStyle/>
            <a:p>
              <a:endParaRPr lang="en-US"/>
            </a:p>
          </p:txBody>
        </p:sp>
      </p:grpSp>
      <p:grpSp>
        <p:nvGrpSpPr>
          <p:cNvPr id="101" name="Group 100">
            <a:extLst>
              <a:ext uri="{FF2B5EF4-FFF2-40B4-BE49-F238E27FC236}">
                <a16:creationId xmlns:a16="http://schemas.microsoft.com/office/drawing/2014/main" id="{00E7C715-C891-4F6C-A3EF-0AD518119ADA}"/>
              </a:ext>
            </a:extLst>
          </p:cNvPr>
          <p:cNvGrpSpPr/>
          <p:nvPr/>
        </p:nvGrpSpPr>
        <p:grpSpPr>
          <a:xfrm>
            <a:off x="3730729" y="2379163"/>
            <a:ext cx="7333488" cy="1240122"/>
            <a:chOff x="5507906" y="353326"/>
            <a:chExt cx="7333488" cy="1240122"/>
          </a:xfrm>
        </p:grpSpPr>
        <p:sp>
          <p:nvSpPr>
            <p:cNvPr id="102" name="TextBox 101">
              <a:extLst>
                <a:ext uri="{FF2B5EF4-FFF2-40B4-BE49-F238E27FC236}">
                  <a16:creationId xmlns:a16="http://schemas.microsoft.com/office/drawing/2014/main" id="{EF87291B-FAB5-46AB-8CF4-57920730F1C7}"/>
                </a:ext>
              </a:extLst>
            </p:cNvPr>
            <p:cNvSpPr txBox="1"/>
            <p:nvPr/>
          </p:nvSpPr>
          <p:spPr>
            <a:xfrm>
              <a:off x="5507906" y="353326"/>
              <a:ext cx="1362075" cy="646331"/>
            </a:xfrm>
            <a:prstGeom prst="rect">
              <a:avLst/>
            </a:prstGeom>
            <a:noFill/>
          </p:spPr>
          <p:txBody>
            <a:bodyPr wrap="square" rtlCol="0">
              <a:spAutoFit/>
            </a:bodyPr>
            <a:lstStyle/>
            <a:p>
              <a:r>
                <a:rPr lang="en-US" altLang="ko-KR" b="1" dirty="0">
                  <a:solidFill>
                    <a:schemeClr val="accent2"/>
                  </a:solidFill>
                  <a:cs typeface="Arial" pitchFamily="34" charset="0"/>
                </a:rPr>
                <a:t>Interest Rate</a:t>
              </a:r>
              <a:endParaRPr lang="ko-KR" altLang="en-US" b="1" dirty="0">
                <a:solidFill>
                  <a:schemeClr val="accent2"/>
                </a:solidFill>
                <a:cs typeface="Arial" pitchFamily="34" charset="0"/>
              </a:endParaRPr>
            </a:p>
          </p:txBody>
        </p:sp>
        <p:sp>
          <p:nvSpPr>
            <p:cNvPr id="104" name="TextBox 103">
              <a:extLst>
                <a:ext uri="{FF2B5EF4-FFF2-40B4-BE49-F238E27FC236}">
                  <a16:creationId xmlns:a16="http://schemas.microsoft.com/office/drawing/2014/main" id="{98662CA9-AE16-4E31-8969-6EFCAFDC7F4B}"/>
                </a:ext>
              </a:extLst>
            </p:cNvPr>
            <p:cNvSpPr txBox="1"/>
            <p:nvPr/>
          </p:nvSpPr>
          <p:spPr>
            <a:xfrm>
              <a:off x="11479319" y="947117"/>
              <a:ext cx="1362075" cy="646331"/>
            </a:xfrm>
            <a:prstGeom prst="rect">
              <a:avLst/>
            </a:prstGeom>
            <a:noFill/>
          </p:spPr>
          <p:txBody>
            <a:bodyPr wrap="square" rtlCol="0">
              <a:spAutoFit/>
            </a:bodyPr>
            <a:lstStyle/>
            <a:p>
              <a:r>
                <a:rPr lang="en-US" altLang="ko-KR" b="1" dirty="0">
                  <a:solidFill>
                    <a:schemeClr val="accent1"/>
                  </a:solidFill>
                  <a:cs typeface="Arial" pitchFamily="34" charset="0"/>
                </a:rPr>
                <a:t>Houses Sold</a:t>
              </a:r>
              <a:endParaRPr lang="ko-KR" altLang="en-US" b="1" dirty="0">
                <a:solidFill>
                  <a:schemeClr val="accent1"/>
                </a:solidFill>
                <a:cs typeface="Arial" pitchFamily="34" charset="0"/>
              </a:endParaRPr>
            </a:p>
          </p:txBody>
        </p:sp>
      </p:grpSp>
      <p:sp>
        <p:nvSpPr>
          <p:cNvPr id="106" name="Rectangle 105">
            <a:extLst>
              <a:ext uri="{FF2B5EF4-FFF2-40B4-BE49-F238E27FC236}">
                <a16:creationId xmlns:a16="http://schemas.microsoft.com/office/drawing/2014/main" id="{1C9BD174-34F0-4E2C-8D5C-57EC3B8B19BC}"/>
              </a:ext>
            </a:extLst>
          </p:cNvPr>
          <p:cNvSpPr/>
          <p:nvPr/>
        </p:nvSpPr>
        <p:spPr>
          <a:xfrm>
            <a:off x="5650705" y="2333512"/>
            <a:ext cx="66021" cy="2657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07" name="Group 106">
            <a:extLst>
              <a:ext uri="{FF2B5EF4-FFF2-40B4-BE49-F238E27FC236}">
                <a16:creationId xmlns:a16="http://schemas.microsoft.com/office/drawing/2014/main" id="{928DA123-E00D-42D6-9797-4A27603A9E61}"/>
              </a:ext>
            </a:extLst>
          </p:cNvPr>
          <p:cNvGrpSpPr/>
          <p:nvPr/>
        </p:nvGrpSpPr>
        <p:grpSpPr>
          <a:xfrm>
            <a:off x="6031134" y="2407802"/>
            <a:ext cx="3283552" cy="1646232"/>
            <a:chOff x="8908448" y="506479"/>
            <a:chExt cx="3283552" cy="1646232"/>
          </a:xfrm>
        </p:grpSpPr>
        <p:sp>
          <p:nvSpPr>
            <p:cNvPr id="108" name="TextBox 107">
              <a:extLst>
                <a:ext uri="{FF2B5EF4-FFF2-40B4-BE49-F238E27FC236}">
                  <a16:creationId xmlns:a16="http://schemas.microsoft.com/office/drawing/2014/main" id="{4DFC4791-4E77-415D-8DFB-D59EF09F8AA4}"/>
                </a:ext>
              </a:extLst>
            </p:cNvPr>
            <p:cNvSpPr txBox="1"/>
            <p:nvPr/>
          </p:nvSpPr>
          <p:spPr>
            <a:xfrm>
              <a:off x="8908448" y="506479"/>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Period 2016 – 2017 analysis </a:t>
              </a:r>
            </a:p>
          </p:txBody>
        </p:sp>
        <p:sp>
          <p:nvSpPr>
            <p:cNvPr id="109" name="TextBox 108">
              <a:extLst>
                <a:ext uri="{FF2B5EF4-FFF2-40B4-BE49-F238E27FC236}">
                  <a16:creationId xmlns:a16="http://schemas.microsoft.com/office/drawing/2014/main" id="{6EF83C4C-3EAA-48ED-8E7E-CD9120323E08}"/>
                </a:ext>
              </a:extLst>
            </p:cNvPr>
            <p:cNvSpPr txBox="1"/>
            <p:nvPr/>
          </p:nvSpPr>
          <p:spPr>
            <a:xfrm>
              <a:off x="8908448" y="827639"/>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Number of Houses Sold</a:t>
              </a:r>
            </a:p>
          </p:txBody>
        </p:sp>
        <p:sp>
          <p:nvSpPr>
            <p:cNvPr id="110" name="TextBox 109">
              <a:extLst>
                <a:ext uri="{FF2B5EF4-FFF2-40B4-BE49-F238E27FC236}">
                  <a16:creationId xmlns:a16="http://schemas.microsoft.com/office/drawing/2014/main" id="{6963A8EC-1D64-4774-AA45-8017D82CB3F3}"/>
                </a:ext>
              </a:extLst>
            </p:cNvPr>
            <p:cNvSpPr txBox="1"/>
            <p:nvPr/>
          </p:nvSpPr>
          <p:spPr>
            <a:xfrm>
              <a:off x="8908448" y="1666424"/>
              <a:ext cx="3283552" cy="486287"/>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Housing Price  vs Interest </a:t>
              </a:r>
              <a:br>
                <a:rPr lang="en-US" altLang="ko-KR" sz="1600" dirty="0">
                  <a:cs typeface="Arial" pitchFamily="34" charset="0"/>
                </a:rPr>
              </a:br>
              <a:r>
                <a:rPr lang="en-US" altLang="ko-KR" sz="1600" dirty="0">
                  <a:cs typeface="Arial" pitchFamily="34" charset="0"/>
                </a:rPr>
                <a:t>Rate each month</a:t>
              </a:r>
            </a:p>
          </p:txBody>
        </p:sp>
        <p:sp>
          <p:nvSpPr>
            <p:cNvPr id="112" name="TextBox 111">
              <a:extLst>
                <a:ext uri="{FF2B5EF4-FFF2-40B4-BE49-F238E27FC236}">
                  <a16:creationId xmlns:a16="http://schemas.microsoft.com/office/drawing/2014/main" id="{32C4EC11-36C3-4B04-861B-90D2C573AB32}"/>
                </a:ext>
              </a:extLst>
            </p:cNvPr>
            <p:cNvSpPr txBox="1"/>
            <p:nvPr/>
          </p:nvSpPr>
          <p:spPr>
            <a:xfrm>
              <a:off x="8908448" y="1148799"/>
              <a:ext cx="3283552" cy="486287"/>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Sales count vs Housing Interest rate each month</a:t>
              </a:r>
            </a:p>
          </p:txBody>
        </p:sp>
      </p:grpSp>
    </p:spTree>
    <p:extLst>
      <p:ext uri="{BB962C8B-B14F-4D97-AF65-F5344CB8AC3E}">
        <p14:creationId xmlns:p14="http://schemas.microsoft.com/office/powerpoint/2010/main" val="1490837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73723" y="339509"/>
            <a:ext cx="11123003" cy="724247"/>
          </a:xfrm>
        </p:spPr>
        <p:txBody>
          <a:bodyPr/>
          <a:lstStyle/>
          <a:p>
            <a:pPr algn="l"/>
            <a:r>
              <a:rPr lang="en-US" sz="4400" dirty="0"/>
              <a:t>Houses Sold</a:t>
            </a:r>
          </a:p>
        </p:txBody>
      </p:sp>
      <p:grpSp>
        <p:nvGrpSpPr>
          <p:cNvPr id="23" name="Group 22">
            <a:extLst>
              <a:ext uri="{FF2B5EF4-FFF2-40B4-BE49-F238E27FC236}">
                <a16:creationId xmlns:a16="http://schemas.microsoft.com/office/drawing/2014/main" id="{90969CEE-F201-4B97-93AD-F986238DD792}"/>
              </a:ext>
            </a:extLst>
          </p:cNvPr>
          <p:cNvGrpSpPr/>
          <p:nvPr/>
        </p:nvGrpSpPr>
        <p:grpSpPr>
          <a:xfrm>
            <a:off x="1075022" y="1662899"/>
            <a:ext cx="206152" cy="206152"/>
            <a:chOff x="2411760" y="3708613"/>
            <a:chExt cx="206152" cy="206152"/>
          </a:xfrm>
        </p:grpSpPr>
        <p:sp>
          <p:nvSpPr>
            <p:cNvPr id="24" name="Oval 23">
              <a:extLst>
                <a:ext uri="{FF2B5EF4-FFF2-40B4-BE49-F238E27FC236}">
                  <a16:creationId xmlns:a16="http://schemas.microsoft.com/office/drawing/2014/main" id="{AF1419F6-7F33-409D-B9AC-5E60355D43E3}"/>
                </a:ext>
              </a:extLst>
            </p:cNvPr>
            <p:cNvSpPr/>
            <p:nvPr/>
          </p:nvSpPr>
          <p:spPr>
            <a:xfrm>
              <a:off x="2411760" y="3708613"/>
              <a:ext cx="206152" cy="206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Chevron 34">
              <a:extLst>
                <a:ext uri="{FF2B5EF4-FFF2-40B4-BE49-F238E27FC236}">
                  <a16:creationId xmlns:a16="http://schemas.microsoft.com/office/drawing/2014/main" id="{447CCDF4-A1F4-487C-9406-4EEB48146814}"/>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sp>
        <p:nvSpPr>
          <p:cNvPr id="28" name="TextBox 27">
            <a:extLst>
              <a:ext uri="{FF2B5EF4-FFF2-40B4-BE49-F238E27FC236}">
                <a16:creationId xmlns:a16="http://schemas.microsoft.com/office/drawing/2014/main" id="{89F31A9C-E0E6-4EBC-85F0-8ED4B5D9C4B5}"/>
              </a:ext>
            </a:extLst>
          </p:cNvPr>
          <p:cNvSpPr txBox="1"/>
          <p:nvPr/>
        </p:nvSpPr>
        <p:spPr>
          <a:xfrm>
            <a:off x="1361571" y="1579643"/>
            <a:ext cx="4513018" cy="3816429"/>
          </a:xfrm>
          <a:prstGeom prst="rect">
            <a:avLst/>
          </a:prstGeom>
          <a:noFill/>
        </p:spPr>
        <p:txBody>
          <a:bodyPr wrap="square" rtlCol="0">
            <a:spAutoFit/>
          </a:bodyPr>
          <a:lstStyle/>
          <a:p>
            <a:pPr algn="l">
              <a:spcAft>
                <a:spcPts val="1200"/>
              </a:spcAft>
            </a:pPr>
            <a:r>
              <a:rPr lang="en-US" sz="1600" b="0" i="0" dirty="0">
                <a:solidFill>
                  <a:srgbClr val="374151"/>
                </a:solidFill>
                <a:effectLst/>
                <a:latin typeface="Söhne"/>
              </a:rPr>
              <a:t>Time period: 24 months from 2016 to 2017</a:t>
            </a:r>
          </a:p>
          <a:p>
            <a:pPr algn="l">
              <a:spcAft>
                <a:spcPts val="1200"/>
              </a:spcAft>
            </a:pPr>
            <a:r>
              <a:rPr lang="en-US" sz="1600" b="0" i="0" dirty="0">
                <a:solidFill>
                  <a:srgbClr val="374151"/>
                </a:solidFill>
                <a:effectLst/>
                <a:latin typeface="Söhne"/>
              </a:rPr>
              <a:t>Objective: Represents the number of houses sold</a:t>
            </a:r>
          </a:p>
          <a:p>
            <a:pPr algn="l">
              <a:spcAft>
                <a:spcPts val="1200"/>
              </a:spcAft>
            </a:pPr>
            <a:r>
              <a:rPr lang="en-US" sz="1600" b="0" i="0" dirty="0">
                <a:solidFill>
                  <a:srgbClr val="374151"/>
                </a:solidFill>
                <a:effectLst/>
                <a:latin typeface="Söhne"/>
              </a:rPr>
              <a:t>Observation: More houses were sold in 2017 compared to the same period in 2016</a:t>
            </a:r>
          </a:p>
          <a:p>
            <a:pPr algn="l">
              <a:spcAft>
                <a:spcPts val="1200"/>
              </a:spcAft>
            </a:pPr>
            <a:r>
              <a:rPr lang="en-US" sz="1600" b="0" i="0" dirty="0">
                <a:solidFill>
                  <a:srgbClr val="374151"/>
                </a:solidFill>
                <a:effectLst/>
                <a:latin typeface="Söhne"/>
              </a:rPr>
              <a:t>Assumption: Assumes no external factors changed from 2016 to 2017.</a:t>
            </a:r>
          </a:p>
          <a:p>
            <a:pPr algn="l">
              <a:spcAft>
                <a:spcPts val="1200"/>
              </a:spcAft>
            </a:pPr>
            <a:r>
              <a:rPr lang="en-US" sz="1600" b="0" i="0" dirty="0">
                <a:solidFill>
                  <a:srgbClr val="374151"/>
                </a:solidFill>
                <a:effectLst/>
                <a:latin typeface="Söhne"/>
              </a:rPr>
              <a:t>Hypothesis: Suggests that 2016 might have had higher interest rates compared to 2017.</a:t>
            </a:r>
          </a:p>
          <a:p>
            <a:pPr algn="l">
              <a:spcAft>
                <a:spcPts val="1200"/>
              </a:spcAft>
            </a:pPr>
            <a:r>
              <a:rPr lang="en-US" sz="1600" b="0" i="1" dirty="0">
                <a:solidFill>
                  <a:srgbClr val="374151"/>
                </a:solidFill>
                <a:effectLst/>
                <a:latin typeface="Söhne"/>
              </a:rPr>
              <a:t>Note: Further analysis is needed to confirm the hypothesis and explore other potential factors influencing the difference in house sales between the two years</a:t>
            </a:r>
          </a:p>
        </p:txBody>
      </p:sp>
      <p:grpSp>
        <p:nvGrpSpPr>
          <p:cNvPr id="29" name="Group 28">
            <a:extLst>
              <a:ext uri="{FF2B5EF4-FFF2-40B4-BE49-F238E27FC236}">
                <a16:creationId xmlns:a16="http://schemas.microsoft.com/office/drawing/2014/main" id="{2C6A9F8D-0846-44C5-893E-E619299C670D}"/>
              </a:ext>
            </a:extLst>
          </p:cNvPr>
          <p:cNvGrpSpPr/>
          <p:nvPr/>
        </p:nvGrpSpPr>
        <p:grpSpPr>
          <a:xfrm>
            <a:off x="1067810" y="2034895"/>
            <a:ext cx="206152" cy="206152"/>
            <a:chOff x="2411760" y="3708613"/>
            <a:chExt cx="206152" cy="206152"/>
          </a:xfrm>
        </p:grpSpPr>
        <p:sp>
          <p:nvSpPr>
            <p:cNvPr id="30" name="Oval 29">
              <a:extLst>
                <a:ext uri="{FF2B5EF4-FFF2-40B4-BE49-F238E27FC236}">
                  <a16:creationId xmlns:a16="http://schemas.microsoft.com/office/drawing/2014/main" id="{08862983-DA38-4C47-A328-AA10A0CD7231}"/>
                </a:ext>
              </a:extLst>
            </p:cNvPr>
            <p:cNvSpPr/>
            <p:nvPr/>
          </p:nvSpPr>
          <p:spPr>
            <a:xfrm>
              <a:off x="2411760" y="3708613"/>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Chevron 54">
              <a:extLst>
                <a:ext uri="{FF2B5EF4-FFF2-40B4-BE49-F238E27FC236}">
                  <a16:creationId xmlns:a16="http://schemas.microsoft.com/office/drawing/2014/main" id="{2F3E30AB-8D77-4DED-AA2A-D9B6E8794D09}"/>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35" name="Group 34">
            <a:extLst>
              <a:ext uri="{FF2B5EF4-FFF2-40B4-BE49-F238E27FC236}">
                <a16:creationId xmlns:a16="http://schemas.microsoft.com/office/drawing/2014/main" id="{AB5FBBB7-AEEF-4045-BD23-7421E45ED032}"/>
              </a:ext>
            </a:extLst>
          </p:cNvPr>
          <p:cNvGrpSpPr/>
          <p:nvPr/>
        </p:nvGrpSpPr>
        <p:grpSpPr>
          <a:xfrm>
            <a:off x="1086133" y="2471990"/>
            <a:ext cx="206152" cy="206152"/>
            <a:chOff x="2411760" y="3708613"/>
            <a:chExt cx="206152" cy="206152"/>
          </a:xfrm>
        </p:grpSpPr>
        <p:sp>
          <p:nvSpPr>
            <p:cNvPr id="36" name="Oval 35">
              <a:extLst>
                <a:ext uri="{FF2B5EF4-FFF2-40B4-BE49-F238E27FC236}">
                  <a16:creationId xmlns:a16="http://schemas.microsoft.com/office/drawing/2014/main" id="{5093EB81-DCE3-4E5F-AAD6-00CF09020D5B}"/>
                </a:ext>
              </a:extLst>
            </p:cNvPr>
            <p:cNvSpPr/>
            <p:nvPr/>
          </p:nvSpPr>
          <p:spPr>
            <a:xfrm>
              <a:off x="2411760" y="3708613"/>
              <a:ext cx="206152" cy="2061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Chevron 61">
              <a:extLst>
                <a:ext uri="{FF2B5EF4-FFF2-40B4-BE49-F238E27FC236}">
                  <a16:creationId xmlns:a16="http://schemas.microsoft.com/office/drawing/2014/main" id="{4C4F355A-8E92-4EC3-84D7-0BDB293B2A44}"/>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pic>
        <p:nvPicPr>
          <p:cNvPr id="42" name="Picture 41" descr="A graph of a house sold over&#10;&#10;Description automatically generated">
            <a:extLst>
              <a:ext uri="{FF2B5EF4-FFF2-40B4-BE49-F238E27FC236}">
                <a16:creationId xmlns:a16="http://schemas.microsoft.com/office/drawing/2014/main" id="{8EE967B2-D511-43E4-0FE9-F671FF87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9313" y="1408452"/>
            <a:ext cx="5240843" cy="4590256"/>
          </a:xfrm>
          <a:prstGeom prst="rect">
            <a:avLst/>
          </a:prstGeom>
        </p:spPr>
      </p:pic>
      <p:grpSp>
        <p:nvGrpSpPr>
          <p:cNvPr id="43" name="Group 42">
            <a:extLst>
              <a:ext uri="{FF2B5EF4-FFF2-40B4-BE49-F238E27FC236}">
                <a16:creationId xmlns:a16="http://schemas.microsoft.com/office/drawing/2014/main" id="{BBC33264-B031-93AF-9A03-FDE3CAEDF65F}"/>
              </a:ext>
            </a:extLst>
          </p:cNvPr>
          <p:cNvGrpSpPr/>
          <p:nvPr/>
        </p:nvGrpSpPr>
        <p:grpSpPr>
          <a:xfrm>
            <a:off x="1091668" y="3057004"/>
            <a:ext cx="206152" cy="206152"/>
            <a:chOff x="2411760" y="3708613"/>
            <a:chExt cx="206152" cy="206152"/>
          </a:xfrm>
        </p:grpSpPr>
        <p:sp>
          <p:nvSpPr>
            <p:cNvPr id="44" name="Oval 43">
              <a:extLst>
                <a:ext uri="{FF2B5EF4-FFF2-40B4-BE49-F238E27FC236}">
                  <a16:creationId xmlns:a16="http://schemas.microsoft.com/office/drawing/2014/main" id="{088FBDC0-0C09-36D5-180A-942A7BBC3EAB}"/>
                </a:ext>
              </a:extLst>
            </p:cNvPr>
            <p:cNvSpPr/>
            <p:nvPr/>
          </p:nvSpPr>
          <p:spPr>
            <a:xfrm>
              <a:off x="2411760" y="3708613"/>
              <a:ext cx="206152" cy="206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5" name="Chevron 34">
              <a:extLst>
                <a:ext uri="{FF2B5EF4-FFF2-40B4-BE49-F238E27FC236}">
                  <a16:creationId xmlns:a16="http://schemas.microsoft.com/office/drawing/2014/main" id="{AECAA9BD-8C1D-3AA2-569B-640C42626956}"/>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46" name="Group 45">
            <a:extLst>
              <a:ext uri="{FF2B5EF4-FFF2-40B4-BE49-F238E27FC236}">
                <a16:creationId xmlns:a16="http://schemas.microsoft.com/office/drawing/2014/main" id="{010FDA85-627F-468D-2D0B-8CD82DCCAB0A}"/>
              </a:ext>
            </a:extLst>
          </p:cNvPr>
          <p:cNvGrpSpPr/>
          <p:nvPr/>
        </p:nvGrpSpPr>
        <p:grpSpPr>
          <a:xfrm>
            <a:off x="1103810" y="3708338"/>
            <a:ext cx="206152" cy="206152"/>
            <a:chOff x="2411760" y="3708613"/>
            <a:chExt cx="206152" cy="206152"/>
          </a:xfrm>
        </p:grpSpPr>
        <p:sp>
          <p:nvSpPr>
            <p:cNvPr id="47" name="Oval 46">
              <a:extLst>
                <a:ext uri="{FF2B5EF4-FFF2-40B4-BE49-F238E27FC236}">
                  <a16:creationId xmlns:a16="http://schemas.microsoft.com/office/drawing/2014/main" id="{99969436-7963-F39B-1C58-D45CDB578B36}"/>
                </a:ext>
              </a:extLst>
            </p:cNvPr>
            <p:cNvSpPr/>
            <p:nvPr/>
          </p:nvSpPr>
          <p:spPr>
            <a:xfrm>
              <a:off x="2411760" y="3708613"/>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8" name="Chevron 54">
              <a:extLst>
                <a:ext uri="{FF2B5EF4-FFF2-40B4-BE49-F238E27FC236}">
                  <a16:creationId xmlns:a16="http://schemas.microsoft.com/office/drawing/2014/main" id="{4F30EBA7-2466-710C-3802-8D49C50519B9}"/>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49" name="Group 48">
            <a:extLst>
              <a:ext uri="{FF2B5EF4-FFF2-40B4-BE49-F238E27FC236}">
                <a16:creationId xmlns:a16="http://schemas.microsoft.com/office/drawing/2014/main" id="{03E17B58-1D33-8FBC-32C0-FACCDD3FC842}"/>
              </a:ext>
            </a:extLst>
          </p:cNvPr>
          <p:cNvGrpSpPr/>
          <p:nvPr/>
        </p:nvGrpSpPr>
        <p:grpSpPr>
          <a:xfrm>
            <a:off x="1127668" y="4339847"/>
            <a:ext cx="206152" cy="206152"/>
            <a:chOff x="2411760" y="3708613"/>
            <a:chExt cx="206152" cy="206152"/>
          </a:xfrm>
        </p:grpSpPr>
        <p:sp>
          <p:nvSpPr>
            <p:cNvPr id="50" name="Oval 49">
              <a:extLst>
                <a:ext uri="{FF2B5EF4-FFF2-40B4-BE49-F238E27FC236}">
                  <a16:creationId xmlns:a16="http://schemas.microsoft.com/office/drawing/2014/main" id="{4163CF40-40DD-4EAC-22A8-7D55CEAA18BC}"/>
                </a:ext>
              </a:extLst>
            </p:cNvPr>
            <p:cNvSpPr/>
            <p:nvPr/>
          </p:nvSpPr>
          <p:spPr>
            <a:xfrm>
              <a:off x="2411760" y="3708613"/>
              <a:ext cx="206152" cy="2061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Chevron 61">
              <a:extLst>
                <a:ext uri="{FF2B5EF4-FFF2-40B4-BE49-F238E27FC236}">
                  <a16:creationId xmlns:a16="http://schemas.microsoft.com/office/drawing/2014/main" id="{A4A31F38-4D34-3269-B67D-B99E2A044C92}"/>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spTree>
    <p:extLst>
      <p:ext uri="{BB962C8B-B14F-4D97-AF65-F5344CB8AC3E}">
        <p14:creationId xmlns:p14="http://schemas.microsoft.com/office/powerpoint/2010/main" val="2262637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18803" y="345627"/>
            <a:ext cx="11573197" cy="724247"/>
          </a:xfrm>
        </p:spPr>
        <p:txBody>
          <a:bodyPr/>
          <a:lstStyle/>
          <a:p>
            <a:pPr algn="l"/>
            <a:r>
              <a:rPr lang="en-US" sz="4400" dirty="0"/>
              <a:t>Houses Sold vs Interest Rates</a:t>
            </a:r>
          </a:p>
        </p:txBody>
      </p:sp>
      <p:grpSp>
        <p:nvGrpSpPr>
          <p:cNvPr id="23" name="Group 22">
            <a:extLst>
              <a:ext uri="{FF2B5EF4-FFF2-40B4-BE49-F238E27FC236}">
                <a16:creationId xmlns:a16="http://schemas.microsoft.com/office/drawing/2014/main" id="{90969CEE-F201-4B97-93AD-F986238DD792}"/>
              </a:ext>
            </a:extLst>
          </p:cNvPr>
          <p:cNvGrpSpPr/>
          <p:nvPr/>
        </p:nvGrpSpPr>
        <p:grpSpPr>
          <a:xfrm>
            <a:off x="1075022" y="1662899"/>
            <a:ext cx="206152" cy="206152"/>
            <a:chOff x="2411760" y="3708613"/>
            <a:chExt cx="206152" cy="206152"/>
          </a:xfrm>
        </p:grpSpPr>
        <p:sp>
          <p:nvSpPr>
            <p:cNvPr id="24" name="Oval 23">
              <a:extLst>
                <a:ext uri="{FF2B5EF4-FFF2-40B4-BE49-F238E27FC236}">
                  <a16:creationId xmlns:a16="http://schemas.microsoft.com/office/drawing/2014/main" id="{AF1419F6-7F33-409D-B9AC-5E60355D43E3}"/>
                </a:ext>
              </a:extLst>
            </p:cNvPr>
            <p:cNvSpPr/>
            <p:nvPr/>
          </p:nvSpPr>
          <p:spPr>
            <a:xfrm>
              <a:off x="2411760" y="3708613"/>
              <a:ext cx="206152" cy="206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Chevron 34">
              <a:extLst>
                <a:ext uri="{FF2B5EF4-FFF2-40B4-BE49-F238E27FC236}">
                  <a16:creationId xmlns:a16="http://schemas.microsoft.com/office/drawing/2014/main" id="{447CCDF4-A1F4-487C-9406-4EEB48146814}"/>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sp>
        <p:nvSpPr>
          <p:cNvPr id="28" name="TextBox 27">
            <a:extLst>
              <a:ext uri="{FF2B5EF4-FFF2-40B4-BE49-F238E27FC236}">
                <a16:creationId xmlns:a16="http://schemas.microsoft.com/office/drawing/2014/main" id="{89F31A9C-E0E6-4EBC-85F0-8ED4B5D9C4B5}"/>
              </a:ext>
            </a:extLst>
          </p:cNvPr>
          <p:cNvSpPr txBox="1"/>
          <p:nvPr/>
        </p:nvSpPr>
        <p:spPr>
          <a:xfrm>
            <a:off x="1361571" y="1579643"/>
            <a:ext cx="4513018" cy="3662541"/>
          </a:xfrm>
          <a:prstGeom prst="rect">
            <a:avLst/>
          </a:prstGeom>
          <a:noFill/>
        </p:spPr>
        <p:txBody>
          <a:bodyPr wrap="square" rtlCol="0">
            <a:spAutoFit/>
          </a:bodyPr>
          <a:lstStyle/>
          <a:p>
            <a:pPr algn="l">
              <a:spcAft>
                <a:spcPts val="1200"/>
              </a:spcAft>
            </a:pPr>
            <a:r>
              <a:rPr lang="en-US" sz="1600" b="0" i="0" dirty="0">
                <a:solidFill>
                  <a:srgbClr val="374151"/>
                </a:solidFill>
                <a:effectLst/>
                <a:latin typeface="Söhne"/>
              </a:rPr>
              <a:t>Variables: Houses sold vs Interest rate when sold</a:t>
            </a:r>
          </a:p>
          <a:p>
            <a:pPr algn="l">
              <a:spcAft>
                <a:spcPts val="1200"/>
              </a:spcAft>
            </a:pPr>
            <a:r>
              <a:rPr lang="en-US" sz="1600" b="0" i="0" dirty="0">
                <a:solidFill>
                  <a:srgbClr val="374151"/>
                </a:solidFill>
                <a:effectLst/>
                <a:latin typeface="Söhne"/>
              </a:rPr>
              <a:t>Observation: Majority of houses sold when interest rates were 5.26% and below.</a:t>
            </a:r>
          </a:p>
          <a:p>
            <a:pPr algn="l">
              <a:spcAft>
                <a:spcPts val="1200"/>
              </a:spcAft>
            </a:pPr>
            <a:r>
              <a:rPr lang="en-US" sz="1600" b="0" i="0" dirty="0">
                <a:solidFill>
                  <a:srgbClr val="374151"/>
                </a:solidFill>
                <a:effectLst/>
                <a:latin typeface="Söhne"/>
              </a:rPr>
              <a:t>Deduction: Suggests that lower interest rates positively affect the number of houses sold.</a:t>
            </a:r>
          </a:p>
          <a:p>
            <a:pPr algn="l">
              <a:spcAft>
                <a:spcPts val="1200"/>
              </a:spcAft>
            </a:pPr>
            <a:r>
              <a:rPr lang="en-US" sz="1600" b="0" i="1" dirty="0">
                <a:solidFill>
                  <a:srgbClr val="374151"/>
                </a:solidFill>
                <a:effectLst/>
                <a:latin typeface="Söhne"/>
              </a:rPr>
              <a:t>Note: Analysis based solely on the </a:t>
            </a:r>
            <a:r>
              <a:rPr lang="en-US" sz="1600" b="0" i="1" dirty="0" err="1">
                <a:solidFill>
                  <a:srgbClr val="374151"/>
                </a:solidFill>
                <a:effectLst/>
                <a:latin typeface="Söhne"/>
              </a:rPr>
              <a:t>barplot</a:t>
            </a:r>
            <a:r>
              <a:rPr lang="en-US" sz="1600" b="0" i="1" dirty="0">
                <a:solidFill>
                  <a:srgbClr val="374151"/>
                </a:solidFill>
                <a:effectLst/>
                <a:latin typeface="Söhne"/>
              </a:rPr>
              <a:t>; more in-depth analysis is required.</a:t>
            </a:r>
          </a:p>
          <a:p>
            <a:pPr algn="l">
              <a:spcAft>
                <a:spcPts val="1200"/>
              </a:spcAft>
            </a:pPr>
            <a:r>
              <a:rPr lang="en-US" sz="1600" b="0" dirty="0">
                <a:solidFill>
                  <a:srgbClr val="374151"/>
                </a:solidFill>
                <a:effectLst/>
                <a:latin typeface="Söhne"/>
              </a:rPr>
              <a:t>Further Analysis: Additional investigation needed to explore other potential factors influencing house sales and to establish a more comprehensive understanding of the relationship between interest rates and houses sold.</a:t>
            </a:r>
          </a:p>
        </p:txBody>
      </p:sp>
      <p:grpSp>
        <p:nvGrpSpPr>
          <p:cNvPr id="29" name="Group 28">
            <a:extLst>
              <a:ext uri="{FF2B5EF4-FFF2-40B4-BE49-F238E27FC236}">
                <a16:creationId xmlns:a16="http://schemas.microsoft.com/office/drawing/2014/main" id="{2C6A9F8D-0846-44C5-893E-E619299C670D}"/>
              </a:ext>
            </a:extLst>
          </p:cNvPr>
          <p:cNvGrpSpPr/>
          <p:nvPr/>
        </p:nvGrpSpPr>
        <p:grpSpPr>
          <a:xfrm>
            <a:off x="1067810" y="2034895"/>
            <a:ext cx="206152" cy="206152"/>
            <a:chOff x="2411760" y="3708613"/>
            <a:chExt cx="206152" cy="206152"/>
          </a:xfrm>
        </p:grpSpPr>
        <p:sp>
          <p:nvSpPr>
            <p:cNvPr id="30" name="Oval 29">
              <a:extLst>
                <a:ext uri="{FF2B5EF4-FFF2-40B4-BE49-F238E27FC236}">
                  <a16:creationId xmlns:a16="http://schemas.microsoft.com/office/drawing/2014/main" id="{08862983-DA38-4C47-A328-AA10A0CD7231}"/>
                </a:ext>
              </a:extLst>
            </p:cNvPr>
            <p:cNvSpPr/>
            <p:nvPr/>
          </p:nvSpPr>
          <p:spPr>
            <a:xfrm>
              <a:off x="2411760" y="3708613"/>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Chevron 54">
              <a:extLst>
                <a:ext uri="{FF2B5EF4-FFF2-40B4-BE49-F238E27FC236}">
                  <a16:creationId xmlns:a16="http://schemas.microsoft.com/office/drawing/2014/main" id="{2F3E30AB-8D77-4DED-AA2A-D9B6E8794D09}"/>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35" name="Group 34">
            <a:extLst>
              <a:ext uri="{FF2B5EF4-FFF2-40B4-BE49-F238E27FC236}">
                <a16:creationId xmlns:a16="http://schemas.microsoft.com/office/drawing/2014/main" id="{AB5FBBB7-AEEF-4045-BD23-7421E45ED032}"/>
              </a:ext>
            </a:extLst>
          </p:cNvPr>
          <p:cNvGrpSpPr/>
          <p:nvPr/>
        </p:nvGrpSpPr>
        <p:grpSpPr>
          <a:xfrm>
            <a:off x="1060592" y="2678134"/>
            <a:ext cx="206152" cy="206152"/>
            <a:chOff x="2411760" y="3708613"/>
            <a:chExt cx="206152" cy="206152"/>
          </a:xfrm>
        </p:grpSpPr>
        <p:sp>
          <p:nvSpPr>
            <p:cNvPr id="36" name="Oval 35">
              <a:extLst>
                <a:ext uri="{FF2B5EF4-FFF2-40B4-BE49-F238E27FC236}">
                  <a16:creationId xmlns:a16="http://schemas.microsoft.com/office/drawing/2014/main" id="{5093EB81-DCE3-4E5F-AAD6-00CF09020D5B}"/>
                </a:ext>
              </a:extLst>
            </p:cNvPr>
            <p:cNvSpPr/>
            <p:nvPr/>
          </p:nvSpPr>
          <p:spPr>
            <a:xfrm>
              <a:off x="2411760" y="3708613"/>
              <a:ext cx="206152" cy="2061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Chevron 61">
              <a:extLst>
                <a:ext uri="{FF2B5EF4-FFF2-40B4-BE49-F238E27FC236}">
                  <a16:creationId xmlns:a16="http://schemas.microsoft.com/office/drawing/2014/main" id="{4C4F355A-8E92-4EC3-84D7-0BDB293B2A44}"/>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43" name="Group 42">
            <a:extLst>
              <a:ext uri="{FF2B5EF4-FFF2-40B4-BE49-F238E27FC236}">
                <a16:creationId xmlns:a16="http://schemas.microsoft.com/office/drawing/2014/main" id="{BBC33264-B031-93AF-9A03-FDE3CAEDF65F}"/>
              </a:ext>
            </a:extLst>
          </p:cNvPr>
          <p:cNvGrpSpPr/>
          <p:nvPr/>
        </p:nvGrpSpPr>
        <p:grpSpPr>
          <a:xfrm>
            <a:off x="1103810" y="3346089"/>
            <a:ext cx="206152" cy="206152"/>
            <a:chOff x="2411760" y="3708613"/>
            <a:chExt cx="206152" cy="206152"/>
          </a:xfrm>
        </p:grpSpPr>
        <p:sp>
          <p:nvSpPr>
            <p:cNvPr id="44" name="Oval 43">
              <a:extLst>
                <a:ext uri="{FF2B5EF4-FFF2-40B4-BE49-F238E27FC236}">
                  <a16:creationId xmlns:a16="http://schemas.microsoft.com/office/drawing/2014/main" id="{088FBDC0-0C09-36D5-180A-942A7BBC3EAB}"/>
                </a:ext>
              </a:extLst>
            </p:cNvPr>
            <p:cNvSpPr/>
            <p:nvPr/>
          </p:nvSpPr>
          <p:spPr>
            <a:xfrm>
              <a:off x="2411760" y="3708613"/>
              <a:ext cx="206152" cy="206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5" name="Chevron 34">
              <a:extLst>
                <a:ext uri="{FF2B5EF4-FFF2-40B4-BE49-F238E27FC236}">
                  <a16:creationId xmlns:a16="http://schemas.microsoft.com/office/drawing/2014/main" id="{AECAA9BD-8C1D-3AA2-569B-640C42626956}"/>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46" name="Group 45">
            <a:extLst>
              <a:ext uri="{FF2B5EF4-FFF2-40B4-BE49-F238E27FC236}">
                <a16:creationId xmlns:a16="http://schemas.microsoft.com/office/drawing/2014/main" id="{010FDA85-627F-468D-2D0B-8CD82DCCAB0A}"/>
              </a:ext>
            </a:extLst>
          </p:cNvPr>
          <p:cNvGrpSpPr/>
          <p:nvPr/>
        </p:nvGrpSpPr>
        <p:grpSpPr>
          <a:xfrm>
            <a:off x="1088303" y="4014044"/>
            <a:ext cx="206152" cy="206152"/>
            <a:chOff x="2411760" y="3708613"/>
            <a:chExt cx="206152" cy="206152"/>
          </a:xfrm>
        </p:grpSpPr>
        <p:sp>
          <p:nvSpPr>
            <p:cNvPr id="47" name="Oval 46">
              <a:extLst>
                <a:ext uri="{FF2B5EF4-FFF2-40B4-BE49-F238E27FC236}">
                  <a16:creationId xmlns:a16="http://schemas.microsoft.com/office/drawing/2014/main" id="{99969436-7963-F39B-1C58-D45CDB578B36}"/>
                </a:ext>
              </a:extLst>
            </p:cNvPr>
            <p:cNvSpPr/>
            <p:nvPr/>
          </p:nvSpPr>
          <p:spPr>
            <a:xfrm>
              <a:off x="2411760" y="3708613"/>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8" name="Chevron 54">
              <a:extLst>
                <a:ext uri="{FF2B5EF4-FFF2-40B4-BE49-F238E27FC236}">
                  <a16:creationId xmlns:a16="http://schemas.microsoft.com/office/drawing/2014/main" id="{4F30EBA7-2466-710C-3802-8D49C50519B9}"/>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pic>
        <p:nvPicPr>
          <p:cNvPr id="4" name="Picture 3" descr="A graph of green bars&#10;&#10;Description automatically generated">
            <a:extLst>
              <a:ext uri="{FF2B5EF4-FFF2-40B4-BE49-F238E27FC236}">
                <a16:creationId xmlns:a16="http://schemas.microsoft.com/office/drawing/2014/main" id="{BE3F45F2-CA07-84AB-D2E7-ABF9647DF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974" y="1540464"/>
            <a:ext cx="5524500" cy="4314825"/>
          </a:xfrm>
          <a:prstGeom prst="rect">
            <a:avLst/>
          </a:prstGeom>
        </p:spPr>
      </p:pic>
    </p:spTree>
    <p:extLst>
      <p:ext uri="{BB962C8B-B14F-4D97-AF65-F5344CB8AC3E}">
        <p14:creationId xmlns:p14="http://schemas.microsoft.com/office/powerpoint/2010/main" val="492937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aphic 30">
            <a:extLst>
              <a:ext uri="{FF2B5EF4-FFF2-40B4-BE49-F238E27FC236}">
                <a16:creationId xmlns:a16="http://schemas.microsoft.com/office/drawing/2014/main" id="{1BA07F1D-38E7-488A-A587-CA4AC1B5EB12}"/>
              </a:ext>
            </a:extLst>
          </p:cNvPr>
          <p:cNvGrpSpPr/>
          <p:nvPr/>
        </p:nvGrpSpPr>
        <p:grpSpPr>
          <a:xfrm>
            <a:off x="10701612" y="4696825"/>
            <a:ext cx="1129446" cy="1033916"/>
            <a:chOff x="2194560" y="0"/>
            <a:chExt cx="7802880" cy="6854343"/>
          </a:xfrm>
        </p:grpSpPr>
        <p:sp>
          <p:nvSpPr>
            <p:cNvPr id="68" name="Freeform: Shape 67">
              <a:extLst>
                <a:ext uri="{FF2B5EF4-FFF2-40B4-BE49-F238E27FC236}">
                  <a16:creationId xmlns:a16="http://schemas.microsoft.com/office/drawing/2014/main" id="{70264F55-325A-4761-A7CC-2F6746C2BDB2}"/>
                </a:ext>
              </a:extLst>
            </p:cNvPr>
            <p:cNvSpPr/>
            <p:nvPr/>
          </p:nvSpPr>
          <p:spPr>
            <a:xfrm>
              <a:off x="2620061" y="3800247"/>
              <a:ext cx="6925056" cy="3054096"/>
            </a:xfrm>
            <a:custGeom>
              <a:avLst/>
              <a:gdLst>
                <a:gd name="connsiteX0" fmla="*/ 6926275 w 6925056"/>
                <a:gd name="connsiteY0" fmla="*/ 3057754 h 3054096"/>
                <a:gd name="connsiteX1" fmla="*/ 4183075 w 6925056"/>
                <a:gd name="connsiteY1" fmla="*/ 3057754 h 3054096"/>
                <a:gd name="connsiteX2" fmla="*/ 4184295 w 6925056"/>
                <a:gd name="connsiteY2" fmla="*/ 3036418 h 3054096"/>
                <a:gd name="connsiteX3" fmla="*/ 4184295 w 6925056"/>
                <a:gd name="connsiteY3" fmla="*/ 913181 h 3054096"/>
                <a:gd name="connsiteX4" fmla="*/ 4183075 w 6925056"/>
                <a:gd name="connsiteY4" fmla="*/ 884529 h 3054096"/>
                <a:gd name="connsiteX5" fmla="*/ 2866949 w 6925056"/>
                <a:gd name="connsiteY5" fmla="*/ 884529 h 3054096"/>
                <a:gd name="connsiteX6" fmla="*/ 2866949 w 6925056"/>
                <a:gd name="connsiteY6" fmla="*/ 919277 h 3054096"/>
                <a:gd name="connsiteX7" fmla="*/ 2866949 w 6925056"/>
                <a:gd name="connsiteY7" fmla="*/ 1376477 h 3054096"/>
                <a:gd name="connsiteX8" fmla="*/ 2866339 w 6925056"/>
                <a:gd name="connsiteY8" fmla="*/ 3058363 h 3054096"/>
                <a:gd name="connsiteX9" fmla="*/ 1219 w 6925056"/>
                <a:gd name="connsiteY9" fmla="*/ 3058363 h 3054096"/>
                <a:gd name="connsiteX10" fmla="*/ 0 w 6925056"/>
                <a:gd name="connsiteY10" fmla="*/ 3027883 h 3054096"/>
                <a:gd name="connsiteX11" fmla="*/ 0 w 6925056"/>
                <a:gd name="connsiteY11" fmla="*/ 34747 h 3054096"/>
                <a:gd name="connsiteX12" fmla="*/ 1829 w 6925056"/>
                <a:gd name="connsiteY12" fmla="*/ 609 h 3054096"/>
                <a:gd name="connsiteX13" fmla="*/ 47549 w 6925056"/>
                <a:gd name="connsiteY13" fmla="*/ 609 h 3054096"/>
                <a:gd name="connsiteX14" fmla="*/ 3497885 w 6925056"/>
                <a:gd name="connsiteY14" fmla="*/ 0 h 3054096"/>
                <a:gd name="connsiteX15" fmla="*/ 6865925 w 6925056"/>
                <a:gd name="connsiteY15" fmla="*/ 0 h 3054096"/>
                <a:gd name="connsiteX16" fmla="*/ 6928105 w 6925056"/>
                <a:gd name="connsiteY16" fmla="*/ 62179 h 3054096"/>
                <a:gd name="connsiteX17" fmla="*/ 6926275 w 6925056"/>
                <a:gd name="connsiteY17" fmla="*/ 3057754 h 3054096"/>
                <a:gd name="connsiteX18" fmla="*/ 2348179 w 6925056"/>
                <a:gd name="connsiteY18" fmla="*/ 371246 h 3054096"/>
                <a:gd name="connsiteX19" fmla="*/ 1460602 w 6925056"/>
                <a:gd name="connsiteY19" fmla="*/ 371246 h 3054096"/>
                <a:gd name="connsiteX20" fmla="*/ 1460602 w 6925056"/>
                <a:gd name="connsiteY20" fmla="*/ 896721 h 3054096"/>
                <a:gd name="connsiteX21" fmla="*/ 2348179 w 6925056"/>
                <a:gd name="connsiteY21" fmla="*/ 896721 h 3054096"/>
                <a:gd name="connsiteX22" fmla="*/ 2348179 w 6925056"/>
                <a:gd name="connsiteY22" fmla="*/ 371246 h 3054096"/>
                <a:gd name="connsiteX23" fmla="*/ 6412382 w 6925056"/>
                <a:gd name="connsiteY23" fmla="*/ 897331 h 3054096"/>
                <a:gd name="connsiteX24" fmla="*/ 6412382 w 6925056"/>
                <a:gd name="connsiteY24" fmla="*/ 371246 h 3054096"/>
                <a:gd name="connsiteX25" fmla="*/ 5525415 w 6925056"/>
                <a:gd name="connsiteY25" fmla="*/ 371246 h 3054096"/>
                <a:gd name="connsiteX26" fmla="*/ 5525415 w 6925056"/>
                <a:gd name="connsiteY26" fmla="*/ 897331 h 3054096"/>
                <a:gd name="connsiteX27" fmla="*/ 6412382 w 6925056"/>
                <a:gd name="connsiteY27" fmla="*/ 897331 h 3054096"/>
                <a:gd name="connsiteX28" fmla="*/ 2347570 w 6925056"/>
                <a:gd name="connsiteY28" fmla="*/ 1532534 h 3054096"/>
                <a:gd name="connsiteX29" fmla="*/ 2347570 w 6925056"/>
                <a:gd name="connsiteY29" fmla="*/ 1004621 h 3054096"/>
                <a:gd name="connsiteX30" fmla="*/ 1461211 w 6925056"/>
                <a:gd name="connsiteY30" fmla="*/ 1004621 h 3054096"/>
                <a:gd name="connsiteX31" fmla="*/ 1461211 w 6925056"/>
                <a:gd name="connsiteY31" fmla="*/ 1532534 h 3054096"/>
                <a:gd name="connsiteX32" fmla="*/ 2347570 w 6925056"/>
                <a:gd name="connsiteY32" fmla="*/ 1532534 h 3054096"/>
                <a:gd name="connsiteX33" fmla="*/ 5526024 w 6925056"/>
                <a:gd name="connsiteY33" fmla="*/ 1004011 h 3054096"/>
                <a:gd name="connsiteX34" fmla="*/ 5526024 w 6925056"/>
                <a:gd name="connsiteY34" fmla="*/ 1531315 h 3054096"/>
                <a:gd name="connsiteX35" fmla="*/ 6411773 w 6925056"/>
                <a:gd name="connsiteY35" fmla="*/ 1531315 h 3054096"/>
                <a:gd name="connsiteX36" fmla="*/ 6411773 w 6925056"/>
                <a:gd name="connsiteY36" fmla="*/ 1004011 h 3054096"/>
                <a:gd name="connsiteX37" fmla="*/ 5526024 w 6925056"/>
                <a:gd name="connsiteY37" fmla="*/ 1004011 h 3054096"/>
                <a:gd name="connsiteX38" fmla="*/ 547421 w 6925056"/>
                <a:gd name="connsiteY38" fmla="*/ 1532534 h 3054096"/>
                <a:gd name="connsiteX39" fmla="*/ 1353312 w 6925056"/>
                <a:gd name="connsiteY39" fmla="*/ 1532534 h 3054096"/>
                <a:gd name="connsiteX40" fmla="*/ 1353312 w 6925056"/>
                <a:gd name="connsiteY40" fmla="*/ 1005230 h 3054096"/>
                <a:gd name="connsiteX41" fmla="*/ 547421 w 6925056"/>
                <a:gd name="connsiteY41" fmla="*/ 1005230 h 3054096"/>
                <a:gd name="connsiteX42" fmla="*/ 547421 w 6925056"/>
                <a:gd name="connsiteY42" fmla="*/ 1532534 h 3054096"/>
                <a:gd name="connsiteX43" fmla="*/ 5418735 w 6925056"/>
                <a:gd name="connsiteY43" fmla="*/ 1005230 h 3054096"/>
                <a:gd name="connsiteX44" fmla="*/ 4613453 w 6925056"/>
                <a:gd name="connsiteY44" fmla="*/ 1005230 h 3054096"/>
                <a:gd name="connsiteX45" fmla="*/ 4613453 w 6925056"/>
                <a:gd name="connsiteY45" fmla="*/ 1531315 h 3054096"/>
                <a:gd name="connsiteX46" fmla="*/ 5418735 w 6925056"/>
                <a:gd name="connsiteY46" fmla="*/ 1531315 h 3054096"/>
                <a:gd name="connsiteX47" fmla="*/ 5418735 w 6925056"/>
                <a:gd name="connsiteY47" fmla="*/ 1005230 h 3054096"/>
                <a:gd name="connsiteX48" fmla="*/ 548640 w 6925056"/>
                <a:gd name="connsiteY48" fmla="*/ 370637 h 3054096"/>
                <a:gd name="connsiteX49" fmla="*/ 548640 w 6925056"/>
                <a:gd name="connsiteY49" fmla="*/ 896721 h 3054096"/>
                <a:gd name="connsiteX50" fmla="*/ 1353312 w 6925056"/>
                <a:gd name="connsiteY50" fmla="*/ 896721 h 3054096"/>
                <a:gd name="connsiteX51" fmla="*/ 1353312 w 6925056"/>
                <a:gd name="connsiteY51" fmla="*/ 370637 h 3054096"/>
                <a:gd name="connsiteX52" fmla="*/ 548640 w 6925056"/>
                <a:gd name="connsiteY52" fmla="*/ 370637 h 3054096"/>
                <a:gd name="connsiteX53" fmla="*/ 4613453 w 6925056"/>
                <a:gd name="connsiteY53" fmla="*/ 897331 h 3054096"/>
                <a:gd name="connsiteX54" fmla="*/ 5416906 w 6925056"/>
                <a:gd name="connsiteY54" fmla="*/ 897331 h 3054096"/>
                <a:gd name="connsiteX55" fmla="*/ 5416906 w 6925056"/>
                <a:gd name="connsiteY55" fmla="*/ 370637 h 3054096"/>
                <a:gd name="connsiteX56" fmla="*/ 4613453 w 6925056"/>
                <a:gd name="connsiteY56" fmla="*/ 370637 h 3054096"/>
                <a:gd name="connsiteX57" fmla="*/ 4613453 w 6925056"/>
                <a:gd name="connsiteY57" fmla="*/ 897331 h 305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925056" h="3054096">
                  <a:moveTo>
                    <a:pt x="6926275" y="3057754"/>
                  </a:moveTo>
                  <a:cubicBezTo>
                    <a:pt x="6011875" y="3057754"/>
                    <a:pt x="5097475" y="3057754"/>
                    <a:pt x="4183075" y="3057754"/>
                  </a:cubicBezTo>
                  <a:cubicBezTo>
                    <a:pt x="4183685" y="3050439"/>
                    <a:pt x="4184295" y="3043732"/>
                    <a:pt x="4184295" y="3036418"/>
                  </a:cubicBezTo>
                  <a:cubicBezTo>
                    <a:pt x="4184295" y="2328672"/>
                    <a:pt x="4184295" y="1620926"/>
                    <a:pt x="4184295" y="913181"/>
                  </a:cubicBezTo>
                  <a:cubicBezTo>
                    <a:pt x="4184295" y="904037"/>
                    <a:pt x="4183075" y="895502"/>
                    <a:pt x="4183075" y="884529"/>
                  </a:cubicBezTo>
                  <a:cubicBezTo>
                    <a:pt x="3744163" y="884529"/>
                    <a:pt x="3307080" y="884529"/>
                    <a:pt x="2866949" y="884529"/>
                  </a:cubicBezTo>
                  <a:cubicBezTo>
                    <a:pt x="2866949" y="897331"/>
                    <a:pt x="2866949" y="908304"/>
                    <a:pt x="2866949" y="919277"/>
                  </a:cubicBezTo>
                  <a:cubicBezTo>
                    <a:pt x="2866949" y="1071677"/>
                    <a:pt x="2866949" y="1224077"/>
                    <a:pt x="2866949" y="1376477"/>
                  </a:cubicBezTo>
                  <a:cubicBezTo>
                    <a:pt x="2866949" y="1937309"/>
                    <a:pt x="2866949" y="2497531"/>
                    <a:pt x="2866339" y="3058363"/>
                  </a:cubicBezTo>
                  <a:cubicBezTo>
                    <a:pt x="1911096" y="3058363"/>
                    <a:pt x="956462" y="3058363"/>
                    <a:pt x="1219" y="3058363"/>
                  </a:cubicBezTo>
                  <a:cubicBezTo>
                    <a:pt x="610" y="3048000"/>
                    <a:pt x="0" y="3038247"/>
                    <a:pt x="0" y="3027883"/>
                  </a:cubicBezTo>
                  <a:cubicBezTo>
                    <a:pt x="0" y="2029968"/>
                    <a:pt x="0" y="1032662"/>
                    <a:pt x="0" y="34747"/>
                  </a:cubicBezTo>
                  <a:cubicBezTo>
                    <a:pt x="0" y="24384"/>
                    <a:pt x="1219" y="13411"/>
                    <a:pt x="1829" y="609"/>
                  </a:cubicBezTo>
                  <a:cubicBezTo>
                    <a:pt x="18898" y="609"/>
                    <a:pt x="32918" y="609"/>
                    <a:pt x="47549" y="609"/>
                  </a:cubicBezTo>
                  <a:cubicBezTo>
                    <a:pt x="1197864" y="609"/>
                    <a:pt x="2347570" y="0"/>
                    <a:pt x="3497885" y="0"/>
                  </a:cubicBezTo>
                  <a:cubicBezTo>
                    <a:pt x="4620768" y="0"/>
                    <a:pt x="5743042" y="0"/>
                    <a:pt x="6865925" y="0"/>
                  </a:cubicBezTo>
                  <a:cubicBezTo>
                    <a:pt x="6928105" y="0"/>
                    <a:pt x="6928105" y="0"/>
                    <a:pt x="6928105" y="62179"/>
                  </a:cubicBezTo>
                  <a:cubicBezTo>
                    <a:pt x="6926885" y="1060704"/>
                    <a:pt x="6926275" y="2059229"/>
                    <a:pt x="6926275" y="3057754"/>
                  </a:cubicBezTo>
                  <a:close/>
                  <a:moveTo>
                    <a:pt x="2348179" y="371246"/>
                  </a:moveTo>
                  <a:cubicBezTo>
                    <a:pt x="2051304" y="371246"/>
                    <a:pt x="1755648" y="371246"/>
                    <a:pt x="1460602" y="371246"/>
                  </a:cubicBezTo>
                  <a:cubicBezTo>
                    <a:pt x="1460602" y="547421"/>
                    <a:pt x="1460602" y="721766"/>
                    <a:pt x="1460602" y="896721"/>
                  </a:cubicBezTo>
                  <a:cubicBezTo>
                    <a:pt x="1757477" y="896721"/>
                    <a:pt x="2052523" y="896721"/>
                    <a:pt x="2348179" y="896721"/>
                  </a:cubicBezTo>
                  <a:cubicBezTo>
                    <a:pt x="2348179" y="720547"/>
                    <a:pt x="2348179" y="546201"/>
                    <a:pt x="2348179" y="371246"/>
                  </a:cubicBezTo>
                  <a:close/>
                  <a:moveTo>
                    <a:pt x="6412382" y="897331"/>
                  </a:moveTo>
                  <a:cubicBezTo>
                    <a:pt x="6412382" y="720547"/>
                    <a:pt x="6412382" y="545592"/>
                    <a:pt x="6412382" y="371246"/>
                  </a:cubicBezTo>
                  <a:cubicBezTo>
                    <a:pt x="6115507" y="371246"/>
                    <a:pt x="5820461" y="371246"/>
                    <a:pt x="5525415" y="371246"/>
                  </a:cubicBezTo>
                  <a:cubicBezTo>
                    <a:pt x="5525415" y="547421"/>
                    <a:pt x="5525415" y="721766"/>
                    <a:pt x="5525415" y="897331"/>
                  </a:cubicBezTo>
                  <a:cubicBezTo>
                    <a:pt x="5821070" y="897331"/>
                    <a:pt x="6114898" y="897331"/>
                    <a:pt x="6412382" y="897331"/>
                  </a:cubicBezTo>
                  <a:close/>
                  <a:moveTo>
                    <a:pt x="2347570" y="1532534"/>
                  </a:moveTo>
                  <a:cubicBezTo>
                    <a:pt x="2347570" y="1355141"/>
                    <a:pt x="2347570" y="1180186"/>
                    <a:pt x="2347570" y="1004621"/>
                  </a:cubicBezTo>
                  <a:cubicBezTo>
                    <a:pt x="2051304" y="1004621"/>
                    <a:pt x="1757477" y="1004621"/>
                    <a:pt x="1461211" y="1004621"/>
                  </a:cubicBezTo>
                  <a:cubicBezTo>
                    <a:pt x="1461211" y="1180795"/>
                    <a:pt x="1461211" y="1355750"/>
                    <a:pt x="1461211" y="1532534"/>
                  </a:cubicBezTo>
                  <a:cubicBezTo>
                    <a:pt x="1757477" y="1532534"/>
                    <a:pt x="2051304" y="1532534"/>
                    <a:pt x="2347570" y="1532534"/>
                  </a:cubicBezTo>
                  <a:close/>
                  <a:moveTo>
                    <a:pt x="5526024" y="1004011"/>
                  </a:moveTo>
                  <a:cubicBezTo>
                    <a:pt x="5526024" y="1182014"/>
                    <a:pt x="5526024" y="1356970"/>
                    <a:pt x="5526024" y="1531315"/>
                  </a:cubicBezTo>
                  <a:cubicBezTo>
                    <a:pt x="5822899" y="1531315"/>
                    <a:pt x="6117946" y="1531315"/>
                    <a:pt x="6411773" y="1531315"/>
                  </a:cubicBezTo>
                  <a:cubicBezTo>
                    <a:pt x="6411773" y="1353922"/>
                    <a:pt x="6411773" y="1178966"/>
                    <a:pt x="6411773" y="1004011"/>
                  </a:cubicBezTo>
                  <a:cubicBezTo>
                    <a:pt x="6115507" y="1004011"/>
                    <a:pt x="5822290" y="1004011"/>
                    <a:pt x="5526024" y="1004011"/>
                  </a:cubicBezTo>
                  <a:close/>
                  <a:moveTo>
                    <a:pt x="547421" y="1532534"/>
                  </a:moveTo>
                  <a:cubicBezTo>
                    <a:pt x="816864" y="1532534"/>
                    <a:pt x="1084478" y="1532534"/>
                    <a:pt x="1353312" y="1532534"/>
                  </a:cubicBezTo>
                  <a:cubicBezTo>
                    <a:pt x="1353312" y="1356360"/>
                    <a:pt x="1353312" y="1181405"/>
                    <a:pt x="1353312" y="1005230"/>
                  </a:cubicBezTo>
                  <a:cubicBezTo>
                    <a:pt x="1084478" y="1005230"/>
                    <a:pt x="816864" y="1005230"/>
                    <a:pt x="547421" y="1005230"/>
                  </a:cubicBezTo>
                  <a:cubicBezTo>
                    <a:pt x="547421" y="1180795"/>
                    <a:pt x="547421" y="1354531"/>
                    <a:pt x="547421" y="1532534"/>
                  </a:cubicBezTo>
                  <a:close/>
                  <a:moveTo>
                    <a:pt x="5418735" y="1005230"/>
                  </a:moveTo>
                  <a:cubicBezTo>
                    <a:pt x="5149291" y="1005230"/>
                    <a:pt x="4881677" y="1005230"/>
                    <a:pt x="4613453" y="1005230"/>
                  </a:cubicBezTo>
                  <a:cubicBezTo>
                    <a:pt x="4613453" y="1182014"/>
                    <a:pt x="4613453" y="1356360"/>
                    <a:pt x="4613453" y="1531315"/>
                  </a:cubicBezTo>
                  <a:cubicBezTo>
                    <a:pt x="4882896" y="1531315"/>
                    <a:pt x="5149901" y="1531315"/>
                    <a:pt x="5418735" y="1531315"/>
                  </a:cubicBezTo>
                  <a:cubicBezTo>
                    <a:pt x="5418735" y="1355750"/>
                    <a:pt x="5418735" y="1182014"/>
                    <a:pt x="5418735" y="1005230"/>
                  </a:cubicBezTo>
                  <a:close/>
                  <a:moveTo>
                    <a:pt x="548640" y="370637"/>
                  </a:moveTo>
                  <a:cubicBezTo>
                    <a:pt x="548640" y="547421"/>
                    <a:pt x="548640" y="721766"/>
                    <a:pt x="548640" y="896721"/>
                  </a:cubicBezTo>
                  <a:cubicBezTo>
                    <a:pt x="818083" y="896721"/>
                    <a:pt x="1085088" y="896721"/>
                    <a:pt x="1353312" y="896721"/>
                  </a:cubicBezTo>
                  <a:cubicBezTo>
                    <a:pt x="1353312" y="720547"/>
                    <a:pt x="1353312" y="546201"/>
                    <a:pt x="1353312" y="370637"/>
                  </a:cubicBezTo>
                  <a:cubicBezTo>
                    <a:pt x="1084478" y="370637"/>
                    <a:pt x="818083" y="370637"/>
                    <a:pt x="548640" y="370637"/>
                  </a:cubicBezTo>
                  <a:close/>
                  <a:moveTo>
                    <a:pt x="4613453" y="897331"/>
                  </a:moveTo>
                  <a:cubicBezTo>
                    <a:pt x="4882896" y="897331"/>
                    <a:pt x="5149901" y="897331"/>
                    <a:pt x="5416906" y="897331"/>
                  </a:cubicBezTo>
                  <a:cubicBezTo>
                    <a:pt x="5416906" y="720547"/>
                    <a:pt x="5416906" y="545592"/>
                    <a:pt x="5416906" y="370637"/>
                  </a:cubicBezTo>
                  <a:cubicBezTo>
                    <a:pt x="5148072" y="370637"/>
                    <a:pt x="4881677" y="370637"/>
                    <a:pt x="4613453" y="370637"/>
                  </a:cubicBezTo>
                  <a:cubicBezTo>
                    <a:pt x="4613453" y="546811"/>
                    <a:pt x="4613453" y="721157"/>
                    <a:pt x="4613453" y="897331"/>
                  </a:cubicBezTo>
                  <a:close/>
                </a:path>
              </a:pathLst>
            </a:custGeom>
            <a:solidFill>
              <a:schemeClr val="accent1"/>
            </a:solidFill>
            <a:ln w="609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4BDF72E-3069-4689-A870-7C0C07B1DB81}"/>
                </a:ext>
              </a:extLst>
            </p:cNvPr>
            <p:cNvSpPr/>
            <p:nvPr/>
          </p:nvSpPr>
          <p:spPr>
            <a:xfrm>
              <a:off x="2194560" y="0"/>
              <a:ext cx="7802880" cy="3639312"/>
            </a:xfrm>
            <a:custGeom>
              <a:avLst/>
              <a:gdLst>
                <a:gd name="connsiteX0" fmla="*/ 3877056 w 7802880"/>
                <a:gd name="connsiteY0" fmla="*/ 0 h 3639312"/>
                <a:gd name="connsiteX1" fmla="*/ 3883152 w 7802880"/>
                <a:gd name="connsiteY1" fmla="*/ 0 h 3639312"/>
                <a:gd name="connsiteX2" fmla="*/ 3903269 w 7802880"/>
                <a:gd name="connsiteY2" fmla="*/ 18288 h 3639312"/>
                <a:gd name="connsiteX3" fmla="*/ 5491277 w 7802880"/>
                <a:gd name="connsiteY3" fmla="*/ 1210666 h 3639312"/>
                <a:gd name="connsiteX4" fmla="*/ 5586984 w 7802880"/>
                <a:gd name="connsiteY4" fmla="*/ 1242365 h 3639312"/>
                <a:gd name="connsiteX5" fmla="*/ 6717792 w 7802880"/>
                <a:gd name="connsiteY5" fmla="*/ 1239926 h 3639312"/>
                <a:gd name="connsiteX6" fmla="*/ 6797650 w 7802880"/>
                <a:gd name="connsiteY6" fmla="*/ 1292962 h 3639312"/>
                <a:gd name="connsiteX7" fmla="*/ 7774839 w 7802880"/>
                <a:gd name="connsiteY7" fmla="*/ 3573475 h 3639312"/>
                <a:gd name="connsiteX8" fmla="*/ 7802880 w 7802880"/>
                <a:gd name="connsiteY8" fmla="*/ 3633216 h 3639312"/>
                <a:gd name="connsiteX9" fmla="*/ 7802880 w 7802880"/>
                <a:gd name="connsiteY9" fmla="*/ 3639312 h 3639312"/>
                <a:gd name="connsiteX10" fmla="*/ 7766914 w 7802880"/>
                <a:gd name="connsiteY10" fmla="*/ 3642360 h 3639312"/>
                <a:gd name="connsiteX11" fmla="*/ 35966 w 7802880"/>
                <a:gd name="connsiteY11" fmla="*/ 3642360 h 3639312"/>
                <a:gd name="connsiteX12" fmla="*/ 0 w 7802880"/>
                <a:gd name="connsiteY12" fmla="*/ 3639312 h 3639312"/>
                <a:gd name="connsiteX13" fmla="*/ 0 w 7802880"/>
                <a:gd name="connsiteY13" fmla="*/ 3633216 h 3639312"/>
                <a:gd name="connsiteX14" fmla="*/ 10363 w 7802880"/>
                <a:gd name="connsiteY14" fmla="*/ 3615538 h 3639312"/>
                <a:gd name="connsiteX15" fmla="*/ 1007059 w 7802880"/>
                <a:gd name="connsiteY15" fmla="*/ 1288085 h 3639312"/>
                <a:gd name="connsiteX16" fmla="*/ 1080211 w 7802880"/>
                <a:gd name="connsiteY16" fmla="*/ 1240536 h 3639312"/>
                <a:gd name="connsiteX17" fmla="*/ 2189074 w 7802880"/>
                <a:gd name="connsiteY17" fmla="*/ 1243584 h 3639312"/>
                <a:gd name="connsiteX18" fmla="*/ 2295754 w 7802880"/>
                <a:gd name="connsiteY18" fmla="*/ 1207618 h 3639312"/>
                <a:gd name="connsiteX19" fmla="*/ 3126029 w 7802880"/>
                <a:gd name="connsiteY19" fmla="*/ 573634 h 3639312"/>
                <a:gd name="connsiteX20" fmla="*/ 3877056 w 7802880"/>
                <a:gd name="connsiteY20" fmla="*/ 0 h 3639312"/>
                <a:gd name="connsiteX21" fmla="*/ 5071872 w 7802880"/>
                <a:gd name="connsiteY21" fmla="*/ 2077517 h 3639312"/>
                <a:gd name="connsiteX22" fmla="*/ 3970325 w 7802880"/>
                <a:gd name="connsiteY22" fmla="*/ 2077517 h 3639312"/>
                <a:gd name="connsiteX23" fmla="*/ 3970325 w 7802880"/>
                <a:gd name="connsiteY23" fmla="*/ 2881579 h 3639312"/>
                <a:gd name="connsiteX24" fmla="*/ 5071872 w 7802880"/>
                <a:gd name="connsiteY24" fmla="*/ 2881579 h 3639312"/>
                <a:gd name="connsiteX25" fmla="*/ 5071872 w 7802880"/>
                <a:gd name="connsiteY25" fmla="*/ 2077517 h 3639312"/>
                <a:gd name="connsiteX26" fmla="*/ 3819754 w 7802880"/>
                <a:gd name="connsiteY26" fmla="*/ 2882798 h 3639312"/>
                <a:gd name="connsiteX27" fmla="*/ 3819754 w 7802880"/>
                <a:gd name="connsiteY27" fmla="*/ 2079346 h 3639312"/>
                <a:gd name="connsiteX28" fmla="*/ 2717597 w 7802880"/>
                <a:gd name="connsiteY28" fmla="*/ 2079346 h 3639312"/>
                <a:gd name="connsiteX29" fmla="*/ 2717597 w 7802880"/>
                <a:gd name="connsiteY29" fmla="*/ 2882798 h 3639312"/>
                <a:gd name="connsiteX30" fmla="*/ 3819754 w 7802880"/>
                <a:gd name="connsiteY30" fmla="*/ 2882798 h 3639312"/>
                <a:gd name="connsiteX31" fmla="*/ 3889858 w 7802880"/>
                <a:gd name="connsiteY31" fmla="*/ 303581 h 3639312"/>
                <a:gd name="connsiteX32" fmla="*/ 5677205 w 7802880"/>
                <a:gd name="connsiteY32" fmla="*/ 1648358 h 3639312"/>
                <a:gd name="connsiteX33" fmla="*/ 5677815 w 7802880"/>
                <a:gd name="connsiteY33" fmla="*/ 1422806 h 3639312"/>
                <a:gd name="connsiteX34" fmla="*/ 5630876 w 7802880"/>
                <a:gd name="connsiteY34" fmla="*/ 1325270 h 3639312"/>
                <a:gd name="connsiteX35" fmla="*/ 4153815 w 7802880"/>
                <a:gd name="connsiteY35" fmla="*/ 218846 h 3639312"/>
                <a:gd name="connsiteX36" fmla="*/ 3878885 w 7802880"/>
                <a:gd name="connsiteY36" fmla="*/ 12802 h 3639312"/>
                <a:gd name="connsiteX37" fmla="*/ 3857549 w 7802880"/>
                <a:gd name="connsiteY37" fmla="*/ 28042 h 3639312"/>
                <a:gd name="connsiteX38" fmla="*/ 2976067 w 7802880"/>
                <a:gd name="connsiteY38" fmla="*/ 700430 h 3639312"/>
                <a:gd name="connsiteX39" fmla="*/ 2128114 w 7802880"/>
                <a:gd name="connsiteY39" fmla="*/ 1346606 h 3639312"/>
                <a:gd name="connsiteX40" fmla="*/ 2092757 w 7802880"/>
                <a:gd name="connsiteY40" fmla="*/ 1409395 h 3639312"/>
                <a:gd name="connsiteX41" fmla="*/ 2093976 w 7802880"/>
                <a:gd name="connsiteY41" fmla="*/ 1595323 h 3639312"/>
                <a:gd name="connsiteX42" fmla="*/ 2098243 w 7802880"/>
                <a:gd name="connsiteY42" fmla="*/ 1631899 h 3639312"/>
                <a:gd name="connsiteX43" fmla="*/ 3889858 w 7802880"/>
                <a:gd name="connsiteY43" fmla="*/ 303581 h 3639312"/>
                <a:gd name="connsiteX44" fmla="*/ 2717597 w 7802880"/>
                <a:gd name="connsiteY44" fmla="*/ 1470355 h 3639312"/>
                <a:gd name="connsiteX45" fmla="*/ 2717597 w 7802880"/>
                <a:gd name="connsiteY45" fmla="*/ 1997659 h 3639312"/>
                <a:gd name="connsiteX46" fmla="*/ 3819144 w 7802880"/>
                <a:gd name="connsiteY46" fmla="*/ 1997659 h 3639312"/>
                <a:gd name="connsiteX47" fmla="*/ 3819144 w 7802880"/>
                <a:gd name="connsiteY47" fmla="*/ 1470355 h 3639312"/>
                <a:gd name="connsiteX48" fmla="*/ 2717597 w 7802880"/>
                <a:gd name="connsiteY48" fmla="*/ 1470355 h 3639312"/>
                <a:gd name="connsiteX49" fmla="*/ 3969106 w 7802880"/>
                <a:gd name="connsiteY49" fmla="*/ 1997050 h 3639312"/>
                <a:gd name="connsiteX50" fmla="*/ 5070044 w 7802880"/>
                <a:gd name="connsiteY50" fmla="*/ 1997050 h 3639312"/>
                <a:gd name="connsiteX51" fmla="*/ 5070044 w 7802880"/>
                <a:gd name="connsiteY51" fmla="*/ 1471574 h 3639312"/>
                <a:gd name="connsiteX52" fmla="*/ 3969106 w 7802880"/>
                <a:gd name="connsiteY52" fmla="*/ 1471574 h 3639312"/>
                <a:gd name="connsiteX53" fmla="*/ 3969106 w 7802880"/>
                <a:gd name="connsiteY53" fmla="*/ 1997050 h 3639312"/>
                <a:gd name="connsiteX54" fmla="*/ 5436413 w 7802880"/>
                <a:gd name="connsiteY54" fmla="*/ 1486814 h 3639312"/>
                <a:gd name="connsiteX55" fmla="*/ 5436413 w 7802880"/>
                <a:gd name="connsiteY55" fmla="*/ 3062630 h 3639312"/>
                <a:gd name="connsiteX56" fmla="*/ 2307946 w 7802880"/>
                <a:gd name="connsiteY56" fmla="*/ 3062630 h 3639312"/>
                <a:gd name="connsiteX57" fmla="*/ 2307946 w 7802880"/>
                <a:gd name="connsiteY57" fmla="*/ 1501445 h 3639312"/>
                <a:gd name="connsiteX58" fmla="*/ 2235403 w 7802880"/>
                <a:gd name="connsiteY58" fmla="*/ 1608734 h 3639312"/>
                <a:gd name="connsiteX59" fmla="*/ 2236622 w 7802880"/>
                <a:gd name="connsiteY59" fmla="*/ 3126639 h 3639312"/>
                <a:gd name="connsiteX60" fmla="*/ 2236622 w 7802880"/>
                <a:gd name="connsiteY60" fmla="*/ 3161386 h 3639312"/>
                <a:gd name="connsiteX61" fmla="*/ 5515052 w 7802880"/>
                <a:gd name="connsiteY61" fmla="*/ 3161386 h 3639312"/>
                <a:gd name="connsiteX62" fmla="*/ 5516880 w 7802880"/>
                <a:gd name="connsiteY62" fmla="*/ 3150413 h 3639312"/>
                <a:gd name="connsiteX63" fmla="*/ 5516880 w 7802880"/>
                <a:gd name="connsiteY63" fmla="*/ 1568501 h 3639312"/>
                <a:gd name="connsiteX64" fmla="*/ 5508346 w 7802880"/>
                <a:gd name="connsiteY64" fmla="*/ 1544117 h 3639312"/>
                <a:gd name="connsiteX65" fmla="*/ 5436413 w 7802880"/>
                <a:gd name="connsiteY65" fmla="*/ 1486814 h 363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802880" h="3639312">
                  <a:moveTo>
                    <a:pt x="3877056" y="0"/>
                  </a:moveTo>
                  <a:cubicBezTo>
                    <a:pt x="3878885" y="0"/>
                    <a:pt x="3881323" y="0"/>
                    <a:pt x="3883152" y="0"/>
                  </a:cubicBezTo>
                  <a:cubicBezTo>
                    <a:pt x="3889858" y="6096"/>
                    <a:pt x="3895954" y="12802"/>
                    <a:pt x="3903269" y="18288"/>
                  </a:cubicBezTo>
                  <a:cubicBezTo>
                    <a:pt x="4432402" y="415747"/>
                    <a:pt x="4962144" y="813206"/>
                    <a:pt x="5491277" y="1210666"/>
                  </a:cubicBezTo>
                  <a:cubicBezTo>
                    <a:pt x="5520538" y="1232611"/>
                    <a:pt x="5551018" y="1242365"/>
                    <a:pt x="5586984" y="1242365"/>
                  </a:cubicBezTo>
                  <a:cubicBezTo>
                    <a:pt x="5963717" y="1241146"/>
                    <a:pt x="6340450" y="1241755"/>
                    <a:pt x="6717792" y="1239926"/>
                  </a:cubicBezTo>
                  <a:cubicBezTo>
                    <a:pt x="6759855" y="1239926"/>
                    <a:pt x="6781191" y="1254557"/>
                    <a:pt x="6797650" y="1292962"/>
                  </a:cubicBezTo>
                  <a:cubicBezTo>
                    <a:pt x="7122567" y="2053742"/>
                    <a:pt x="7448703" y="2813304"/>
                    <a:pt x="7774839" y="3573475"/>
                  </a:cubicBezTo>
                  <a:cubicBezTo>
                    <a:pt x="7783373" y="3593592"/>
                    <a:pt x="7793736" y="3613099"/>
                    <a:pt x="7802880" y="3633216"/>
                  </a:cubicBezTo>
                  <a:cubicBezTo>
                    <a:pt x="7802880" y="3635045"/>
                    <a:pt x="7802880" y="3637483"/>
                    <a:pt x="7802880" y="3639312"/>
                  </a:cubicBezTo>
                  <a:cubicBezTo>
                    <a:pt x="7790688" y="3640531"/>
                    <a:pt x="7779106" y="3642360"/>
                    <a:pt x="7766914" y="3642360"/>
                  </a:cubicBezTo>
                  <a:cubicBezTo>
                    <a:pt x="5190135" y="3642360"/>
                    <a:pt x="2613355" y="3642360"/>
                    <a:pt x="35966" y="3642360"/>
                  </a:cubicBezTo>
                  <a:cubicBezTo>
                    <a:pt x="23774" y="3642360"/>
                    <a:pt x="12192" y="3640531"/>
                    <a:pt x="0" y="3639312"/>
                  </a:cubicBezTo>
                  <a:cubicBezTo>
                    <a:pt x="0" y="3637483"/>
                    <a:pt x="0" y="3635045"/>
                    <a:pt x="0" y="3633216"/>
                  </a:cubicBezTo>
                  <a:cubicBezTo>
                    <a:pt x="3658" y="3627120"/>
                    <a:pt x="7925" y="3621634"/>
                    <a:pt x="10363" y="3615538"/>
                  </a:cubicBezTo>
                  <a:cubicBezTo>
                    <a:pt x="343205" y="2839517"/>
                    <a:pt x="675437" y="2064106"/>
                    <a:pt x="1007059" y="1288085"/>
                  </a:cubicBezTo>
                  <a:cubicBezTo>
                    <a:pt x="1022299" y="1252728"/>
                    <a:pt x="1041806" y="1239926"/>
                    <a:pt x="1080211" y="1240536"/>
                  </a:cubicBezTo>
                  <a:cubicBezTo>
                    <a:pt x="1449629" y="1242365"/>
                    <a:pt x="1819656" y="1242365"/>
                    <a:pt x="2189074" y="1243584"/>
                  </a:cubicBezTo>
                  <a:cubicBezTo>
                    <a:pt x="2229917" y="1243584"/>
                    <a:pt x="2263445" y="1232002"/>
                    <a:pt x="2295754" y="1207618"/>
                  </a:cubicBezTo>
                  <a:cubicBezTo>
                    <a:pt x="2571902" y="996086"/>
                    <a:pt x="2849270" y="785165"/>
                    <a:pt x="3126029" y="573634"/>
                  </a:cubicBezTo>
                  <a:cubicBezTo>
                    <a:pt x="3376575" y="382219"/>
                    <a:pt x="3627120" y="190805"/>
                    <a:pt x="3877056" y="0"/>
                  </a:cubicBezTo>
                  <a:close/>
                  <a:moveTo>
                    <a:pt x="5071872" y="2077517"/>
                  </a:moveTo>
                  <a:cubicBezTo>
                    <a:pt x="4701845" y="2077517"/>
                    <a:pt x="4336085" y="2077517"/>
                    <a:pt x="3970325" y="2077517"/>
                  </a:cubicBezTo>
                  <a:cubicBezTo>
                    <a:pt x="3970325" y="2347570"/>
                    <a:pt x="3970325" y="2614574"/>
                    <a:pt x="3970325" y="2881579"/>
                  </a:cubicBezTo>
                  <a:cubicBezTo>
                    <a:pt x="4339133" y="2881579"/>
                    <a:pt x="4704893" y="2881579"/>
                    <a:pt x="5071872" y="2881579"/>
                  </a:cubicBezTo>
                  <a:cubicBezTo>
                    <a:pt x="5071872" y="2612746"/>
                    <a:pt x="5071872" y="2345741"/>
                    <a:pt x="5071872" y="2077517"/>
                  </a:cubicBezTo>
                  <a:close/>
                  <a:moveTo>
                    <a:pt x="3819754" y="2882798"/>
                  </a:moveTo>
                  <a:cubicBezTo>
                    <a:pt x="3819754" y="2613355"/>
                    <a:pt x="3819754" y="2346350"/>
                    <a:pt x="3819754" y="2079346"/>
                  </a:cubicBezTo>
                  <a:cubicBezTo>
                    <a:pt x="3450946" y="2079346"/>
                    <a:pt x="3083966" y="2079346"/>
                    <a:pt x="2717597" y="2079346"/>
                  </a:cubicBezTo>
                  <a:cubicBezTo>
                    <a:pt x="2717597" y="2348789"/>
                    <a:pt x="2717597" y="2615184"/>
                    <a:pt x="2717597" y="2882798"/>
                  </a:cubicBezTo>
                  <a:cubicBezTo>
                    <a:pt x="3085186" y="2882798"/>
                    <a:pt x="3450946" y="2882798"/>
                    <a:pt x="3819754" y="2882798"/>
                  </a:cubicBezTo>
                  <a:close/>
                  <a:moveTo>
                    <a:pt x="3889858" y="303581"/>
                  </a:moveTo>
                  <a:cubicBezTo>
                    <a:pt x="4482999" y="751637"/>
                    <a:pt x="5071872" y="1204570"/>
                    <a:pt x="5677205" y="1648358"/>
                  </a:cubicBezTo>
                  <a:cubicBezTo>
                    <a:pt x="5677205" y="1566672"/>
                    <a:pt x="5674767" y="1494739"/>
                    <a:pt x="5677815" y="1422806"/>
                  </a:cubicBezTo>
                  <a:cubicBezTo>
                    <a:pt x="5679644" y="1379525"/>
                    <a:pt x="5665623" y="1351483"/>
                    <a:pt x="5630876" y="1325270"/>
                  </a:cubicBezTo>
                  <a:cubicBezTo>
                    <a:pt x="5138319" y="957072"/>
                    <a:pt x="4646372" y="587654"/>
                    <a:pt x="4153815" y="218846"/>
                  </a:cubicBezTo>
                  <a:cubicBezTo>
                    <a:pt x="4062375" y="149962"/>
                    <a:pt x="3970935" y="81686"/>
                    <a:pt x="3878885" y="12802"/>
                  </a:cubicBezTo>
                  <a:cubicBezTo>
                    <a:pt x="3870351" y="18898"/>
                    <a:pt x="3863645" y="23165"/>
                    <a:pt x="3857549" y="28042"/>
                  </a:cubicBezTo>
                  <a:cubicBezTo>
                    <a:pt x="3563722" y="251765"/>
                    <a:pt x="3269895" y="476098"/>
                    <a:pt x="2976067" y="700430"/>
                  </a:cubicBezTo>
                  <a:cubicBezTo>
                    <a:pt x="2693213" y="915619"/>
                    <a:pt x="2410968" y="1131418"/>
                    <a:pt x="2128114" y="1346606"/>
                  </a:cubicBezTo>
                  <a:cubicBezTo>
                    <a:pt x="2106778" y="1363066"/>
                    <a:pt x="2091538" y="1380134"/>
                    <a:pt x="2092757" y="1409395"/>
                  </a:cubicBezTo>
                  <a:cubicBezTo>
                    <a:pt x="2093976" y="1471574"/>
                    <a:pt x="2093366" y="1533144"/>
                    <a:pt x="2093976" y="1595323"/>
                  </a:cubicBezTo>
                  <a:cubicBezTo>
                    <a:pt x="2093976" y="1605686"/>
                    <a:pt x="2096414" y="1616050"/>
                    <a:pt x="2098243" y="1631899"/>
                  </a:cubicBezTo>
                  <a:cubicBezTo>
                    <a:pt x="2707843" y="1199693"/>
                    <a:pt x="3290621" y="741883"/>
                    <a:pt x="3889858" y="303581"/>
                  </a:cubicBezTo>
                  <a:close/>
                  <a:moveTo>
                    <a:pt x="2717597" y="1470355"/>
                  </a:moveTo>
                  <a:cubicBezTo>
                    <a:pt x="2717597" y="1648358"/>
                    <a:pt x="2717597" y="1823314"/>
                    <a:pt x="2717597" y="1997659"/>
                  </a:cubicBezTo>
                  <a:cubicBezTo>
                    <a:pt x="3086405" y="1997659"/>
                    <a:pt x="3452775" y="1997659"/>
                    <a:pt x="3819144" y="1997659"/>
                  </a:cubicBezTo>
                  <a:cubicBezTo>
                    <a:pt x="3819144" y="1820875"/>
                    <a:pt x="3819144" y="1645920"/>
                    <a:pt x="3819144" y="1470355"/>
                  </a:cubicBezTo>
                  <a:cubicBezTo>
                    <a:pt x="3450946" y="1470355"/>
                    <a:pt x="3085795" y="1470355"/>
                    <a:pt x="2717597" y="1470355"/>
                  </a:cubicBezTo>
                  <a:close/>
                  <a:moveTo>
                    <a:pt x="3969106" y="1997050"/>
                  </a:moveTo>
                  <a:cubicBezTo>
                    <a:pt x="4338524" y="1997050"/>
                    <a:pt x="4704284" y="1997050"/>
                    <a:pt x="5070044" y="1997050"/>
                  </a:cubicBezTo>
                  <a:cubicBezTo>
                    <a:pt x="5070044" y="1820266"/>
                    <a:pt x="5070044" y="1645310"/>
                    <a:pt x="5070044" y="1471574"/>
                  </a:cubicBezTo>
                  <a:cubicBezTo>
                    <a:pt x="4701845" y="1471574"/>
                    <a:pt x="4335476" y="1471574"/>
                    <a:pt x="3969106" y="1471574"/>
                  </a:cubicBezTo>
                  <a:cubicBezTo>
                    <a:pt x="3969106" y="1647749"/>
                    <a:pt x="3969106" y="1821485"/>
                    <a:pt x="3969106" y="1997050"/>
                  </a:cubicBezTo>
                  <a:close/>
                  <a:moveTo>
                    <a:pt x="5436413" y="1486814"/>
                  </a:moveTo>
                  <a:cubicBezTo>
                    <a:pt x="5436413" y="2018386"/>
                    <a:pt x="5436413" y="2540203"/>
                    <a:pt x="5436413" y="3062630"/>
                  </a:cubicBezTo>
                  <a:cubicBezTo>
                    <a:pt x="4393388" y="3062630"/>
                    <a:pt x="3352800" y="3062630"/>
                    <a:pt x="2307946" y="3062630"/>
                  </a:cubicBezTo>
                  <a:cubicBezTo>
                    <a:pt x="2307946" y="2541422"/>
                    <a:pt x="2307946" y="2022043"/>
                    <a:pt x="2307946" y="1501445"/>
                  </a:cubicBezTo>
                  <a:cubicBezTo>
                    <a:pt x="2253691" y="1519733"/>
                    <a:pt x="2235403" y="1553870"/>
                    <a:pt x="2235403" y="1608734"/>
                  </a:cubicBezTo>
                  <a:cubicBezTo>
                    <a:pt x="2237232" y="2114702"/>
                    <a:pt x="2236622" y="2620670"/>
                    <a:pt x="2236622" y="3126639"/>
                  </a:cubicBezTo>
                  <a:cubicBezTo>
                    <a:pt x="2236622" y="3138221"/>
                    <a:pt x="2236622" y="3150413"/>
                    <a:pt x="2236622" y="3161386"/>
                  </a:cubicBezTo>
                  <a:cubicBezTo>
                    <a:pt x="3332683" y="3161386"/>
                    <a:pt x="4423868" y="3161386"/>
                    <a:pt x="5515052" y="3161386"/>
                  </a:cubicBezTo>
                  <a:cubicBezTo>
                    <a:pt x="5515661" y="3155899"/>
                    <a:pt x="5516880" y="3152851"/>
                    <a:pt x="5516880" y="3150413"/>
                  </a:cubicBezTo>
                  <a:cubicBezTo>
                    <a:pt x="5516880" y="2623109"/>
                    <a:pt x="5516880" y="2095805"/>
                    <a:pt x="5516880" y="1568501"/>
                  </a:cubicBezTo>
                  <a:cubicBezTo>
                    <a:pt x="5516880" y="1560576"/>
                    <a:pt x="5513832" y="1548994"/>
                    <a:pt x="5508346" y="1544117"/>
                  </a:cubicBezTo>
                  <a:cubicBezTo>
                    <a:pt x="5488229" y="1525829"/>
                    <a:pt x="5465674" y="1509370"/>
                    <a:pt x="5436413" y="1486814"/>
                  </a:cubicBezTo>
                  <a:close/>
                </a:path>
              </a:pathLst>
            </a:custGeom>
            <a:solidFill>
              <a:schemeClr val="accent1"/>
            </a:solidFill>
            <a:ln w="609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E360AF2-141C-41FF-9E29-5C0EC8C900FE}"/>
                </a:ext>
              </a:extLst>
            </p:cNvPr>
            <p:cNvSpPr/>
            <p:nvPr/>
          </p:nvSpPr>
          <p:spPr>
            <a:xfrm>
              <a:off x="5486400" y="4684167"/>
              <a:ext cx="1316736" cy="2170176"/>
            </a:xfrm>
            <a:custGeom>
              <a:avLst/>
              <a:gdLst>
                <a:gd name="connsiteX0" fmla="*/ 0 w 1316736"/>
                <a:gd name="connsiteY0" fmla="*/ 2173834 h 2170176"/>
                <a:gd name="connsiteX1" fmla="*/ 609 w 1316736"/>
                <a:gd name="connsiteY1" fmla="*/ 491947 h 2170176"/>
                <a:gd name="connsiteX2" fmla="*/ 609 w 1316736"/>
                <a:gd name="connsiteY2" fmla="*/ 34747 h 2170176"/>
                <a:gd name="connsiteX3" fmla="*/ 609 w 1316736"/>
                <a:gd name="connsiteY3" fmla="*/ 0 h 2170176"/>
                <a:gd name="connsiteX4" fmla="*/ 1316736 w 1316736"/>
                <a:gd name="connsiteY4" fmla="*/ 0 h 2170176"/>
                <a:gd name="connsiteX5" fmla="*/ 1317955 w 1316736"/>
                <a:gd name="connsiteY5" fmla="*/ 28651 h 2170176"/>
                <a:gd name="connsiteX6" fmla="*/ 1317955 w 1316736"/>
                <a:gd name="connsiteY6" fmla="*/ 2151888 h 2170176"/>
                <a:gd name="connsiteX7" fmla="*/ 1316736 w 1316736"/>
                <a:gd name="connsiteY7" fmla="*/ 2173224 h 2170176"/>
                <a:gd name="connsiteX8" fmla="*/ 0 w 1316736"/>
                <a:gd name="connsiteY8" fmla="*/ 2173834 h 217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736" h="2170176">
                  <a:moveTo>
                    <a:pt x="0" y="2173834"/>
                  </a:moveTo>
                  <a:cubicBezTo>
                    <a:pt x="0" y="1613002"/>
                    <a:pt x="0" y="1052779"/>
                    <a:pt x="609" y="491947"/>
                  </a:cubicBezTo>
                  <a:cubicBezTo>
                    <a:pt x="609" y="339547"/>
                    <a:pt x="609" y="187147"/>
                    <a:pt x="609" y="34747"/>
                  </a:cubicBezTo>
                  <a:cubicBezTo>
                    <a:pt x="609" y="23774"/>
                    <a:pt x="609" y="12801"/>
                    <a:pt x="609" y="0"/>
                  </a:cubicBezTo>
                  <a:cubicBezTo>
                    <a:pt x="440741" y="0"/>
                    <a:pt x="877824" y="0"/>
                    <a:pt x="1316736" y="0"/>
                  </a:cubicBezTo>
                  <a:cubicBezTo>
                    <a:pt x="1317346" y="10363"/>
                    <a:pt x="1317955" y="19507"/>
                    <a:pt x="1317955" y="28651"/>
                  </a:cubicBezTo>
                  <a:cubicBezTo>
                    <a:pt x="1317955" y="736397"/>
                    <a:pt x="1317955" y="1444142"/>
                    <a:pt x="1317955" y="2151888"/>
                  </a:cubicBezTo>
                  <a:cubicBezTo>
                    <a:pt x="1317955" y="2159203"/>
                    <a:pt x="1317346" y="2165908"/>
                    <a:pt x="1316736" y="2173224"/>
                  </a:cubicBezTo>
                  <a:cubicBezTo>
                    <a:pt x="877824" y="2173834"/>
                    <a:pt x="438912" y="2173834"/>
                    <a:pt x="0" y="2173834"/>
                  </a:cubicBezTo>
                  <a:close/>
                </a:path>
              </a:pathLst>
            </a:custGeom>
            <a:solidFill>
              <a:srgbClr val="FFFFFF"/>
            </a:solidFill>
            <a:ln w="609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E9AEA7C-B8B8-4988-8F00-B959329A25DB}"/>
                </a:ext>
              </a:extLst>
            </p:cNvPr>
            <p:cNvSpPr/>
            <p:nvPr/>
          </p:nvSpPr>
          <p:spPr>
            <a:xfrm>
              <a:off x="4080662" y="4171493"/>
              <a:ext cx="883920" cy="524256"/>
            </a:xfrm>
            <a:custGeom>
              <a:avLst/>
              <a:gdLst>
                <a:gd name="connsiteX0" fmla="*/ 887578 w 883920"/>
                <a:gd name="connsiteY0" fmla="*/ 0 h 524256"/>
                <a:gd name="connsiteX1" fmla="*/ 887578 w 883920"/>
                <a:gd name="connsiteY1" fmla="*/ 525475 h 524256"/>
                <a:gd name="connsiteX2" fmla="*/ 0 w 883920"/>
                <a:gd name="connsiteY2" fmla="*/ 525475 h 524256"/>
                <a:gd name="connsiteX3" fmla="*/ 0 w 883920"/>
                <a:gd name="connsiteY3" fmla="*/ 0 h 524256"/>
                <a:gd name="connsiteX4" fmla="*/ 887578 w 883920"/>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887578" y="0"/>
                  </a:moveTo>
                  <a:cubicBezTo>
                    <a:pt x="887578" y="174955"/>
                    <a:pt x="887578" y="349301"/>
                    <a:pt x="887578" y="525475"/>
                  </a:cubicBezTo>
                  <a:cubicBezTo>
                    <a:pt x="591922" y="525475"/>
                    <a:pt x="296875" y="525475"/>
                    <a:pt x="0" y="525475"/>
                  </a:cubicBezTo>
                  <a:cubicBezTo>
                    <a:pt x="0" y="350520"/>
                    <a:pt x="0" y="176784"/>
                    <a:pt x="0" y="0"/>
                  </a:cubicBezTo>
                  <a:cubicBezTo>
                    <a:pt x="295046" y="0"/>
                    <a:pt x="590702" y="0"/>
                    <a:pt x="887578" y="0"/>
                  </a:cubicBezTo>
                  <a:close/>
                </a:path>
              </a:pathLst>
            </a:custGeom>
            <a:solidFill>
              <a:srgbClr val="FFFFFF"/>
            </a:solidFill>
            <a:ln w="609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89117A0-70C8-44B1-94BD-536D43E7F794}"/>
                </a:ext>
              </a:extLst>
            </p:cNvPr>
            <p:cNvSpPr/>
            <p:nvPr/>
          </p:nvSpPr>
          <p:spPr>
            <a:xfrm>
              <a:off x="8145475" y="4171493"/>
              <a:ext cx="883920" cy="524256"/>
            </a:xfrm>
            <a:custGeom>
              <a:avLst/>
              <a:gdLst>
                <a:gd name="connsiteX0" fmla="*/ 886968 w 883920"/>
                <a:gd name="connsiteY0" fmla="*/ 526085 h 524256"/>
                <a:gd name="connsiteX1" fmla="*/ 0 w 883920"/>
                <a:gd name="connsiteY1" fmla="*/ 526085 h 524256"/>
                <a:gd name="connsiteX2" fmla="*/ 0 w 883920"/>
                <a:gd name="connsiteY2" fmla="*/ 0 h 524256"/>
                <a:gd name="connsiteX3" fmla="*/ 886968 w 883920"/>
                <a:gd name="connsiteY3" fmla="*/ 0 h 524256"/>
                <a:gd name="connsiteX4" fmla="*/ 886968 w 883920"/>
                <a:gd name="connsiteY4" fmla="*/ 526085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886968" y="526085"/>
                  </a:moveTo>
                  <a:cubicBezTo>
                    <a:pt x="589483" y="526085"/>
                    <a:pt x="295656" y="526085"/>
                    <a:pt x="0" y="526085"/>
                  </a:cubicBezTo>
                  <a:cubicBezTo>
                    <a:pt x="0" y="350520"/>
                    <a:pt x="0" y="176175"/>
                    <a:pt x="0" y="0"/>
                  </a:cubicBezTo>
                  <a:cubicBezTo>
                    <a:pt x="295046" y="0"/>
                    <a:pt x="590093" y="0"/>
                    <a:pt x="886968" y="0"/>
                  </a:cubicBezTo>
                  <a:cubicBezTo>
                    <a:pt x="886968" y="174346"/>
                    <a:pt x="886968" y="349301"/>
                    <a:pt x="886968" y="526085"/>
                  </a:cubicBezTo>
                  <a:close/>
                </a:path>
              </a:pathLst>
            </a:custGeom>
            <a:solidFill>
              <a:srgbClr val="FFFFFF"/>
            </a:solidFill>
            <a:ln w="609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319AC4B-19EA-4E52-81A5-23009FB0A324}"/>
                </a:ext>
              </a:extLst>
            </p:cNvPr>
            <p:cNvSpPr/>
            <p:nvPr/>
          </p:nvSpPr>
          <p:spPr>
            <a:xfrm>
              <a:off x="4081272" y="4804867"/>
              <a:ext cx="883920" cy="524256"/>
            </a:xfrm>
            <a:custGeom>
              <a:avLst/>
              <a:gdLst>
                <a:gd name="connsiteX0" fmla="*/ 886358 w 883920"/>
                <a:gd name="connsiteY0" fmla="*/ 527913 h 524256"/>
                <a:gd name="connsiteX1" fmla="*/ 0 w 883920"/>
                <a:gd name="connsiteY1" fmla="*/ 527913 h 524256"/>
                <a:gd name="connsiteX2" fmla="*/ 0 w 883920"/>
                <a:gd name="connsiteY2" fmla="*/ 0 h 524256"/>
                <a:gd name="connsiteX3" fmla="*/ 886358 w 883920"/>
                <a:gd name="connsiteY3" fmla="*/ 0 h 524256"/>
                <a:gd name="connsiteX4" fmla="*/ 886358 w 883920"/>
                <a:gd name="connsiteY4" fmla="*/ 527913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886358" y="527913"/>
                  </a:moveTo>
                  <a:cubicBezTo>
                    <a:pt x="590093" y="527913"/>
                    <a:pt x="296266" y="527913"/>
                    <a:pt x="0" y="527913"/>
                  </a:cubicBezTo>
                  <a:cubicBezTo>
                    <a:pt x="0" y="351739"/>
                    <a:pt x="0" y="176784"/>
                    <a:pt x="0" y="0"/>
                  </a:cubicBezTo>
                  <a:cubicBezTo>
                    <a:pt x="295656" y="0"/>
                    <a:pt x="590093" y="0"/>
                    <a:pt x="886358" y="0"/>
                  </a:cubicBezTo>
                  <a:cubicBezTo>
                    <a:pt x="886358" y="175565"/>
                    <a:pt x="886358" y="350520"/>
                    <a:pt x="886358" y="527913"/>
                  </a:cubicBezTo>
                  <a:close/>
                </a:path>
              </a:pathLst>
            </a:custGeom>
            <a:solidFill>
              <a:srgbClr val="FFFFFF"/>
            </a:solidFill>
            <a:ln w="609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357BD94-885A-4AF1-A451-7912F9B1103B}"/>
                </a:ext>
              </a:extLst>
            </p:cNvPr>
            <p:cNvSpPr/>
            <p:nvPr/>
          </p:nvSpPr>
          <p:spPr>
            <a:xfrm>
              <a:off x="8146086" y="4804256"/>
              <a:ext cx="883919" cy="524256"/>
            </a:xfrm>
            <a:custGeom>
              <a:avLst/>
              <a:gdLst>
                <a:gd name="connsiteX0" fmla="*/ 0 w 883920"/>
                <a:gd name="connsiteY0" fmla="*/ 0 h 524256"/>
                <a:gd name="connsiteX1" fmla="*/ 885749 w 883920"/>
                <a:gd name="connsiteY1" fmla="*/ 0 h 524256"/>
                <a:gd name="connsiteX2" fmla="*/ 885749 w 883920"/>
                <a:gd name="connsiteY2" fmla="*/ 527304 h 524256"/>
                <a:gd name="connsiteX3" fmla="*/ 0 w 883920"/>
                <a:gd name="connsiteY3" fmla="*/ 527304 h 524256"/>
                <a:gd name="connsiteX4" fmla="*/ 0 w 883920"/>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20" h="524256">
                  <a:moveTo>
                    <a:pt x="0" y="0"/>
                  </a:moveTo>
                  <a:cubicBezTo>
                    <a:pt x="296266" y="0"/>
                    <a:pt x="589483" y="0"/>
                    <a:pt x="885749" y="0"/>
                  </a:cubicBezTo>
                  <a:cubicBezTo>
                    <a:pt x="885749" y="175565"/>
                    <a:pt x="885749" y="350520"/>
                    <a:pt x="885749" y="527304"/>
                  </a:cubicBezTo>
                  <a:cubicBezTo>
                    <a:pt x="591922" y="527304"/>
                    <a:pt x="296875" y="527304"/>
                    <a:pt x="0" y="527304"/>
                  </a:cubicBezTo>
                  <a:cubicBezTo>
                    <a:pt x="0" y="352959"/>
                    <a:pt x="0" y="178003"/>
                    <a:pt x="0" y="0"/>
                  </a:cubicBezTo>
                  <a:close/>
                </a:path>
              </a:pathLst>
            </a:custGeom>
            <a:solidFill>
              <a:srgbClr val="FFFFFF"/>
            </a:solidFill>
            <a:ln w="609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B2DB2BA-09DD-4CA7-9BF3-6142E78864FC}"/>
                </a:ext>
              </a:extLst>
            </p:cNvPr>
            <p:cNvSpPr/>
            <p:nvPr/>
          </p:nvSpPr>
          <p:spPr>
            <a:xfrm>
              <a:off x="3167482" y="4805477"/>
              <a:ext cx="804672" cy="524256"/>
            </a:xfrm>
            <a:custGeom>
              <a:avLst/>
              <a:gdLst>
                <a:gd name="connsiteX0" fmla="*/ 0 w 804672"/>
                <a:gd name="connsiteY0" fmla="*/ 527304 h 524256"/>
                <a:gd name="connsiteX1" fmla="*/ 0 w 804672"/>
                <a:gd name="connsiteY1" fmla="*/ 0 h 524256"/>
                <a:gd name="connsiteX2" fmla="*/ 805891 w 804672"/>
                <a:gd name="connsiteY2" fmla="*/ 0 h 524256"/>
                <a:gd name="connsiteX3" fmla="*/ 805891 w 804672"/>
                <a:gd name="connsiteY3" fmla="*/ 527304 h 524256"/>
                <a:gd name="connsiteX4" fmla="*/ 0 w 804672"/>
                <a:gd name="connsiteY4" fmla="*/ 527304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672" h="524256">
                  <a:moveTo>
                    <a:pt x="0" y="527304"/>
                  </a:moveTo>
                  <a:cubicBezTo>
                    <a:pt x="0" y="349911"/>
                    <a:pt x="0" y="175565"/>
                    <a:pt x="0" y="0"/>
                  </a:cubicBezTo>
                  <a:cubicBezTo>
                    <a:pt x="269443" y="0"/>
                    <a:pt x="536448" y="0"/>
                    <a:pt x="805891" y="0"/>
                  </a:cubicBezTo>
                  <a:cubicBezTo>
                    <a:pt x="805891" y="176175"/>
                    <a:pt x="805891" y="351130"/>
                    <a:pt x="805891" y="527304"/>
                  </a:cubicBezTo>
                  <a:cubicBezTo>
                    <a:pt x="536448" y="527304"/>
                    <a:pt x="269443" y="527304"/>
                    <a:pt x="0" y="527304"/>
                  </a:cubicBezTo>
                  <a:close/>
                </a:path>
              </a:pathLst>
            </a:custGeom>
            <a:solidFill>
              <a:srgbClr val="FFFFFF"/>
            </a:solidFill>
            <a:ln w="609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0DBD01D-E46D-4930-98C7-7F192B8A0878}"/>
                </a:ext>
              </a:extLst>
            </p:cNvPr>
            <p:cNvSpPr/>
            <p:nvPr/>
          </p:nvSpPr>
          <p:spPr>
            <a:xfrm>
              <a:off x="7233513" y="4805477"/>
              <a:ext cx="804672" cy="524256"/>
            </a:xfrm>
            <a:custGeom>
              <a:avLst/>
              <a:gdLst>
                <a:gd name="connsiteX0" fmla="*/ 805282 w 804672"/>
                <a:gd name="connsiteY0" fmla="*/ 0 h 524256"/>
                <a:gd name="connsiteX1" fmla="*/ 805282 w 804672"/>
                <a:gd name="connsiteY1" fmla="*/ 526085 h 524256"/>
                <a:gd name="connsiteX2" fmla="*/ 0 w 804672"/>
                <a:gd name="connsiteY2" fmla="*/ 526085 h 524256"/>
                <a:gd name="connsiteX3" fmla="*/ 0 w 804672"/>
                <a:gd name="connsiteY3" fmla="*/ 0 h 524256"/>
                <a:gd name="connsiteX4" fmla="*/ 805282 w 804672"/>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672" h="524256">
                  <a:moveTo>
                    <a:pt x="805282" y="0"/>
                  </a:moveTo>
                  <a:cubicBezTo>
                    <a:pt x="805282" y="176784"/>
                    <a:pt x="805282" y="349911"/>
                    <a:pt x="805282" y="526085"/>
                  </a:cubicBezTo>
                  <a:cubicBezTo>
                    <a:pt x="537058" y="526085"/>
                    <a:pt x="269443" y="526085"/>
                    <a:pt x="0" y="526085"/>
                  </a:cubicBezTo>
                  <a:cubicBezTo>
                    <a:pt x="0" y="351130"/>
                    <a:pt x="0" y="176784"/>
                    <a:pt x="0" y="0"/>
                  </a:cubicBezTo>
                  <a:cubicBezTo>
                    <a:pt x="268224" y="0"/>
                    <a:pt x="535839" y="0"/>
                    <a:pt x="805282" y="0"/>
                  </a:cubicBezTo>
                  <a:close/>
                </a:path>
              </a:pathLst>
            </a:custGeom>
            <a:solidFill>
              <a:srgbClr val="FFFFFF"/>
            </a:solidFill>
            <a:ln w="609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2750EC5-3642-4DE0-BDC9-1AC145D9B10D}"/>
                </a:ext>
              </a:extLst>
            </p:cNvPr>
            <p:cNvSpPr/>
            <p:nvPr/>
          </p:nvSpPr>
          <p:spPr>
            <a:xfrm>
              <a:off x="3168701" y="4170883"/>
              <a:ext cx="798576" cy="524256"/>
            </a:xfrm>
            <a:custGeom>
              <a:avLst/>
              <a:gdLst>
                <a:gd name="connsiteX0" fmla="*/ 0 w 798576"/>
                <a:gd name="connsiteY0" fmla="*/ 0 h 524256"/>
                <a:gd name="connsiteX1" fmla="*/ 804672 w 798576"/>
                <a:gd name="connsiteY1" fmla="*/ 0 h 524256"/>
                <a:gd name="connsiteX2" fmla="*/ 804672 w 798576"/>
                <a:gd name="connsiteY2" fmla="*/ 526085 h 524256"/>
                <a:gd name="connsiteX3" fmla="*/ 0 w 798576"/>
                <a:gd name="connsiteY3" fmla="*/ 526085 h 524256"/>
                <a:gd name="connsiteX4" fmla="*/ 0 w 798576"/>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576" h="524256">
                  <a:moveTo>
                    <a:pt x="0" y="0"/>
                  </a:moveTo>
                  <a:cubicBezTo>
                    <a:pt x="269443" y="0"/>
                    <a:pt x="536448" y="0"/>
                    <a:pt x="804672" y="0"/>
                  </a:cubicBezTo>
                  <a:cubicBezTo>
                    <a:pt x="804672" y="175565"/>
                    <a:pt x="804672" y="349910"/>
                    <a:pt x="804672" y="526085"/>
                  </a:cubicBezTo>
                  <a:cubicBezTo>
                    <a:pt x="537058" y="526085"/>
                    <a:pt x="269443" y="526085"/>
                    <a:pt x="0" y="526085"/>
                  </a:cubicBezTo>
                  <a:cubicBezTo>
                    <a:pt x="0" y="351129"/>
                    <a:pt x="0" y="176784"/>
                    <a:pt x="0" y="0"/>
                  </a:cubicBezTo>
                  <a:close/>
                </a:path>
              </a:pathLst>
            </a:custGeom>
            <a:solidFill>
              <a:srgbClr val="FFFFFF"/>
            </a:solidFill>
            <a:ln w="609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0EC0C6F-624F-4A40-B6D3-0A5B8EC2587D}"/>
                </a:ext>
              </a:extLst>
            </p:cNvPr>
            <p:cNvSpPr/>
            <p:nvPr/>
          </p:nvSpPr>
          <p:spPr>
            <a:xfrm>
              <a:off x="7233513" y="4170883"/>
              <a:ext cx="798576" cy="524256"/>
            </a:xfrm>
            <a:custGeom>
              <a:avLst/>
              <a:gdLst>
                <a:gd name="connsiteX0" fmla="*/ 0 w 798576"/>
                <a:gd name="connsiteY0" fmla="*/ 526694 h 524256"/>
                <a:gd name="connsiteX1" fmla="*/ 0 w 798576"/>
                <a:gd name="connsiteY1" fmla="*/ 0 h 524256"/>
                <a:gd name="connsiteX2" fmla="*/ 803453 w 798576"/>
                <a:gd name="connsiteY2" fmla="*/ 0 h 524256"/>
                <a:gd name="connsiteX3" fmla="*/ 803453 w 798576"/>
                <a:gd name="connsiteY3" fmla="*/ 526694 h 524256"/>
                <a:gd name="connsiteX4" fmla="*/ 0 w 798576"/>
                <a:gd name="connsiteY4" fmla="*/ 526694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576" h="524256">
                  <a:moveTo>
                    <a:pt x="0" y="526694"/>
                  </a:moveTo>
                  <a:cubicBezTo>
                    <a:pt x="0" y="349910"/>
                    <a:pt x="0" y="175565"/>
                    <a:pt x="0" y="0"/>
                  </a:cubicBezTo>
                  <a:cubicBezTo>
                    <a:pt x="268224" y="0"/>
                    <a:pt x="534619" y="0"/>
                    <a:pt x="803453" y="0"/>
                  </a:cubicBezTo>
                  <a:cubicBezTo>
                    <a:pt x="803453" y="174955"/>
                    <a:pt x="803453" y="349910"/>
                    <a:pt x="803453" y="526694"/>
                  </a:cubicBezTo>
                  <a:cubicBezTo>
                    <a:pt x="536448" y="526694"/>
                    <a:pt x="269443" y="526694"/>
                    <a:pt x="0" y="526694"/>
                  </a:cubicBezTo>
                  <a:close/>
                </a:path>
              </a:pathLst>
            </a:custGeom>
            <a:solidFill>
              <a:srgbClr val="FFFFFF"/>
            </a:solidFill>
            <a:ln w="609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BFBF0BB-E87F-4222-B3C3-C60E26C4B402}"/>
                </a:ext>
              </a:extLst>
            </p:cNvPr>
            <p:cNvSpPr/>
            <p:nvPr/>
          </p:nvSpPr>
          <p:spPr>
            <a:xfrm>
              <a:off x="6164885" y="2077517"/>
              <a:ext cx="1097280" cy="798576"/>
            </a:xfrm>
            <a:custGeom>
              <a:avLst/>
              <a:gdLst>
                <a:gd name="connsiteX0" fmla="*/ 1101547 w 1097280"/>
                <a:gd name="connsiteY0" fmla="*/ 0 h 798576"/>
                <a:gd name="connsiteX1" fmla="*/ 1101547 w 1097280"/>
                <a:gd name="connsiteY1" fmla="*/ 804063 h 798576"/>
                <a:gd name="connsiteX2" fmla="*/ 0 w 1097280"/>
                <a:gd name="connsiteY2" fmla="*/ 804063 h 798576"/>
                <a:gd name="connsiteX3" fmla="*/ 0 w 1097280"/>
                <a:gd name="connsiteY3" fmla="*/ 0 h 798576"/>
                <a:gd name="connsiteX4" fmla="*/ 1101547 w 1097280"/>
                <a:gd name="connsiteY4" fmla="*/ 0 h 79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798576">
                  <a:moveTo>
                    <a:pt x="1101547" y="0"/>
                  </a:moveTo>
                  <a:cubicBezTo>
                    <a:pt x="1101547" y="268834"/>
                    <a:pt x="1101547" y="535229"/>
                    <a:pt x="1101547" y="804063"/>
                  </a:cubicBezTo>
                  <a:cubicBezTo>
                    <a:pt x="734568" y="804063"/>
                    <a:pt x="368199" y="804063"/>
                    <a:pt x="0" y="804063"/>
                  </a:cubicBezTo>
                  <a:cubicBezTo>
                    <a:pt x="0" y="537058"/>
                    <a:pt x="0" y="269443"/>
                    <a:pt x="0" y="0"/>
                  </a:cubicBezTo>
                  <a:cubicBezTo>
                    <a:pt x="365760" y="0"/>
                    <a:pt x="732130" y="0"/>
                    <a:pt x="1101547" y="0"/>
                  </a:cubicBezTo>
                  <a:close/>
                </a:path>
              </a:pathLst>
            </a:custGeom>
            <a:solidFill>
              <a:srgbClr val="FFFFFF"/>
            </a:solidFill>
            <a:ln w="609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9C80D8B-2A3D-408B-ACB1-AE75318E0550}"/>
                </a:ext>
              </a:extLst>
            </p:cNvPr>
            <p:cNvSpPr/>
            <p:nvPr/>
          </p:nvSpPr>
          <p:spPr>
            <a:xfrm>
              <a:off x="4912157" y="2079346"/>
              <a:ext cx="1097280" cy="798576"/>
            </a:xfrm>
            <a:custGeom>
              <a:avLst/>
              <a:gdLst>
                <a:gd name="connsiteX0" fmla="*/ 1102157 w 1097280"/>
                <a:gd name="connsiteY0" fmla="*/ 803453 h 798576"/>
                <a:gd name="connsiteX1" fmla="*/ 0 w 1097280"/>
                <a:gd name="connsiteY1" fmla="*/ 803453 h 798576"/>
                <a:gd name="connsiteX2" fmla="*/ 0 w 1097280"/>
                <a:gd name="connsiteY2" fmla="*/ 0 h 798576"/>
                <a:gd name="connsiteX3" fmla="*/ 1102157 w 1097280"/>
                <a:gd name="connsiteY3" fmla="*/ 0 h 798576"/>
                <a:gd name="connsiteX4" fmla="*/ 1102157 w 1097280"/>
                <a:gd name="connsiteY4" fmla="*/ 803453 h 79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798576">
                  <a:moveTo>
                    <a:pt x="1102157" y="803453"/>
                  </a:moveTo>
                  <a:cubicBezTo>
                    <a:pt x="733349" y="803453"/>
                    <a:pt x="368199" y="803453"/>
                    <a:pt x="0" y="803453"/>
                  </a:cubicBezTo>
                  <a:cubicBezTo>
                    <a:pt x="0" y="535838"/>
                    <a:pt x="0" y="269443"/>
                    <a:pt x="0" y="0"/>
                  </a:cubicBezTo>
                  <a:cubicBezTo>
                    <a:pt x="366370" y="0"/>
                    <a:pt x="733349" y="0"/>
                    <a:pt x="1102157" y="0"/>
                  </a:cubicBezTo>
                  <a:cubicBezTo>
                    <a:pt x="1102157" y="267005"/>
                    <a:pt x="1102157" y="534010"/>
                    <a:pt x="1102157" y="803453"/>
                  </a:cubicBezTo>
                  <a:close/>
                </a:path>
              </a:pathLst>
            </a:custGeom>
            <a:solidFill>
              <a:srgbClr val="FFFFFF"/>
            </a:solidFill>
            <a:ln w="609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8A64BBE-0199-48FA-A39D-DD1E306650C8}"/>
                </a:ext>
              </a:extLst>
            </p:cNvPr>
            <p:cNvSpPr/>
            <p:nvPr/>
          </p:nvSpPr>
          <p:spPr>
            <a:xfrm>
              <a:off x="4286689" y="12192"/>
              <a:ext cx="3584448" cy="1633728"/>
            </a:xfrm>
            <a:custGeom>
              <a:avLst/>
              <a:gdLst>
                <a:gd name="connsiteX0" fmla="*/ 1797729 w 3584448"/>
                <a:gd name="connsiteY0" fmla="*/ 291389 h 1633728"/>
                <a:gd name="connsiteX1" fmla="*/ 5505 w 3584448"/>
                <a:gd name="connsiteY1" fmla="*/ 1619098 h 1633728"/>
                <a:gd name="connsiteX2" fmla="*/ 1237 w 3584448"/>
                <a:gd name="connsiteY2" fmla="*/ 1582522 h 1633728"/>
                <a:gd name="connsiteX3" fmla="*/ 18 w 3584448"/>
                <a:gd name="connsiteY3" fmla="*/ 1396594 h 1633728"/>
                <a:gd name="connsiteX4" fmla="*/ 35375 w 3584448"/>
                <a:gd name="connsiteY4" fmla="*/ 1333805 h 1633728"/>
                <a:gd name="connsiteX5" fmla="*/ 883329 w 3584448"/>
                <a:gd name="connsiteY5" fmla="*/ 687629 h 1633728"/>
                <a:gd name="connsiteX6" fmla="*/ 1764810 w 3584448"/>
                <a:gd name="connsiteY6" fmla="*/ 15240 h 1633728"/>
                <a:gd name="connsiteX7" fmla="*/ 1786146 w 3584448"/>
                <a:gd name="connsiteY7" fmla="*/ 0 h 1633728"/>
                <a:gd name="connsiteX8" fmla="*/ 2061076 w 3584448"/>
                <a:gd name="connsiteY8" fmla="*/ 206045 h 1633728"/>
                <a:gd name="connsiteX9" fmla="*/ 3538137 w 3584448"/>
                <a:gd name="connsiteY9" fmla="*/ 1312469 h 1633728"/>
                <a:gd name="connsiteX10" fmla="*/ 3585076 w 3584448"/>
                <a:gd name="connsiteY10" fmla="*/ 1410005 h 1633728"/>
                <a:gd name="connsiteX11" fmla="*/ 3584466 w 3584448"/>
                <a:gd name="connsiteY11" fmla="*/ 1635557 h 1633728"/>
                <a:gd name="connsiteX12" fmla="*/ 1797729 w 3584448"/>
                <a:gd name="connsiteY12" fmla="*/ 291389 h 1633728"/>
                <a:gd name="connsiteX13" fmla="*/ 68903 w 3584448"/>
                <a:gd name="connsiteY13" fmla="*/ 1486814 h 1633728"/>
                <a:gd name="connsiteX14" fmla="*/ 96335 w 3584448"/>
                <a:gd name="connsiteY14" fmla="*/ 1466698 h 1633728"/>
                <a:gd name="connsiteX15" fmla="*/ 1770297 w 3584448"/>
                <a:gd name="connsiteY15" fmla="*/ 191414 h 1633728"/>
                <a:gd name="connsiteX16" fmla="*/ 1824551 w 3584448"/>
                <a:gd name="connsiteY16" fmla="*/ 192024 h 1633728"/>
                <a:gd name="connsiteX17" fmla="*/ 3384518 w 3584448"/>
                <a:gd name="connsiteY17" fmla="*/ 1380744 h 1633728"/>
                <a:gd name="connsiteX18" fmla="*/ 3525335 w 3584448"/>
                <a:gd name="connsiteY18" fmla="*/ 1487424 h 1633728"/>
                <a:gd name="connsiteX19" fmla="*/ 3477177 w 3584448"/>
                <a:gd name="connsiteY19" fmla="*/ 1359408 h 1633728"/>
                <a:gd name="connsiteX20" fmla="*/ 1930622 w 3584448"/>
                <a:gd name="connsiteY20" fmla="*/ 187147 h 1633728"/>
                <a:gd name="connsiteX21" fmla="*/ 1786756 w 3584448"/>
                <a:gd name="connsiteY21" fmla="*/ 78029 h 1633728"/>
                <a:gd name="connsiteX22" fmla="*/ 1771516 w 3584448"/>
                <a:gd name="connsiteY22" fmla="*/ 89002 h 1633728"/>
                <a:gd name="connsiteX23" fmla="*/ 112185 w 3584448"/>
                <a:gd name="connsiteY23" fmla="*/ 1363066 h 1633728"/>
                <a:gd name="connsiteX24" fmla="*/ 68903 w 3584448"/>
                <a:gd name="connsiteY24" fmla="*/ 1486814 h 1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84448" h="1633728">
                  <a:moveTo>
                    <a:pt x="1797729" y="291389"/>
                  </a:moveTo>
                  <a:cubicBezTo>
                    <a:pt x="1197882" y="729691"/>
                    <a:pt x="615714" y="1187501"/>
                    <a:pt x="5505" y="1619098"/>
                  </a:cubicBezTo>
                  <a:cubicBezTo>
                    <a:pt x="3676" y="1603248"/>
                    <a:pt x="1237" y="1592885"/>
                    <a:pt x="1237" y="1582522"/>
                  </a:cubicBezTo>
                  <a:cubicBezTo>
                    <a:pt x="628" y="1520342"/>
                    <a:pt x="1847" y="1458773"/>
                    <a:pt x="18" y="1396594"/>
                  </a:cubicBezTo>
                  <a:cubicBezTo>
                    <a:pt x="-591" y="1367333"/>
                    <a:pt x="14039" y="1350264"/>
                    <a:pt x="35375" y="1333805"/>
                  </a:cubicBezTo>
                  <a:cubicBezTo>
                    <a:pt x="318229" y="1118616"/>
                    <a:pt x="600474" y="903427"/>
                    <a:pt x="883329" y="687629"/>
                  </a:cubicBezTo>
                  <a:cubicBezTo>
                    <a:pt x="1177156" y="463296"/>
                    <a:pt x="1470983" y="239573"/>
                    <a:pt x="1764810" y="15240"/>
                  </a:cubicBezTo>
                  <a:cubicBezTo>
                    <a:pt x="1770906" y="10363"/>
                    <a:pt x="1777612" y="6096"/>
                    <a:pt x="1786146" y="0"/>
                  </a:cubicBezTo>
                  <a:cubicBezTo>
                    <a:pt x="1878196" y="68885"/>
                    <a:pt x="1969636" y="137770"/>
                    <a:pt x="2061076" y="206045"/>
                  </a:cubicBezTo>
                  <a:cubicBezTo>
                    <a:pt x="2553023" y="574853"/>
                    <a:pt x="3044970" y="944270"/>
                    <a:pt x="3538137" y="1312469"/>
                  </a:cubicBezTo>
                  <a:cubicBezTo>
                    <a:pt x="3572884" y="1338682"/>
                    <a:pt x="3587514" y="1366723"/>
                    <a:pt x="3585076" y="1410005"/>
                  </a:cubicBezTo>
                  <a:cubicBezTo>
                    <a:pt x="3582028" y="1481938"/>
                    <a:pt x="3584466" y="1553870"/>
                    <a:pt x="3584466" y="1635557"/>
                  </a:cubicBezTo>
                  <a:cubicBezTo>
                    <a:pt x="2980353" y="1192378"/>
                    <a:pt x="2391479" y="739445"/>
                    <a:pt x="1797729" y="291389"/>
                  </a:cubicBezTo>
                  <a:close/>
                  <a:moveTo>
                    <a:pt x="68903" y="1486814"/>
                  </a:moveTo>
                  <a:cubicBezTo>
                    <a:pt x="79876" y="1478890"/>
                    <a:pt x="87801" y="1472794"/>
                    <a:pt x="96335" y="1466698"/>
                  </a:cubicBezTo>
                  <a:cubicBezTo>
                    <a:pt x="654729" y="1041806"/>
                    <a:pt x="1212513" y="616915"/>
                    <a:pt x="1770297" y="191414"/>
                  </a:cubicBezTo>
                  <a:cubicBezTo>
                    <a:pt x="1791633" y="174955"/>
                    <a:pt x="1803825" y="176174"/>
                    <a:pt x="1824551" y="192024"/>
                  </a:cubicBezTo>
                  <a:cubicBezTo>
                    <a:pt x="2343930" y="588874"/>
                    <a:pt x="2864529" y="984504"/>
                    <a:pt x="3384518" y="1380744"/>
                  </a:cubicBezTo>
                  <a:cubicBezTo>
                    <a:pt x="3430847" y="1416101"/>
                    <a:pt x="3477786" y="1451458"/>
                    <a:pt x="3525335" y="1487424"/>
                  </a:cubicBezTo>
                  <a:cubicBezTo>
                    <a:pt x="3538746" y="1430731"/>
                    <a:pt x="3522287" y="1393546"/>
                    <a:pt x="3477177" y="1359408"/>
                  </a:cubicBezTo>
                  <a:cubicBezTo>
                    <a:pt x="2960236" y="969874"/>
                    <a:pt x="2445734" y="578510"/>
                    <a:pt x="1930622" y="187147"/>
                  </a:cubicBezTo>
                  <a:cubicBezTo>
                    <a:pt x="1882463" y="150571"/>
                    <a:pt x="1834305" y="113995"/>
                    <a:pt x="1786756" y="78029"/>
                  </a:cubicBezTo>
                  <a:cubicBezTo>
                    <a:pt x="1779441" y="83515"/>
                    <a:pt x="1775174" y="85954"/>
                    <a:pt x="1771516" y="89002"/>
                  </a:cubicBezTo>
                  <a:cubicBezTo>
                    <a:pt x="1218609" y="513893"/>
                    <a:pt x="666311" y="940003"/>
                    <a:pt x="112185" y="1363066"/>
                  </a:cubicBezTo>
                  <a:cubicBezTo>
                    <a:pt x="67074" y="1397813"/>
                    <a:pt x="57930" y="1434389"/>
                    <a:pt x="68903" y="1486814"/>
                  </a:cubicBezTo>
                  <a:close/>
                </a:path>
              </a:pathLst>
            </a:custGeom>
            <a:solidFill>
              <a:srgbClr val="FFFFFF"/>
            </a:solidFill>
            <a:ln w="609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0C437B4-B0E8-4AD1-8A42-7CE90AF0AE29}"/>
                </a:ext>
              </a:extLst>
            </p:cNvPr>
            <p:cNvSpPr/>
            <p:nvPr/>
          </p:nvSpPr>
          <p:spPr>
            <a:xfrm>
              <a:off x="4912157" y="1470355"/>
              <a:ext cx="1097280" cy="524256"/>
            </a:xfrm>
            <a:custGeom>
              <a:avLst/>
              <a:gdLst>
                <a:gd name="connsiteX0" fmla="*/ 0 w 1097280"/>
                <a:gd name="connsiteY0" fmla="*/ 0 h 524256"/>
                <a:gd name="connsiteX1" fmla="*/ 1101547 w 1097280"/>
                <a:gd name="connsiteY1" fmla="*/ 0 h 524256"/>
                <a:gd name="connsiteX2" fmla="*/ 1101547 w 1097280"/>
                <a:gd name="connsiteY2" fmla="*/ 527304 h 524256"/>
                <a:gd name="connsiteX3" fmla="*/ 0 w 1097280"/>
                <a:gd name="connsiteY3" fmla="*/ 527304 h 524256"/>
                <a:gd name="connsiteX4" fmla="*/ 0 w 1097280"/>
                <a:gd name="connsiteY4" fmla="*/ 0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524256">
                  <a:moveTo>
                    <a:pt x="0" y="0"/>
                  </a:moveTo>
                  <a:cubicBezTo>
                    <a:pt x="368199" y="0"/>
                    <a:pt x="733349" y="0"/>
                    <a:pt x="1101547" y="0"/>
                  </a:cubicBezTo>
                  <a:cubicBezTo>
                    <a:pt x="1101547" y="175565"/>
                    <a:pt x="1101547" y="350520"/>
                    <a:pt x="1101547" y="527304"/>
                  </a:cubicBezTo>
                  <a:cubicBezTo>
                    <a:pt x="735178" y="527304"/>
                    <a:pt x="368808" y="527304"/>
                    <a:pt x="0" y="527304"/>
                  </a:cubicBezTo>
                  <a:cubicBezTo>
                    <a:pt x="0" y="352349"/>
                    <a:pt x="0" y="177394"/>
                    <a:pt x="0" y="0"/>
                  </a:cubicBezTo>
                  <a:close/>
                </a:path>
              </a:pathLst>
            </a:custGeom>
            <a:solidFill>
              <a:srgbClr val="FFFFFF"/>
            </a:solidFill>
            <a:ln w="609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30133AC-E0AE-49D6-9377-779F6CE4D4F1}"/>
                </a:ext>
              </a:extLst>
            </p:cNvPr>
            <p:cNvSpPr/>
            <p:nvPr/>
          </p:nvSpPr>
          <p:spPr>
            <a:xfrm>
              <a:off x="6163665" y="1471574"/>
              <a:ext cx="1097280" cy="524256"/>
            </a:xfrm>
            <a:custGeom>
              <a:avLst/>
              <a:gdLst>
                <a:gd name="connsiteX0" fmla="*/ 0 w 1097280"/>
                <a:gd name="connsiteY0" fmla="*/ 525475 h 524256"/>
                <a:gd name="connsiteX1" fmla="*/ 0 w 1097280"/>
                <a:gd name="connsiteY1" fmla="*/ 0 h 524256"/>
                <a:gd name="connsiteX2" fmla="*/ 1100938 w 1097280"/>
                <a:gd name="connsiteY2" fmla="*/ 0 h 524256"/>
                <a:gd name="connsiteX3" fmla="*/ 1100938 w 1097280"/>
                <a:gd name="connsiteY3" fmla="*/ 525475 h 524256"/>
                <a:gd name="connsiteX4" fmla="*/ 0 w 1097280"/>
                <a:gd name="connsiteY4" fmla="*/ 525475 h 52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524256">
                  <a:moveTo>
                    <a:pt x="0" y="525475"/>
                  </a:moveTo>
                  <a:cubicBezTo>
                    <a:pt x="0" y="349301"/>
                    <a:pt x="0" y="176174"/>
                    <a:pt x="0" y="0"/>
                  </a:cubicBezTo>
                  <a:cubicBezTo>
                    <a:pt x="366370" y="0"/>
                    <a:pt x="732130" y="0"/>
                    <a:pt x="1100938" y="0"/>
                  </a:cubicBezTo>
                  <a:cubicBezTo>
                    <a:pt x="1100938" y="173736"/>
                    <a:pt x="1100938" y="348691"/>
                    <a:pt x="1100938" y="525475"/>
                  </a:cubicBezTo>
                  <a:cubicBezTo>
                    <a:pt x="735178" y="525475"/>
                    <a:pt x="369418" y="525475"/>
                    <a:pt x="0" y="525475"/>
                  </a:cubicBezTo>
                  <a:close/>
                </a:path>
              </a:pathLst>
            </a:custGeom>
            <a:solidFill>
              <a:srgbClr val="FFFFFF"/>
            </a:solidFill>
            <a:ln w="609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F05B52A-7CDE-4ADA-A5FC-A78A8B70BD3A}"/>
                </a:ext>
              </a:extLst>
            </p:cNvPr>
            <p:cNvSpPr/>
            <p:nvPr/>
          </p:nvSpPr>
          <p:spPr>
            <a:xfrm>
              <a:off x="4430573" y="1486814"/>
              <a:ext cx="3279648" cy="1670304"/>
            </a:xfrm>
            <a:custGeom>
              <a:avLst/>
              <a:gdLst>
                <a:gd name="connsiteX0" fmla="*/ 3200400 w 3279648"/>
                <a:gd name="connsiteY0" fmla="*/ 0 h 1670304"/>
                <a:gd name="connsiteX1" fmla="*/ 3272943 w 3279648"/>
                <a:gd name="connsiteY1" fmla="*/ 57302 h 1670304"/>
                <a:gd name="connsiteX2" fmla="*/ 3281477 w 3279648"/>
                <a:gd name="connsiteY2" fmla="*/ 81686 h 1670304"/>
                <a:gd name="connsiteX3" fmla="*/ 3281477 w 3279648"/>
                <a:gd name="connsiteY3" fmla="*/ 1663598 h 1670304"/>
                <a:gd name="connsiteX4" fmla="*/ 3279648 w 3279648"/>
                <a:gd name="connsiteY4" fmla="*/ 1674571 h 1670304"/>
                <a:gd name="connsiteX5" fmla="*/ 1219 w 3279648"/>
                <a:gd name="connsiteY5" fmla="*/ 1674571 h 1670304"/>
                <a:gd name="connsiteX6" fmla="*/ 1219 w 3279648"/>
                <a:gd name="connsiteY6" fmla="*/ 1639824 h 1670304"/>
                <a:gd name="connsiteX7" fmla="*/ 0 w 3279648"/>
                <a:gd name="connsiteY7" fmla="*/ 121920 h 1670304"/>
                <a:gd name="connsiteX8" fmla="*/ 72543 w 3279648"/>
                <a:gd name="connsiteY8" fmla="*/ 14630 h 1670304"/>
                <a:gd name="connsiteX9" fmla="*/ 72543 w 3279648"/>
                <a:gd name="connsiteY9" fmla="*/ 1575816 h 1670304"/>
                <a:gd name="connsiteX10" fmla="*/ 3201010 w 3279648"/>
                <a:gd name="connsiteY10" fmla="*/ 1575816 h 1670304"/>
                <a:gd name="connsiteX11" fmla="*/ 3200400 w 3279648"/>
                <a:gd name="connsiteY11" fmla="*/ 0 h 167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648" h="1670304">
                  <a:moveTo>
                    <a:pt x="3200400" y="0"/>
                  </a:moveTo>
                  <a:cubicBezTo>
                    <a:pt x="3229661" y="22555"/>
                    <a:pt x="3252216" y="39014"/>
                    <a:pt x="3272943" y="57302"/>
                  </a:cubicBezTo>
                  <a:cubicBezTo>
                    <a:pt x="3278429" y="62179"/>
                    <a:pt x="3281477" y="73152"/>
                    <a:pt x="3281477" y="81686"/>
                  </a:cubicBezTo>
                  <a:cubicBezTo>
                    <a:pt x="3282087" y="608990"/>
                    <a:pt x="3281477" y="1136294"/>
                    <a:pt x="3281477" y="1663598"/>
                  </a:cubicBezTo>
                  <a:cubicBezTo>
                    <a:pt x="3281477" y="1666646"/>
                    <a:pt x="3280867" y="1669694"/>
                    <a:pt x="3279648" y="1674571"/>
                  </a:cubicBezTo>
                  <a:cubicBezTo>
                    <a:pt x="2188464" y="1674571"/>
                    <a:pt x="1096671" y="1674571"/>
                    <a:pt x="1219" y="1674571"/>
                  </a:cubicBezTo>
                  <a:cubicBezTo>
                    <a:pt x="1219" y="1662989"/>
                    <a:pt x="1219" y="1651406"/>
                    <a:pt x="1219" y="1639824"/>
                  </a:cubicBezTo>
                  <a:cubicBezTo>
                    <a:pt x="1219" y="1133856"/>
                    <a:pt x="1829" y="627888"/>
                    <a:pt x="0" y="121920"/>
                  </a:cubicBezTo>
                  <a:cubicBezTo>
                    <a:pt x="0" y="67056"/>
                    <a:pt x="18288" y="33528"/>
                    <a:pt x="72543" y="14630"/>
                  </a:cubicBezTo>
                  <a:cubicBezTo>
                    <a:pt x="72543" y="535229"/>
                    <a:pt x="72543" y="1054608"/>
                    <a:pt x="72543" y="1575816"/>
                  </a:cubicBezTo>
                  <a:cubicBezTo>
                    <a:pt x="1116787" y="1575816"/>
                    <a:pt x="2157375" y="1575816"/>
                    <a:pt x="3201010" y="1575816"/>
                  </a:cubicBezTo>
                  <a:cubicBezTo>
                    <a:pt x="3200400" y="1053389"/>
                    <a:pt x="3200400" y="531571"/>
                    <a:pt x="3200400" y="0"/>
                  </a:cubicBezTo>
                  <a:close/>
                </a:path>
              </a:pathLst>
            </a:custGeom>
            <a:solidFill>
              <a:srgbClr val="FFFFFF"/>
            </a:solidFill>
            <a:ln w="609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140D76F-7648-4E92-A251-2B1592ED83E0}"/>
                </a:ext>
              </a:extLst>
            </p:cNvPr>
            <p:cNvSpPr/>
            <p:nvPr/>
          </p:nvSpPr>
          <p:spPr>
            <a:xfrm>
              <a:off x="4351638" y="90830"/>
              <a:ext cx="3462528" cy="1408176"/>
            </a:xfrm>
            <a:custGeom>
              <a:avLst/>
              <a:gdLst>
                <a:gd name="connsiteX0" fmla="*/ 3954 w 3462528"/>
                <a:gd name="connsiteY0" fmla="*/ 1408176 h 1408176"/>
                <a:gd name="connsiteX1" fmla="*/ 47236 w 3462528"/>
                <a:gd name="connsiteY1" fmla="*/ 1285037 h 1408176"/>
                <a:gd name="connsiteX2" fmla="*/ 1706567 w 3462528"/>
                <a:gd name="connsiteY2" fmla="*/ 10973 h 1408176"/>
                <a:gd name="connsiteX3" fmla="*/ 1721807 w 3462528"/>
                <a:gd name="connsiteY3" fmla="*/ 0 h 1408176"/>
                <a:gd name="connsiteX4" fmla="*/ 1865673 w 3462528"/>
                <a:gd name="connsiteY4" fmla="*/ 109118 h 1408176"/>
                <a:gd name="connsiteX5" fmla="*/ 3411618 w 3462528"/>
                <a:gd name="connsiteY5" fmla="*/ 1280770 h 1408176"/>
                <a:gd name="connsiteX6" fmla="*/ 3459777 w 3462528"/>
                <a:gd name="connsiteY6" fmla="*/ 1408786 h 1408176"/>
                <a:gd name="connsiteX7" fmla="*/ 3318959 w 3462528"/>
                <a:gd name="connsiteY7" fmla="*/ 1302106 h 1408176"/>
                <a:gd name="connsiteX8" fmla="*/ 1758993 w 3462528"/>
                <a:gd name="connsiteY8" fmla="*/ 113386 h 1408176"/>
                <a:gd name="connsiteX9" fmla="*/ 1704738 w 3462528"/>
                <a:gd name="connsiteY9" fmla="*/ 112776 h 1408176"/>
                <a:gd name="connsiteX10" fmla="*/ 30776 w 3462528"/>
                <a:gd name="connsiteY10" fmla="*/ 1388059 h 1408176"/>
                <a:gd name="connsiteX11" fmla="*/ 3954 w 3462528"/>
                <a:gd name="connsiteY11" fmla="*/ 1408176 h 140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2528" h="1408176">
                  <a:moveTo>
                    <a:pt x="3954" y="1408176"/>
                  </a:moveTo>
                  <a:cubicBezTo>
                    <a:pt x="-6409" y="1355750"/>
                    <a:pt x="2125" y="1319174"/>
                    <a:pt x="47236" y="1285037"/>
                  </a:cubicBezTo>
                  <a:cubicBezTo>
                    <a:pt x="601362" y="861365"/>
                    <a:pt x="1153660" y="435864"/>
                    <a:pt x="1706567" y="10973"/>
                  </a:cubicBezTo>
                  <a:cubicBezTo>
                    <a:pt x="1710834" y="7925"/>
                    <a:pt x="1714492" y="4877"/>
                    <a:pt x="1721807" y="0"/>
                  </a:cubicBezTo>
                  <a:cubicBezTo>
                    <a:pt x="1769356" y="35966"/>
                    <a:pt x="1817514" y="72542"/>
                    <a:pt x="1865673" y="109118"/>
                  </a:cubicBezTo>
                  <a:cubicBezTo>
                    <a:pt x="2380785" y="499872"/>
                    <a:pt x="2895287" y="891235"/>
                    <a:pt x="3411618" y="1280770"/>
                  </a:cubicBezTo>
                  <a:cubicBezTo>
                    <a:pt x="3456729" y="1314907"/>
                    <a:pt x="3473188" y="1352093"/>
                    <a:pt x="3459777" y="1408786"/>
                  </a:cubicBezTo>
                  <a:cubicBezTo>
                    <a:pt x="3412228" y="1372819"/>
                    <a:pt x="3365289" y="1337462"/>
                    <a:pt x="3318959" y="1302106"/>
                  </a:cubicBezTo>
                  <a:cubicBezTo>
                    <a:pt x="2798970" y="905866"/>
                    <a:pt x="2278372" y="510235"/>
                    <a:pt x="1758993" y="113386"/>
                  </a:cubicBezTo>
                  <a:cubicBezTo>
                    <a:pt x="1738876" y="98146"/>
                    <a:pt x="1726074" y="96926"/>
                    <a:pt x="1704738" y="112776"/>
                  </a:cubicBezTo>
                  <a:cubicBezTo>
                    <a:pt x="1146954" y="538277"/>
                    <a:pt x="589170" y="963168"/>
                    <a:pt x="30776" y="1388059"/>
                  </a:cubicBezTo>
                  <a:cubicBezTo>
                    <a:pt x="22852" y="1394155"/>
                    <a:pt x="14927" y="1400251"/>
                    <a:pt x="3954" y="1408176"/>
                  </a:cubicBezTo>
                  <a:close/>
                </a:path>
              </a:pathLst>
            </a:custGeom>
            <a:solidFill>
              <a:schemeClr val="accent1"/>
            </a:solidFill>
            <a:ln w="6095"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51276" y="284664"/>
            <a:ext cx="11573197" cy="724247"/>
          </a:xfrm>
        </p:spPr>
        <p:txBody>
          <a:bodyPr/>
          <a:lstStyle/>
          <a:p>
            <a:pPr algn="l"/>
            <a:r>
              <a:rPr lang="en-US" sz="3600" dirty="0"/>
              <a:t>Housing counts vs Interest rate in 2 years</a:t>
            </a:r>
          </a:p>
        </p:txBody>
      </p:sp>
      <p:grpSp>
        <p:nvGrpSpPr>
          <p:cNvPr id="48" name="Group 47">
            <a:extLst>
              <a:ext uri="{FF2B5EF4-FFF2-40B4-BE49-F238E27FC236}">
                <a16:creationId xmlns:a16="http://schemas.microsoft.com/office/drawing/2014/main" id="{35C9247F-A90A-443B-99E2-CCFBC599C088}"/>
              </a:ext>
            </a:extLst>
          </p:cNvPr>
          <p:cNvGrpSpPr/>
          <p:nvPr/>
        </p:nvGrpSpPr>
        <p:grpSpPr>
          <a:xfrm>
            <a:off x="10591112" y="5657320"/>
            <a:ext cx="2079812" cy="1228165"/>
            <a:chOff x="9299115" y="2146073"/>
            <a:chExt cx="2501960" cy="1484581"/>
          </a:xfrm>
        </p:grpSpPr>
        <p:sp>
          <p:nvSpPr>
            <p:cNvPr id="49" name="Freeform: Shape 48">
              <a:extLst>
                <a:ext uri="{FF2B5EF4-FFF2-40B4-BE49-F238E27FC236}">
                  <a16:creationId xmlns:a16="http://schemas.microsoft.com/office/drawing/2014/main" id="{42ECF05F-6F40-4FD8-962C-B5634DF71E55}"/>
                </a:ext>
              </a:extLst>
            </p:cNvPr>
            <p:cNvSpPr/>
            <p:nvPr/>
          </p:nvSpPr>
          <p:spPr>
            <a:xfrm>
              <a:off x="10846728" y="2469262"/>
              <a:ext cx="954347" cy="1161392"/>
            </a:xfrm>
            <a:custGeom>
              <a:avLst/>
              <a:gdLst>
                <a:gd name="connsiteX0" fmla="*/ 1872802 w 1873250"/>
                <a:gd name="connsiteY0" fmla="*/ 500218 h 2279650"/>
                <a:gd name="connsiteX1" fmla="*/ 1873437 w 1873250"/>
                <a:gd name="connsiteY1" fmla="*/ 2283298 h 2279650"/>
                <a:gd name="connsiteX2" fmla="*/ 21777 w 1873250"/>
                <a:gd name="connsiteY2" fmla="*/ 1399378 h 2279650"/>
                <a:gd name="connsiteX3" fmla="*/ 7807 w 1873250"/>
                <a:gd name="connsiteY3" fmla="*/ 1354293 h 2279650"/>
                <a:gd name="connsiteX4" fmla="*/ 762822 w 1873250"/>
                <a:gd name="connsiteY4" fmla="*/ 48733 h 2279650"/>
                <a:gd name="connsiteX5" fmla="*/ 863787 w 1873250"/>
                <a:gd name="connsiteY5" fmla="*/ 20158 h 2279650"/>
                <a:gd name="connsiteX6" fmla="*/ 1872802 w 1873250"/>
                <a:gd name="connsiteY6" fmla="*/ 500218 h 227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50" h="2279650">
                  <a:moveTo>
                    <a:pt x="1872802" y="500218"/>
                  </a:moveTo>
                  <a:cubicBezTo>
                    <a:pt x="1873437" y="509743"/>
                    <a:pt x="1874072" y="2276948"/>
                    <a:pt x="1873437" y="2283298"/>
                  </a:cubicBezTo>
                  <a:cubicBezTo>
                    <a:pt x="1855022" y="2281393"/>
                    <a:pt x="157666" y="1463513"/>
                    <a:pt x="21777" y="1399378"/>
                  </a:cubicBezTo>
                  <a:cubicBezTo>
                    <a:pt x="-2353" y="1387948"/>
                    <a:pt x="-5528" y="1377153"/>
                    <a:pt x="7807" y="1354293"/>
                  </a:cubicBezTo>
                  <a:cubicBezTo>
                    <a:pt x="92897" y="1209513"/>
                    <a:pt x="741232" y="49368"/>
                    <a:pt x="762822" y="48733"/>
                  </a:cubicBezTo>
                  <a:cubicBezTo>
                    <a:pt x="800287" y="-10322"/>
                    <a:pt x="800287" y="-10322"/>
                    <a:pt x="863787" y="20158"/>
                  </a:cubicBezTo>
                  <a:cubicBezTo>
                    <a:pt x="1190177" y="176368"/>
                    <a:pt x="1862642" y="496408"/>
                    <a:pt x="1872802" y="500218"/>
                  </a:cubicBezTo>
                  <a:close/>
                </a:path>
              </a:pathLst>
            </a:custGeom>
            <a:solidFill>
              <a:srgbClr val="000000"/>
            </a:solidFill>
            <a:ln w="635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573DED5-D5DE-459D-B4D8-59D74A9AA667}"/>
                </a:ext>
              </a:extLst>
            </p:cNvPr>
            <p:cNvSpPr/>
            <p:nvPr/>
          </p:nvSpPr>
          <p:spPr>
            <a:xfrm>
              <a:off x="9299115" y="2146073"/>
              <a:ext cx="1724296" cy="588784"/>
            </a:xfrm>
            <a:custGeom>
              <a:avLst/>
              <a:gdLst>
                <a:gd name="connsiteX0" fmla="*/ 3027139 w 3384550"/>
                <a:gd name="connsiteY0" fmla="*/ 1156818 h 1155700"/>
                <a:gd name="connsiteX1" fmla="*/ 2561685 w 3384550"/>
                <a:gd name="connsiteY1" fmla="*/ 894563 h 1155700"/>
                <a:gd name="connsiteX2" fmla="*/ 1955260 w 3384550"/>
                <a:gd name="connsiteY2" fmla="*/ 766293 h 1155700"/>
                <a:gd name="connsiteX3" fmla="*/ 1420589 w 3384550"/>
                <a:gd name="connsiteY3" fmla="*/ 636118 h 1155700"/>
                <a:gd name="connsiteX4" fmla="*/ 278859 w 3384550"/>
                <a:gd name="connsiteY4" fmla="*/ 387833 h 1155700"/>
                <a:gd name="connsiteX5" fmla="*/ 26764 w 3384550"/>
                <a:gd name="connsiteY5" fmla="*/ 263374 h 1155700"/>
                <a:gd name="connsiteX6" fmla="*/ 1320260 w 3384550"/>
                <a:gd name="connsiteY6" fmla="*/ 200508 h 1155700"/>
                <a:gd name="connsiteX7" fmla="*/ 1324704 w 3384550"/>
                <a:gd name="connsiteY7" fmla="*/ 192253 h 1155700"/>
                <a:gd name="connsiteX8" fmla="*/ 1581879 w 3384550"/>
                <a:gd name="connsiteY8" fmla="*/ 87478 h 1155700"/>
                <a:gd name="connsiteX9" fmla="*/ 2243550 w 3384550"/>
                <a:gd name="connsiteY9" fmla="*/ 85574 h 1155700"/>
                <a:gd name="connsiteX10" fmla="*/ 2873469 w 3384550"/>
                <a:gd name="connsiteY10" fmla="*/ 90653 h 1155700"/>
                <a:gd name="connsiteX11" fmla="*/ 3049364 w 3384550"/>
                <a:gd name="connsiteY11" fmla="*/ 254483 h 1155700"/>
                <a:gd name="connsiteX12" fmla="*/ 3377025 w 3384550"/>
                <a:gd name="connsiteY12" fmla="*/ 491338 h 1155700"/>
                <a:gd name="connsiteX13" fmla="*/ 3027139 w 3384550"/>
                <a:gd name="connsiteY13" fmla="*/ 1156818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84550" h="1155700">
                  <a:moveTo>
                    <a:pt x="3027139" y="1156818"/>
                  </a:moveTo>
                  <a:cubicBezTo>
                    <a:pt x="2846800" y="1126338"/>
                    <a:pt x="2733135" y="949174"/>
                    <a:pt x="2561685" y="894563"/>
                  </a:cubicBezTo>
                  <a:cubicBezTo>
                    <a:pt x="2364200" y="831699"/>
                    <a:pt x="2159729" y="798043"/>
                    <a:pt x="1955260" y="766293"/>
                  </a:cubicBezTo>
                  <a:cubicBezTo>
                    <a:pt x="1809210" y="743433"/>
                    <a:pt x="1526635" y="753593"/>
                    <a:pt x="1420589" y="636118"/>
                  </a:cubicBezTo>
                  <a:cubicBezTo>
                    <a:pt x="1413604" y="628499"/>
                    <a:pt x="656685" y="441808"/>
                    <a:pt x="278859" y="387833"/>
                  </a:cubicBezTo>
                  <a:cubicBezTo>
                    <a:pt x="215994" y="378943"/>
                    <a:pt x="-91346" y="370688"/>
                    <a:pt x="26764" y="263374"/>
                  </a:cubicBezTo>
                  <a:cubicBezTo>
                    <a:pt x="245204" y="64618"/>
                    <a:pt x="1312639" y="218924"/>
                    <a:pt x="1320260" y="200508"/>
                  </a:cubicBezTo>
                  <a:cubicBezTo>
                    <a:pt x="1321529" y="197333"/>
                    <a:pt x="1323435" y="194793"/>
                    <a:pt x="1324704" y="192253"/>
                  </a:cubicBezTo>
                  <a:cubicBezTo>
                    <a:pt x="1393919" y="77318"/>
                    <a:pt x="1452339" y="53824"/>
                    <a:pt x="1581879" y="87478"/>
                  </a:cubicBezTo>
                  <a:cubicBezTo>
                    <a:pt x="1793969" y="142088"/>
                    <a:pt x="2029554" y="166853"/>
                    <a:pt x="2243550" y="85574"/>
                  </a:cubicBezTo>
                  <a:cubicBezTo>
                    <a:pt x="2462625" y="2388"/>
                    <a:pt x="2660110" y="-57937"/>
                    <a:pt x="2873469" y="90653"/>
                  </a:cubicBezTo>
                  <a:cubicBezTo>
                    <a:pt x="2940144" y="137643"/>
                    <a:pt x="2988404" y="203049"/>
                    <a:pt x="3049364" y="254483"/>
                  </a:cubicBezTo>
                  <a:cubicBezTo>
                    <a:pt x="3152235" y="340843"/>
                    <a:pt x="3267804" y="412599"/>
                    <a:pt x="3377025" y="491338"/>
                  </a:cubicBezTo>
                  <a:cubicBezTo>
                    <a:pt x="3451954" y="544043"/>
                    <a:pt x="3038569" y="1158724"/>
                    <a:pt x="3027139" y="1156818"/>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1" name="Freeform: Shape 50">
              <a:extLst>
                <a:ext uri="{FF2B5EF4-FFF2-40B4-BE49-F238E27FC236}">
                  <a16:creationId xmlns:a16="http://schemas.microsoft.com/office/drawing/2014/main" id="{A0D024DE-0089-4FD0-860E-BDC6445B48DF}"/>
                </a:ext>
              </a:extLst>
            </p:cNvPr>
            <p:cNvSpPr/>
            <p:nvPr/>
          </p:nvSpPr>
          <p:spPr>
            <a:xfrm>
              <a:off x="10790738" y="2374219"/>
              <a:ext cx="443205" cy="559668"/>
            </a:xfrm>
            <a:custGeom>
              <a:avLst/>
              <a:gdLst>
                <a:gd name="connsiteX0" fmla="*/ 478387 w 869950"/>
                <a:gd name="connsiteY0" fmla="*/ 54948 h 1098550"/>
                <a:gd name="connsiteX1" fmla="*/ 575542 w 869950"/>
                <a:gd name="connsiteY1" fmla="*/ 29548 h 1098550"/>
                <a:gd name="connsiteX2" fmla="*/ 873357 w 869950"/>
                <a:gd name="connsiteY2" fmla="*/ 234654 h 1098550"/>
                <a:gd name="connsiteX3" fmla="*/ 371707 w 869950"/>
                <a:gd name="connsiteY3" fmla="*/ 1104604 h 1098550"/>
                <a:gd name="connsiteX4" fmla="*/ 17377 w 869950"/>
                <a:gd name="connsiteY4" fmla="*/ 916009 h 1098550"/>
                <a:gd name="connsiteX5" fmla="*/ 7216 w 869950"/>
                <a:gd name="connsiteY5" fmla="*/ 877273 h 1098550"/>
                <a:gd name="connsiteX6" fmla="*/ 478387 w 869950"/>
                <a:gd name="connsiteY6" fmla="*/ 54948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9950" h="1098550">
                  <a:moveTo>
                    <a:pt x="478387" y="54948"/>
                  </a:moveTo>
                  <a:cubicBezTo>
                    <a:pt x="512041" y="-12996"/>
                    <a:pt x="512677" y="-13632"/>
                    <a:pt x="575542" y="29548"/>
                  </a:cubicBezTo>
                  <a:cubicBezTo>
                    <a:pt x="675237" y="97493"/>
                    <a:pt x="773662" y="166073"/>
                    <a:pt x="873357" y="234654"/>
                  </a:cubicBezTo>
                  <a:cubicBezTo>
                    <a:pt x="746357" y="454364"/>
                    <a:pt x="411712" y="1034119"/>
                    <a:pt x="371707" y="1104604"/>
                  </a:cubicBezTo>
                  <a:cubicBezTo>
                    <a:pt x="361547" y="1107779"/>
                    <a:pt x="127232" y="975698"/>
                    <a:pt x="17377" y="916009"/>
                  </a:cubicBezTo>
                  <a:cubicBezTo>
                    <a:pt x="-2943" y="905214"/>
                    <a:pt x="-4213" y="896323"/>
                    <a:pt x="7216" y="877273"/>
                  </a:cubicBezTo>
                  <a:cubicBezTo>
                    <a:pt x="38332" y="824569"/>
                    <a:pt x="435841" y="127973"/>
                    <a:pt x="478387" y="54948"/>
                  </a:cubicBezTo>
                  <a:close/>
                </a:path>
              </a:pathLst>
            </a:custGeom>
            <a:solidFill>
              <a:srgbClr val="B3B3B3"/>
            </a:solidFill>
            <a:ln w="635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BD57F4F-ED60-498B-9443-970B9B48741F}"/>
                </a:ext>
              </a:extLst>
            </p:cNvPr>
            <p:cNvSpPr/>
            <p:nvPr/>
          </p:nvSpPr>
          <p:spPr>
            <a:xfrm>
              <a:off x="10130901" y="2358540"/>
              <a:ext cx="414090" cy="93817"/>
            </a:xfrm>
            <a:custGeom>
              <a:avLst/>
              <a:gdLst>
                <a:gd name="connsiteX0" fmla="*/ 701040 w 812800"/>
                <a:gd name="connsiteY0" fmla="*/ 187325 h 184150"/>
                <a:gd name="connsiteX1" fmla="*/ 242570 w 812800"/>
                <a:gd name="connsiteY1" fmla="*/ 93345 h 184150"/>
                <a:gd name="connsiteX2" fmla="*/ 0 w 812800"/>
                <a:gd name="connsiteY2" fmla="*/ 0 h 184150"/>
                <a:gd name="connsiteX3" fmla="*/ 197485 w 812800"/>
                <a:gd name="connsiteY3" fmla="*/ 48260 h 184150"/>
                <a:gd name="connsiteX4" fmla="*/ 445770 w 812800"/>
                <a:gd name="connsiteY4" fmla="*/ 79375 h 184150"/>
                <a:gd name="connsiteX5" fmla="*/ 606425 w 812800"/>
                <a:gd name="connsiteY5" fmla="*/ 126365 h 184150"/>
                <a:gd name="connsiteX6" fmla="*/ 815340 w 812800"/>
                <a:gd name="connsiteY6" fmla="*/ 132715 h 184150"/>
                <a:gd name="connsiteX7" fmla="*/ 701040 w 812800"/>
                <a:gd name="connsiteY7" fmla="*/ 187325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184150">
                  <a:moveTo>
                    <a:pt x="701040" y="187325"/>
                  </a:moveTo>
                  <a:cubicBezTo>
                    <a:pt x="544830" y="173990"/>
                    <a:pt x="391160" y="144145"/>
                    <a:pt x="242570" y="93345"/>
                  </a:cubicBezTo>
                  <a:cubicBezTo>
                    <a:pt x="166370" y="67310"/>
                    <a:pt x="2540" y="10795"/>
                    <a:pt x="0" y="0"/>
                  </a:cubicBezTo>
                  <a:cubicBezTo>
                    <a:pt x="65405" y="21590"/>
                    <a:pt x="132080" y="33020"/>
                    <a:pt x="197485" y="48260"/>
                  </a:cubicBezTo>
                  <a:cubicBezTo>
                    <a:pt x="279400" y="67310"/>
                    <a:pt x="362585" y="71755"/>
                    <a:pt x="445770" y="79375"/>
                  </a:cubicBezTo>
                  <a:cubicBezTo>
                    <a:pt x="502920" y="84455"/>
                    <a:pt x="555625" y="102235"/>
                    <a:pt x="606425" y="126365"/>
                  </a:cubicBezTo>
                  <a:cubicBezTo>
                    <a:pt x="676275" y="160020"/>
                    <a:pt x="744855" y="158115"/>
                    <a:pt x="815340" y="132715"/>
                  </a:cubicBezTo>
                  <a:cubicBezTo>
                    <a:pt x="825500" y="130175"/>
                    <a:pt x="758825" y="192405"/>
                    <a:pt x="701040" y="187325"/>
                  </a:cubicBezTo>
                  <a:close/>
                </a:path>
              </a:pathLst>
            </a:custGeom>
            <a:solidFill>
              <a:srgbClr val="E4A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01" name="Group 100">
            <a:extLst>
              <a:ext uri="{FF2B5EF4-FFF2-40B4-BE49-F238E27FC236}">
                <a16:creationId xmlns:a16="http://schemas.microsoft.com/office/drawing/2014/main" id="{00E7C715-C891-4F6C-A3EF-0AD518119ADA}"/>
              </a:ext>
            </a:extLst>
          </p:cNvPr>
          <p:cNvGrpSpPr/>
          <p:nvPr/>
        </p:nvGrpSpPr>
        <p:grpSpPr>
          <a:xfrm>
            <a:off x="606468" y="1756157"/>
            <a:ext cx="3352318" cy="2846646"/>
            <a:chOff x="5653251" y="570777"/>
            <a:chExt cx="1984488" cy="1751682"/>
          </a:xfrm>
        </p:grpSpPr>
        <p:sp>
          <p:nvSpPr>
            <p:cNvPr id="102" name="TextBox 101">
              <a:extLst>
                <a:ext uri="{FF2B5EF4-FFF2-40B4-BE49-F238E27FC236}">
                  <a16:creationId xmlns:a16="http://schemas.microsoft.com/office/drawing/2014/main" id="{EF87291B-FAB5-46AB-8CF4-57920730F1C7}"/>
                </a:ext>
              </a:extLst>
            </p:cNvPr>
            <p:cNvSpPr txBox="1"/>
            <p:nvPr/>
          </p:nvSpPr>
          <p:spPr>
            <a:xfrm>
              <a:off x="5653251" y="570777"/>
              <a:ext cx="1362075" cy="241756"/>
            </a:xfrm>
            <a:prstGeom prst="rect">
              <a:avLst/>
            </a:prstGeom>
            <a:noFill/>
          </p:spPr>
          <p:txBody>
            <a:bodyPr wrap="square" rtlCol="0">
              <a:spAutoFit/>
            </a:bodyPr>
            <a:lstStyle/>
            <a:p>
              <a:r>
                <a:rPr lang="en-US" altLang="ko-KR" b="1" dirty="0">
                  <a:solidFill>
                    <a:schemeClr val="accent2"/>
                  </a:solidFill>
                  <a:cs typeface="Arial" pitchFamily="34" charset="0"/>
                </a:rPr>
                <a:t>Some statistics</a:t>
              </a:r>
              <a:endParaRPr lang="ko-KR" altLang="en-US" b="1" dirty="0">
                <a:solidFill>
                  <a:schemeClr val="accent2"/>
                </a:solidFill>
                <a:cs typeface="Arial" pitchFamily="34" charset="0"/>
              </a:endParaRPr>
            </a:p>
          </p:txBody>
        </p:sp>
        <p:sp>
          <p:nvSpPr>
            <p:cNvPr id="103" name="TextBox 102">
              <a:extLst>
                <a:ext uri="{FF2B5EF4-FFF2-40B4-BE49-F238E27FC236}">
                  <a16:creationId xmlns:a16="http://schemas.microsoft.com/office/drawing/2014/main" id="{2F91538B-4630-481B-A478-E3C18DB5EB6B}"/>
                </a:ext>
              </a:extLst>
            </p:cNvPr>
            <p:cNvSpPr txBox="1"/>
            <p:nvPr/>
          </p:nvSpPr>
          <p:spPr>
            <a:xfrm>
              <a:off x="5653251" y="906513"/>
              <a:ext cx="959660" cy="587109"/>
            </a:xfrm>
            <a:prstGeom prst="rect">
              <a:avLst/>
            </a:prstGeom>
            <a:noFill/>
            <a:ln>
              <a:solidFill>
                <a:srgbClr val="FF0000"/>
              </a:solidFill>
            </a:ln>
          </p:spPr>
          <p:txBody>
            <a:bodyPr wrap="square" rtlCol="0">
              <a:spAutoFit/>
            </a:bodyPr>
            <a:lstStyle/>
            <a:p>
              <a:r>
                <a:rPr lang="en-US" altLang="ko-KR" sz="1400" dirty="0">
                  <a:cs typeface="Arial" pitchFamily="34" charset="0"/>
                </a:rPr>
                <a:t>Interest rate</a:t>
              </a:r>
            </a:p>
            <a:p>
              <a:pPr marL="171450" indent="-171450">
                <a:buFont typeface="Arial" panose="020B0604020202020204" pitchFamily="34" charset="0"/>
                <a:buChar char="•"/>
              </a:pPr>
              <a:r>
                <a:rPr lang="en-US" altLang="ko-KR" sz="1400" dirty="0">
                  <a:cs typeface="Arial" pitchFamily="34" charset="0"/>
                </a:rPr>
                <a:t>Mean: 5.33%</a:t>
              </a:r>
            </a:p>
            <a:p>
              <a:pPr marL="171450" indent="-171450">
                <a:buFont typeface="Arial" panose="020B0604020202020204" pitchFamily="34" charset="0"/>
                <a:buChar char="•"/>
              </a:pPr>
              <a:r>
                <a:rPr lang="en-US" altLang="ko-KR" sz="1400" dirty="0">
                  <a:cs typeface="Arial" pitchFamily="34" charset="0"/>
                </a:rPr>
                <a:t>Max : 5.63</a:t>
              </a:r>
            </a:p>
            <a:p>
              <a:pPr marL="171450" indent="-171450">
                <a:buFont typeface="Arial" panose="020B0604020202020204" pitchFamily="34" charset="0"/>
                <a:buChar char="•"/>
              </a:pPr>
              <a:r>
                <a:rPr lang="en-US" altLang="ko-KR" sz="1400" dirty="0">
                  <a:cs typeface="Arial" pitchFamily="34" charset="0"/>
                </a:rPr>
                <a:t>Min : 5.22</a:t>
              </a:r>
            </a:p>
          </p:txBody>
        </p:sp>
        <p:sp>
          <p:nvSpPr>
            <p:cNvPr id="104" name="TextBox 103">
              <a:extLst>
                <a:ext uri="{FF2B5EF4-FFF2-40B4-BE49-F238E27FC236}">
                  <a16:creationId xmlns:a16="http://schemas.microsoft.com/office/drawing/2014/main" id="{98662CA9-AE16-4E31-8969-6EFCAFDC7F4B}"/>
                </a:ext>
              </a:extLst>
            </p:cNvPr>
            <p:cNvSpPr txBox="1"/>
            <p:nvPr/>
          </p:nvSpPr>
          <p:spPr>
            <a:xfrm>
              <a:off x="5653251" y="1547010"/>
              <a:ext cx="1362075" cy="227268"/>
            </a:xfrm>
            <a:prstGeom prst="rect">
              <a:avLst/>
            </a:prstGeom>
            <a:noFill/>
          </p:spPr>
          <p:txBody>
            <a:bodyPr wrap="square" rtlCol="0">
              <a:spAutoFit/>
            </a:bodyPr>
            <a:lstStyle/>
            <a:p>
              <a:r>
                <a:rPr lang="en-US" altLang="ko-KR" b="1" dirty="0">
                  <a:solidFill>
                    <a:schemeClr val="accent1"/>
                  </a:solidFill>
                  <a:cs typeface="Arial" pitchFamily="34" charset="0"/>
                </a:rPr>
                <a:t>Trends </a:t>
              </a:r>
              <a:endParaRPr lang="ko-KR" altLang="en-US" b="1" dirty="0">
                <a:solidFill>
                  <a:schemeClr val="accent1"/>
                </a:solidFill>
                <a:cs typeface="Arial" pitchFamily="34" charset="0"/>
              </a:endParaRPr>
            </a:p>
          </p:txBody>
        </p:sp>
        <p:sp>
          <p:nvSpPr>
            <p:cNvPr id="105" name="TextBox 104">
              <a:extLst>
                <a:ext uri="{FF2B5EF4-FFF2-40B4-BE49-F238E27FC236}">
                  <a16:creationId xmlns:a16="http://schemas.microsoft.com/office/drawing/2014/main" id="{A00B925C-59FC-4F49-A328-62BFC3F030CD}"/>
                </a:ext>
              </a:extLst>
            </p:cNvPr>
            <p:cNvSpPr txBox="1"/>
            <p:nvPr/>
          </p:nvSpPr>
          <p:spPr>
            <a:xfrm>
              <a:off x="5656539" y="1848984"/>
              <a:ext cx="1981200" cy="473475"/>
            </a:xfrm>
            <a:prstGeom prst="rect">
              <a:avLst/>
            </a:prstGeom>
            <a:noFill/>
            <a:ln>
              <a:solidFill>
                <a:srgbClr val="FF0000"/>
              </a:solidFill>
            </a:ln>
          </p:spPr>
          <p:txBody>
            <a:bodyPr wrap="square" rtlCol="0">
              <a:spAutoFit/>
            </a:bodyPr>
            <a:lstStyle/>
            <a:p>
              <a:r>
                <a:rPr lang="en-US" altLang="ko-KR" sz="1600" dirty="0">
                  <a:cs typeface="Arial" pitchFamily="34" charset="0"/>
                </a:rPr>
                <a:t>Interest rate </a:t>
              </a:r>
            </a:p>
            <a:p>
              <a:pPr marL="171450" indent="-171450">
                <a:buFont typeface="Arial" panose="020B0604020202020204" pitchFamily="34" charset="0"/>
                <a:buChar char="•"/>
              </a:pPr>
              <a:r>
                <a:rPr lang="en-US" altLang="ko-KR" sz="1400" dirty="0">
                  <a:cs typeface="Arial" pitchFamily="34" charset="0"/>
                </a:rPr>
                <a:t>Decreasing over the 2 years.</a:t>
              </a:r>
            </a:p>
            <a:p>
              <a:pPr marL="171450" indent="-171450">
                <a:buFont typeface="Arial" panose="020B0604020202020204" pitchFamily="34" charset="0"/>
                <a:buChar char="•"/>
              </a:pPr>
              <a:r>
                <a:rPr lang="en-US" altLang="ko-KR" sz="1400" dirty="0">
                  <a:cs typeface="Arial" pitchFamily="34" charset="0"/>
                </a:rPr>
                <a:t>From 5.63 to 5.22.</a:t>
              </a:r>
            </a:p>
          </p:txBody>
        </p:sp>
      </p:grpSp>
      <p:sp>
        <p:nvSpPr>
          <p:cNvPr id="106" name="Rectangle 105">
            <a:extLst>
              <a:ext uri="{FF2B5EF4-FFF2-40B4-BE49-F238E27FC236}">
                <a16:creationId xmlns:a16="http://schemas.microsoft.com/office/drawing/2014/main" id="{1C9BD174-34F0-4E2C-8D5C-57EC3B8B19BC}"/>
              </a:ext>
            </a:extLst>
          </p:cNvPr>
          <p:cNvSpPr/>
          <p:nvPr/>
        </p:nvSpPr>
        <p:spPr>
          <a:xfrm>
            <a:off x="4199416" y="1907871"/>
            <a:ext cx="45719" cy="36538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8" name="Picture 7">
            <a:extLst>
              <a:ext uri="{FF2B5EF4-FFF2-40B4-BE49-F238E27FC236}">
                <a16:creationId xmlns:a16="http://schemas.microsoft.com/office/drawing/2014/main" id="{3415561E-29E7-980F-D348-5DFE85A5D77A}"/>
              </a:ext>
            </a:extLst>
          </p:cNvPr>
          <p:cNvPicPr>
            <a:picLocks noChangeAspect="1"/>
          </p:cNvPicPr>
          <p:nvPr/>
        </p:nvPicPr>
        <p:blipFill>
          <a:blip r:embed="rId2"/>
          <a:stretch>
            <a:fillRect/>
          </a:stretch>
        </p:blipFill>
        <p:spPr>
          <a:xfrm>
            <a:off x="4491319" y="1103282"/>
            <a:ext cx="6066806" cy="5341534"/>
          </a:xfrm>
          <a:prstGeom prst="rect">
            <a:avLst/>
          </a:prstGeom>
        </p:spPr>
      </p:pic>
      <p:sp>
        <p:nvSpPr>
          <p:cNvPr id="9" name="TextBox 8">
            <a:extLst>
              <a:ext uri="{FF2B5EF4-FFF2-40B4-BE49-F238E27FC236}">
                <a16:creationId xmlns:a16="http://schemas.microsoft.com/office/drawing/2014/main" id="{EE1CE008-EB12-96A8-D13D-A95105A8E0DE}"/>
              </a:ext>
            </a:extLst>
          </p:cNvPr>
          <p:cNvSpPr txBox="1"/>
          <p:nvPr/>
        </p:nvSpPr>
        <p:spPr>
          <a:xfrm>
            <a:off x="2385463" y="2325338"/>
            <a:ext cx="1583949" cy="954107"/>
          </a:xfrm>
          <a:prstGeom prst="rect">
            <a:avLst/>
          </a:prstGeom>
          <a:noFill/>
          <a:ln>
            <a:solidFill>
              <a:schemeClr val="accent1">
                <a:lumMod val="60000"/>
                <a:lumOff val="40000"/>
              </a:schemeClr>
            </a:solidFill>
          </a:ln>
        </p:spPr>
        <p:txBody>
          <a:bodyPr wrap="square" rtlCol="0">
            <a:spAutoFit/>
          </a:bodyPr>
          <a:lstStyle/>
          <a:p>
            <a:r>
              <a:rPr lang="en-US" altLang="ko-KR" sz="1400" dirty="0">
                <a:cs typeface="Arial" pitchFamily="34" charset="0"/>
              </a:rPr>
              <a:t>Sale counts</a:t>
            </a:r>
          </a:p>
          <a:p>
            <a:pPr marL="171450" indent="-171450">
              <a:buFont typeface="Arial" panose="020B0604020202020204" pitchFamily="34" charset="0"/>
              <a:buChar char="•"/>
            </a:pPr>
            <a:r>
              <a:rPr lang="en-US" altLang="ko-KR" sz="1400" dirty="0">
                <a:cs typeface="Arial" pitchFamily="34" charset="0"/>
              </a:rPr>
              <a:t>Mean: 681</a:t>
            </a:r>
          </a:p>
          <a:p>
            <a:pPr marL="171450" indent="-171450">
              <a:buFont typeface="Arial" panose="020B0604020202020204" pitchFamily="34" charset="0"/>
              <a:buChar char="•"/>
            </a:pPr>
            <a:r>
              <a:rPr lang="en-US" altLang="ko-KR" sz="1400" dirty="0">
                <a:cs typeface="Arial" pitchFamily="34" charset="0"/>
              </a:rPr>
              <a:t>Max : 1536</a:t>
            </a:r>
          </a:p>
          <a:p>
            <a:pPr marL="171450" indent="-171450">
              <a:buFont typeface="Arial" panose="020B0604020202020204" pitchFamily="34" charset="0"/>
              <a:buChar char="•"/>
            </a:pPr>
            <a:r>
              <a:rPr lang="en-US" altLang="ko-KR" sz="1400" dirty="0">
                <a:cs typeface="Arial" pitchFamily="34" charset="0"/>
              </a:rPr>
              <a:t>Min : 2</a:t>
            </a:r>
          </a:p>
        </p:txBody>
      </p:sp>
      <p:sp>
        <p:nvSpPr>
          <p:cNvPr id="10" name="TextBox 9">
            <a:extLst>
              <a:ext uri="{FF2B5EF4-FFF2-40B4-BE49-F238E27FC236}">
                <a16:creationId xmlns:a16="http://schemas.microsoft.com/office/drawing/2014/main" id="{63DB0E66-7B70-57AB-35BC-4D5D4BB27704}"/>
              </a:ext>
            </a:extLst>
          </p:cNvPr>
          <p:cNvSpPr txBox="1"/>
          <p:nvPr/>
        </p:nvSpPr>
        <p:spPr>
          <a:xfrm>
            <a:off x="606468" y="4771999"/>
            <a:ext cx="3346764" cy="769441"/>
          </a:xfrm>
          <a:prstGeom prst="rect">
            <a:avLst/>
          </a:prstGeom>
          <a:noFill/>
          <a:ln>
            <a:solidFill>
              <a:schemeClr val="accent1">
                <a:lumMod val="60000"/>
                <a:lumOff val="40000"/>
              </a:schemeClr>
            </a:solidFill>
          </a:ln>
        </p:spPr>
        <p:txBody>
          <a:bodyPr wrap="square" rtlCol="0">
            <a:spAutoFit/>
          </a:bodyPr>
          <a:lstStyle/>
          <a:p>
            <a:r>
              <a:rPr lang="en-US" altLang="ko-KR" sz="1600" dirty="0">
                <a:cs typeface="Arial" pitchFamily="34" charset="0"/>
              </a:rPr>
              <a:t>Sale counts</a:t>
            </a:r>
          </a:p>
          <a:p>
            <a:pPr marL="285750" indent="-285750">
              <a:buFont typeface="Arial" panose="020B0604020202020204" pitchFamily="34" charset="0"/>
              <a:buChar char="•"/>
            </a:pPr>
            <a:r>
              <a:rPr lang="en-US" altLang="ko-KR" sz="1400" dirty="0">
                <a:cs typeface="Arial" pitchFamily="34" charset="0"/>
              </a:rPr>
              <a:t>Slow increase over the 2 years. </a:t>
            </a:r>
          </a:p>
          <a:p>
            <a:pPr marL="285750" indent="-285750">
              <a:buFont typeface="Arial" panose="020B0604020202020204" pitchFamily="34" charset="0"/>
              <a:buChar char="•"/>
            </a:pPr>
            <a:r>
              <a:rPr lang="en-US" altLang="ko-KR" sz="1400" dirty="0">
                <a:cs typeface="Arial" pitchFamily="34" charset="0"/>
              </a:rPr>
              <a:t>Fluctuating between 681 and 1536.</a:t>
            </a:r>
          </a:p>
        </p:txBody>
      </p:sp>
    </p:spTree>
    <p:extLst>
      <p:ext uri="{BB962C8B-B14F-4D97-AF65-F5344CB8AC3E}">
        <p14:creationId xmlns:p14="http://schemas.microsoft.com/office/powerpoint/2010/main" val="2737942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ntents Slide Master">
  <a:themeElements>
    <a:clrScheme name="ALLPPT - COLOR 107">
      <a:dk1>
        <a:sysClr val="windowText" lastClr="000000"/>
      </a:dk1>
      <a:lt1>
        <a:sysClr val="window" lastClr="FFFFFF"/>
      </a:lt1>
      <a:dk2>
        <a:srgbClr val="1F497D"/>
      </a:dk2>
      <a:lt2>
        <a:srgbClr val="EEECE1"/>
      </a:lt2>
      <a:accent1>
        <a:srgbClr val="3A876B"/>
      </a:accent1>
      <a:accent2>
        <a:srgbClr val="90B141"/>
      </a:accent2>
      <a:accent3>
        <a:srgbClr val="CEDD46"/>
      </a:accent3>
      <a:accent4>
        <a:srgbClr val="399A84"/>
      </a:accent4>
      <a:accent5>
        <a:srgbClr val="429EB3"/>
      </a:accent5>
      <a:accent6>
        <a:srgbClr val="26648C"/>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 COLOR 107">
      <a:dk1>
        <a:sysClr val="windowText" lastClr="000000"/>
      </a:dk1>
      <a:lt1>
        <a:sysClr val="window" lastClr="FFFFFF"/>
      </a:lt1>
      <a:dk2>
        <a:srgbClr val="1F497D"/>
      </a:dk2>
      <a:lt2>
        <a:srgbClr val="EEECE1"/>
      </a:lt2>
      <a:accent1>
        <a:srgbClr val="3A876B"/>
      </a:accent1>
      <a:accent2>
        <a:srgbClr val="90B141"/>
      </a:accent2>
      <a:accent3>
        <a:srgbClr val="CEDD46"/>
      </a:accent3>
      <a:accent4>
        <a:srgbClr val="399A84"/>
      </a:accent4>
      <a:accent5>
        <a:srgbClr val="429EB3"/>
      </a:accent5>
      <a:accent6>
        <a:srgbClr val="26648C"/>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4091</TotalTime>
  <Words>1845</Words>
  <Application>Microsoft Office PowerPoint</Application>
  <PresentationFormat>Widescreen</PresentationFormat>
  <Paragraphs>160</Paragraphs>
  <Slides>26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Menlo</vt:lpstr>
      <vt:lpstr>Slack-Lato</vt:lpstr>
      <vt:lpstr>Söhne</vt:lpstr>
      <vt:lpstr>Aptos</vt:lpstr>
      <vt:lpstr>Arial</vt:lpstr>
      <vt:lpstr>Calibri</vt:lpstr>
      <vt:lpstr>Cambria</vt:lpstr>
      <vt:lpstr>Wingdings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Anton Lee</cp:lastModifiedBy>
  <cp:revision>61</cp:revision>
  <dcterms:created xsi:type="dcterms:W3CDTF">2020-01-20T05:08:25Z</dcterms:created>
  <dcterms:modified xsi:type="dcterms:W3CDTF">2024-01-31T12:52:31Z</dcterms:modified>
</cp:coreProperties>
</file>