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8" r:id="rId4"/>
    <p:sldId id="259" r:id="rId5"/>
    <p:sldId id="341" r:id="rId6"/>
    <p:sldId id="342" r:id="rId7"/>
    <p:sldId id="343" r:id="rId8"/>
    <p:sldId id="344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00" r:id="rId21"/>
    <p:sldId id="299" r:id="rId22"/>
    <p:sldId id="301" r:id="rId23"/>
    <p:sldId id="302" r:id="rId24"/>
    <p:sldId id="30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10" y="114"/>
      </p:cViewPr>
      <p:guideLst>
        <p:guide orient="horz" pos="22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esha abeyakoon" userId="d78f06a4132199cf" providerId="LiveId" clId="{9EEF0335-8784-4CBC-80A7-8AC3087FD948}"/>
    <pc:docChg chg="undo custSel addSld delSld modSld">
      <pc:chgData name="ayesha abeyakoon" userId="d78f06a4132199cf" providerId="LiveId" clId="{9EEF0335-8784-4CBC-80A7-8AC3087FD948}" dt="2024-01-29T10:06:30.523" v="539" actId="14100"/>
      <pc:docMkLst>
        <pc:docMk/>
      </pc:docMkLst>
      <pc:sldChg chg="del">
        <pc:chgData name="ayesha abeyakoon" userId="d78f06a4132199cf" providerId="LiveId" clId="{9EEF0335-8784-4CBC-80A7-8AC3087FD948}" dt="2024-01-29T09:00:54.145" v="0" actId="2696"/>
        <pc:sldMkLst>
          <pc:docMk/>
          <pc:sldMk cId="70567577" sldId="256"/>
        </pc:sldMkLst>
      </pc:sldChg>
      <pc:sldChg chg="del">
        <pc:chgData name="ayesha abeyakoon" userId="d78f06a4132199cf" providerId="LiveId" clId="{9EEF0335-8784-4CBC-80A7-8AC3087FD948}" dt="2024-01-29T09:01:00.205" v="1" actId="2696"/>
        <pc:sldMkLst>
          <pc:docMk/>
          <pc:sldMk cId="2011118601" sldId="257"/>
        </pc:sldMkLst>
      </pc:sldChg>
      <pc:sldChg chg="addSp delSp modSp mod">
        <pc:chgData name="ayesha abeyakoon" userId="d78f06a4132199cf" providerId="LiveId" clId="{9EEF0335-8784-4CBC-80A7-8AC3087FD948}" dt="2024-01-29T09:46:27.176" v="68" actId="113"/>
        <pc:sldMkLst>
          <pc:docMk/>
          <pc:sldMk cId="899384809" sldId="258"/>
        </pc:sldMkLst>
        <pc:spChg chg="mod">
          <ac:chgData name="ayesha abeyakoon" userId="d78f06a4132199cf" providerId="LiveId" clId="{9EEF0335-8784-4CBC-80A7-8AC3087FD948}" dt="2024-01-29T09:27:36.006" v="64" actId="1076"/>
          <ac:spMkLst>
            <pc:docMk/>
            <pc:sldMk cId="899384809" sldId="258"/>
            <ac:spMk id="2" creationId="{6EF020D4-CA81-47F4-80DA-6848C9D21CFE}"/>
          </ac:spMkLst>
        </pc:spChg>
        <pc:spChg chg="del mod topLvl">
          <ac:chgData name="ayesha abeyakoon" userId="d78f06a4132199cf" providerId="LiveId" clId="{9EEF0335-8784-4CBC-80A7-8AC3087FD948}" dt="2024-01-29T09:07:15.668" v="32" actId="478"/>
          <ac:spMkLst>
            <pc:docMk/>
            <pc:sldMk cId="899384809" sldId="258"/>
            <ac:spMk id="4" creationId="{CEF5E84B-FA3E-46E5-BDB8-EBC40DC5D4B9}"/>
          </ac:spMkLst>
        </pc:spChg>
        <pc:spChg chg="del mod">
          <ac:chgData name="ayesha abeyakoon" userId="d78f06a4132199cf" providerId="LiveId" clId="{9EEF0335-8784-4CBC-80A7-8AC3087FD948}" dt="2024-01-29T09:07:12.245" v="31" actId="478"/>
          <ac:spMkLst>
            <pc:docMk/>
            <pc:sldMk cId="899384809" sldId="258"/>
            <ac:spMk id="5" creationId="{E69438C0-EE4E-4B2D-8C01-2CAC1F4368A4}"/>
          </ac:spMkLst>
        </pc:spChg>
        <pc:spChg chg="del mod topLvl">
          <ac:chgData name="ayesha abeyakoon" userId="d78f06a4132199cf" providerId="LiveId" clId="{9EEF0335-8784-4CBC-80A7-8AC3087FD948}" dt="2024-01-29T09:07:27.419" v="36" actId="478"/>
          <ac:spMkLst>
            <pc:docMk/>
            <pc:sldMk cId="899384809" sldId="258"/>
            <ac:spMk id="6" creationId="{5ADD2E0A-3F23-4BAC-83D1-4DCB63DFC03A}"/>
          </ac:spMkLst>
        </pc:spChg>
        <pc:spChg chg="del topLvl">
          <ac:chgData name="ayesha abeyakoon" userId="d78f06a4132199cf" providerId="LiveId" clId="{9EEF0335-8784-4CBC-80A7-8AC3087FD948}" dt="2024-01-29T09:07:34.736" v="38" actId="478"/>
          <ac:spMkLst>
            <pc:docMk/>
            <pc:sldMk cId="899384809" sldId="258"/>
            <ac:spMk id="8" creationId="{E228A24C-EFB0-40AF-BF4B-3839F2177E48}"/>
          </ac:spMkLst>
        </pc:spChg>
        <pc:spChg chg="del">
          <ac:chgData name="ayesha abeyakoon" userId="d78f06a4132199cf" providerId="LiveId" clId="{9EEF0335-8784-4CBC-80A7-8AC3087FD948}" dt="2024-01-29T09:07:31.143" v="37" actId="478"/>
          <ac:spMkLst>
            <pc:docMk/>
            <pc:sldMk cId="899384809" sldId="258"/>
            <ac:spMk id="9" creationId="{27D703F2-DEEE-4355-806E-DC3861A14E5A}"/>
          </ac:spMkLst>
        </pc:spChg>
        <pc:spChg chg="del topLvl">
          <ac:chgData name="ayesha abeyakoon" userId="d78f06a4132199cf" providerId="LiveId" clId="{9EEF0335-8784-4CBC-80A7-8AC3087FD948}" dt="2024-01-29T09:07:38.751" v="39" actId="478"/>
          <ac:spMkLst>
            <pc:docMk/>
            <pc:sldMk cId="899384809" sldId="258"/>
            <ac:spMk id="10" creationId="{431C96F9-3180-4340-9EA2-A16F067E0683}"/>
          </ac:spMkLst>
        </pc:spChg>
        <pc:spChg chg="del topLvl">
          <ac:chgData name="ayesha abeyakoon" userId="d78f06a4132199cf" providerId="LiveId" clId="{9EEF0335-8784-4CBC-80A7-8AC3087FD948}" dt="2024-01-29T09:07:21.437" v="34" actId="478"/>
          <ac:spMkLst>
            <pc:docMk/>
            <pc:sldMk cId="899384809" sldId="258"/>
            <ac:spMk id="12" creationId="{E6A34976-E960-40DC-BEE7-CFA79F6A0F8C}"/>
          </ac:spMkLst>
        </pc:spChg>
        <pc:spChg chg="del">
          <ac:chgData name="ayesha abeyakoon" userId="d78f06a4132199cf" providerId="LiveId" clId="{9EEF0335-8784-4CBC-80A7-8AC3087FD948}" dt="2024-01-29T09:07:18.583" v="33" actId="478"/>
          <ac:spMkLst>
            <pc:docMk/>
            <pc:sldMk cId="899384809" sldId="258"/>
            <ac:spMk id="13" creationId="{B46BB8B2-7253-47A0-8E39-89EE185DD874}"/>
          </ac:spMkLst>
        </pc:spChg>
        <pc:spChg chg="del topLvl">
          <ac:chgData name="ayesha abeyakoon" userId="d78f06a4132199cf" providerId="LiveId" clId="{9EEF0335-8784-4CBC-80A7-8AC3087FD948}" dt="2024-01-29T09:07:24.406" v="35" actId="478"/>
          <ac:spMkLst>
            <pc:docMk/>
            <pc:sldMk cId="899384809" sldId="258"/>
            <ac:spMk id="14" creationId="{B4D2EF7D-DEB1-4B75-82F1-87571069FD72}"/>
          </ac:spMkLst>
        </pc:spChg>
        <pc:spChg chg="del topLvl">
          <ac:chgData name="ayesha abeyakoon" userId="d78f06a4132199cf" providerId="LiveId" clId="{9EEF0335-8784-4CBC-80A7-8AC3087FD948}" dt="2024-01-29T09:07:55.406" v="43" actId="478"/>
          <ac:spMkLst>
            <pc:docMk/>
            <pc:sldMk cId="899384809" sldId="258"/>
            <ac:spMk id="16" creationId="{C0CACEA9-A434-43C0-AD28-88BD76DCE5C6}"/>
          </ac:spMkLst>
        </pc:spChg>
        <pc:spChg chg="del mod">
          <ac:chgData name="ayesha abeyakoon" userId="d78f06a4132199cf" providerId="LiveId" clId="{9EEF0335-8784-4CBC-80A7-8AC3087FD948}" dt="2024-01-29T09:07:51.817" v="42" actId="478"/>
          <ac:spMkLst>
            <pc:docMk/>
            <pc:sldMk cId="899384809" sldId="258"/>
            <ac:spMk id="17" creationId="{BB82EA59-39FA-486D-983D-151A91648E61}"/>
          </ac:spMkLst>
        </pc:spChg>
        <pc:spChg chg="del mod topLvl">
          <ac:chgData name="ayesha abeyakoon" userId="d78f06a4132199cf" providerId="LiveId" clId="{9EEF0335-8784-4CBC-80A7-8AC3087FD948}" dt="2024-01-29T09:08:46.505" v="52" actId="21"/>
          <ac:spMkLst>
            <pc:docMk/>
            <pc:sldMk cId="899384809" sldId="258"/>
            <ac:spMk id="18" creationId="{32AF8F33-1F3A-4FE3-97FE-1199B7EBABEA}"/>
          </ac:spMkLst>
        </pc:spChg>
        <pc:spChg chg="add del mod">
          <ac:chgData name="ayesha abeyakoon" userId="d78f06a4132199cf" providerId="LiveId" clId="{9EEF0335-8784-4CBC-80A7-8AC3087FD948}" dt="2024-01-29T09:23:00.319" v="57"/>
          <ac:spMkLst>
            <pc:docMk/>
            <pc:sldMk cId="899384809" sldId="258"/>
            <ac:spMk id="19" creationId="{AA1D0219-81EA-AE2F-5C71-4DD43B7F702F}"/>
          </ac:spMkLst>
        </pc:spChg>
        <pc:spChg chg="add del mod">
          <ac:chgData name="ayesha abeyakoon" userId="d78f06a4132199cf" providerId="LiveId" clId="{9EEF0335-8784-4CBC-80A7-8AC3087FD948}" dt="2024-01-29T09:27:31.505" v="63"/>
          <ac:spMkLst>
            <pc:docMk/>
            <pc:sldMk cId="899384809" sldId="258"/>
            <ac:spMk id="20" creationId="{1E5C1A59-7308-8D7F-6A0E-88AE9AF3A3C8}"/>
          </ac:spMkLst>
        </pc:spChg>
        <pc:spChg chg="add mod">
          <ac:chgData name="ayesha abeyakoon" userId="d78f06a4132199cf" providerId="LiveId" clId="{9EEF0335-8784-4CBC-80A7-8AC3087FD948}" dt="2024-01-29T09:46:27.176" v="68" actId="113"/>
          <ac:spMkLst>
            <pc:docMk/>
            <pc:sldMk cId="899384809" sldId="258"/>
            <ac:spMk id="21" creationId="{A0E0F95C-FCD3-38C9-FF0E-01B697EE4361}"/>
          </ac:spMkLst>
        </pc:spChg>
        <pc:grpChg chg="del">
          <ac:chgData name="ayesha abeyakoon" userId="d78f06a4132199cf" providerId="LiveId" clId="{9EEF0335-8784-4CBC-80A7-8AC3087FD948}" dt="2024-01-29T09:07:15.668" v="32" actId="478"/>
          <ac:grpSpMkLst>
            <pc:docMk/>
            <pc:sldMk cId="899384809" sldId="258"/>
            <ac:grpSpMk id="3" creationId="{0C7ECAD7-3BC5-40A2-9FE4-CC46F10EA2CB}"/>
          </ac:grpSpMkLst>
        </pc:grpChg>
        <pc:grpChg chg="del">
          <ac:chgData name="ayesha abeyakoon" userId="d78f06a4132199cf" providerId="LiveId" clId="{9EEF0335-8784-4CBC-80A7-8AC3087FD948}" dt="2024-01-29T09:07:34.736" v="38" actId="478"/>
          <ac:grpSpMkLst>
            <pc:docMk/>
            <pc:sldMk cId="899384809" sldId="258"/>
            <ac:grpSpMk id="7" creationId="{76EAA7AF-66D3-46F8-900B-450219EB0D3A}"/>
          </ac:grpSpMkLst>
        </pc:grpChg>
        <pc:grpChg chg="del">
          <ac:chgData name="ayesha abeyakoon" userId="d78f06a4132199cf" providerId="LiveId" clId="{9EEF0335-8784-4CBC-80A7-8AC3087FD948}" dt="2024-01-29T09:07:21.437" v="34" actId="478"/>
          <ac:grpSpMkLst>
            <pc:docMk/>
            <pc:sldMk cId="899384809" sldId="258"/>
            <ac:grpSpMk id="11" creationId="{6B7E9D30-DC33-4BC4-A5E4-96A21756FC70}"/>
          </ac:grpSpMkLst>
        </pc:grpChg>
        <pc:grpChg chg="del">
          <ac:chgData name="ayesha abeyakoon" userId="d78f06a4132199cf" providerId="LiveId" clId="{9EEF0335-8784-4CBC-80A7-8AC3087FD948}" dt="2024-01-29T09:07:55.406" v="43" actId="478"/>
          <ac:grpSpMkLst>
            <pc:docMk/>
            <pc:sldMk cId="899384809" sldId="258"/>
            <ac:grpSpMk id="15" creationId="{8C7D1267-B4CE-4DE7-A605-AA64F9C2BE69}"/>
          </ac:grpSpMkLst>
        </pc:grpChg>
      </pc:sldChg>
      <pc:sldChg chg="addSp delSp modSp mod">
        <pc:chgData name="ayesha abeyakoon" userId="d78f06a4132199cf" providerId="LiveId" clId="{9EEF0335-8784-4CBC-80A7-8AC3087FD948}" dt="2024-01-29T09:51:37.135" v="175" actId="5793"/>
        <pc:sldMkLst>
          <pc:docMk/>
          <pc:sldMk cId="3979649407" sldId="259"/>
        </pc:sldMkLst>
        <pc:spChg chg="mod">
          <ac:chgData name="ayesha abeyakoon" userId="d78f06a4132199cf" providerId="LiveId" clId="{9EEF0335-8784-4CBC-80A7-8AC3087FD948}" dt="2024-01-29T09:51:37.135" v="175" actId="5793"/>
          <ac:spMkLst>
            <pc:docMk/>
            <pc:sldMk cId="3979649407" sldId="259"/>
            <ac:spMk id="2" creationId="{D9B85F3A-0D98-4AE5-8CED-AA4A4CF82188}"/>
          </ac:spMkLst>
        </pc:spChg>
        <pc:spChg chg="add del mod">
          <ac:chgData name="ayesha abeyakoon" userId="d78f06a4132199cf" providerId="LiveId" clId="{9EEF0335-8784-4CBC-80A7-8AC3087FD948}" dt="2024-01-29T09:49:00.841" v="119"/>
          <ac:spMkLst>
            <pc:docMk/>
            <pc:sldMk cId="3979649407" sldId="259"/>
            <ac:spMk id="3" creationId="{772A6D24-A4D6-1221-E885-5A4BE182663B}"/>
          </ac:spMkLst>
        </pc:spChg>
        <pc:spChg chg="add mod">
          <ac:chgData name="ayesha abeyakoon" userId="d78f06a4132199cf" providerId="LiveId" clId="{9EEF0335-8784-4CBC-80A7-8AC3087FD948}" dt="2024-01-29T09:48:58.505" v="117"/>
          <ac:spMkLst>
            <pc:docMk/>
            <pc:sldMk cId="3979649407" sldId="259"/>
            <ac:spMk id="4" creationId="{AEFFF18D-5355-69D7-A809-CBAA5DD9AC27}"/>
          </ac:spMkLst>
        </pc:spChg>
        <pc:spChg chg="mod">
          <ac:chgData name="ayesha abeyakoon" userId="d78f06a4132199cf" providerId="LiveId" clId="{9EEF0335-8784-4CBC-80A7-8AC3087FD948}" dt="2024-01-29T09:47:22.076" v="94" actId="6549"/>
          <ac:spMkLst>
            <pc:docMk/>
            <pc:sldMk cId="3979649407" sldId="259"/>
            <ac:spMk id="64" creationId="{6C04A2BA-D79E-4D47-ABE5-8E02E390006C}"/>
          </ac:spMkLst>
        </pc:spChg>
        <pc:spChg chg="del mod topLvl">
          <ac:chgData name="ayesha abeyakoon" userId="d78f06a4132199cf" providerId="LiveId" clId="{9EEF0335-8784-4CBC-80A7-8AC3087FD948}" dt="2024-01-29T09:47:30.570" v="97" actId="478"/>
          <ac:spMkLst>
            <pc:docMk/>
            <pc:sldMk cId="3979649407" sldId="259"/>
            <ac:spMk id="81" creationId="{F0E46DC7-3615-4007-B549-B5E96C6C3E62}"/>
          </ac:spMkLst>
        </pc:spChg>
        <pc:spChg chg="del mod topLvl">
          <ac:chgData name="ayesha abeyakoon" userId="d78f06a4132199cf" providerId="LiveId" clId="{9EEF0335-8784-4CBC-80A7-8AC3087FD948}" dt="2024-01-29T09:47:34.778" v="98" actId="478"/>
          <ac:spMkLst>
            <pc:docMk/>
            <pc:sldMk cId="3979649407" sldId="259"/>
            <ac:spMk id="82" creationId="{7B3ADE22-386C-4802-9A61-26ECECCB34CD}"/>
          </ac:spMkLst>
        </pc:spChg>
        <pc:spChg chg="del topLvl">
          <ac:chgData name="ayesha abeyakoon" userId="d78f06a4132199cf" providerId="LiveId" clId="{9EEF0335-8784-4CBC-80A7-8AC3087FD948}" dt="2024-01-29T09:47:41.660" v="99" actId="478"/>
          <ac:spMkLst>
            <pc:docMk/>
            <pc:sldMk cId="3979649407" sldId="259"/>
            <ac:spMk id="85" creationId="{8B637603-7BE1-4291-8287-AED4AC956D9B}"/>
          </ac:spMkLst>
        </pc:spChg>
        <pc:spChg chg="del topLvl">
          <ac:chgData name="ayesha abeyakoon" userId="d78f06a4132199cf" providerId="LiveId" clId="{9EEF0335-8784-4CBC-80A7-8AC3087FD948}" dt="2024-01-29T09:47:44.657" v="100" actId="478"/>
          <ac:spMkLst>
            <pc:docMk/>
            <pc:sldMk cId="3979649407" sldId="259"/>
            <ac:spMk id="86" creationId="{A8502943-48D1-4613-964F-E3626E948D88}"/>
          </ac:spMkLst>
        </pc:spChg>
        <pc:spChg chg="del mod topLvl">
          <ac:chgData name="ayesha abeyakoon" userId="d78f06a4132199cf" providerId="LiveId" clId="{9EEF0335-8784-4CBC-80A7-8AC3087FD948}" dt="2024-01-29T09:47:56.170" v="104" actId="478"/>
          <ac:spMkLst>
            <pc:docMk/>
            <pc:sldMk cId="3979649407" sldId="259"/>
            <ac:spMk id="97" creationId="{37CB134D-CCB4-4C25-860E-D231A4C11532}"/>
          </ac:spMkLst>
        </pc:spChg>
        <pc:spChg chg="del topLvl">
          <ac:chgData name="ayesha abeyakoon" userId="d78f06a4132199cf" providerId="LiveId" clId="{9EEF0335-8784-4CBC-80A7-8AC3087FD948}" dt="2024-01-29T09:47:57.818" v="105" actId="478"/>
          <ac:spMkLst>
            <pc:docMk/>
            <pc:sldMk cId="3979649407" sldId="259"/>
            <ac:spMk id="98" creationId="{ADF8B62E-FA04-4709-B90C-053D1CE1BBE3}"/>
          </ac:spMkLst>
        </pc:spChg>
        <pc:grpChg chg="del">
          <ac:chgData name="ayesha abeyakoon" userId="d78f06a4132199cf" providerId="LiveId" clId="{9EEF0335-8784-4CBC-80A7-8AC3087FD948}" dt="2024-01-29T09:47:24.771" v="95" actId="478"/>
          <ac:grpSpMkLst>
            <pc:docMk/>
            <pc:sldMk cId="3979649407" sldId="259"/>
            <ac:grpSpMk id="57" creationId="{15E5D48B-A1FA-4637-8CCE-9167A5055AB0}"/>
          </ac:grpSpMkLst>
        </pc:grpChg>
        <pc:grpChg chg="del">
          <ac:chgData name="ayesha abeyakoon" userId="d78f06a4132199cf" providerId="LiveId" clId="{9EEF0335-8784-4CBC-80A7-8AC3087FD948}" dt="2024-01-29T09:47:30.570" v="97" actId="478"/>
          <ac:grpSpMkLst>
            <pc:docMk/>
            <pc:sldMk cId="3979649407" sldId="259"/>
            <ac:grpSpMk id="80" creationId="{669262B1-05C2-450E-A771-B9EB35AEB134}"/>
          </ac:grpSpMkLst>
        </pc:grpChg>
        <pc:grpChg chg="del">
          <ac:chgData name="ayesha abeyakoon" userId="d78f06a4132199cf" providerId="LiveId" clId="{9EEF0335-8784-4CBC-80A7-8AC3087FD948}" dt="2024-01-29T09:47:41.660" v="99" actId="478"/>
          <ac:grpSpMkLst>
            <pc:docMk/>
            <pc:sldMk cId="3979649407" sldId="259"/>
            <ac:grpSpMk id="84" creationId="{776DD119-45F8-4B4F-8380-7FA95B1165FD}"/>
          </ac:grpSpMkLst>
        </pc:grpChg>
        <pc:grpChg chg="del">
          <ac:chgData name="ayesha abeyakoon" userId="d78f06a4132199cf" providerId="LiveId" clId="{9EEF0335-8784-4CBC-80A7-8AC3087FD948}" dt="2024-01-29T09:47:49.442" v="101" actId="478"/>
          <ac:grpSpMkLst>
            <pc:docMk/>
            <pc:sldMk cId="3979649407" sldId="259"/>
            <ac:grpSpMk id="88" creationId="{A54595BB-06CE-4E3E-BCEC-4CCE4E4CD754}"/>
          </ac:grpSpMkLst>
        </pc:grpChg>
        <pc:grpChg chg="del">
          <ac:chgData name="ayesha abeyakoon" userId="d78f06a4132199cf" providerId="LiveId" clId="{9EEF0335-8784-4CBC-80A7-8AC3087FD948}" dt="2024-01-29T09:47:51.849" v="102" actId="478"/>
          <ac:grpSpMkLst>
            <pc:docMk/>
            <pc:sldMk cId="3979649407" sldId="259"/>
            <ac:grpSpMk id="92" creationId="{7F3F1913-54FE-4F68-9B68-D27173CC6506}"/>
          </ac:grpSpMkLst>
        </pc:grpChg>
        <pc:grpChg chg="del">
          <ac:chgData name="ayesha abeyakoon" userId="d78f06a4132199cf" providerId="LiveId" clId="{9EEF0335-8784-4CBC-80A7-8AC3087FD948}" dt="2024-01-29T09:47:56.170" v="104" actId="478"/>
          <ac:grpSpMkLst>
            <pc:docMk/>
            <pc:sldMk cId="3979649407" sldId="259"/>
            <ac:grpSpMk id="96" creationId="{0466519A-1264-4933-8743-8E98DE322DFB}"/>
          </ac:grpSpMkLst>
        </pc:grpChg>
        <pc:cxnChg chg="del">
          <ac:chgData name="ayesha abeyakoon" userId="d78f06a4132199cf" providerId="LiveId" clId="{9EEF0335-8784-4CBC-80A7-8AC3087FD948}" dt="2024-01-29T09:48:01.228" v="106" actId="478"/>
          <ac:cxnSpMkLst>
            <pc:docMk/>
            <pc:sldMk cId="3979649407" sldId="259"/>
            <ac:cxnSpMk id="79" creationId="{C8D9F50B-D338-4D53-A4C8-9A4754F5ED15}"/>
          </ac:cxnSpMkLst>
        </pc:cxnChg>
        <pc:cxnChg chg="del">
          <ac:chgData name="ayesha abeyakoon" userId="d78f06a4132199cf" providerId="LiveId" clId="{9EEF0335-8784-4CBC-80A7-8AC3087FD948}" dt="2024-01-29T09:48:03.667" v="107" actId="478"/>
          <ac:cxnSpMkLst>
            <pc:docMk/>
            <pc:sldMk cId="3979649407" sldId="259"/>
            <ac:cxnSpMk id="83" creationId="{5DB61CBF-DDC8-4EF8-AD27-1E86438558A4}"/>
          </ac:cxnSpMkLst>
        </pc:cxnChg>
        <pc:cxnChg chg="del">
          <ac:chgData name="ayesha abeyakoon" userId="d78f06a4132199cf" providerId="LiveId" clId="{9EEF0335-8784-4CBC-80A7-8AC3087FD948}" dt="2024-01-29T09:48:06.520" v="108" actId="478"/>
          <ac:cxnSpMkLst>
            <pc:docMk/>
            <pc:sldMk cId="3979649407" sldId="259"/>
            <ac:cxnSpMk id="87" creationId="{EEF291EE-2BC3-425E-A784-8A27FBEB5942}"/>
          </ac:cxnSpMkLst>
        </pc:cxnChg>
        <pc:cxnChg chg="del">
          <ac:chgData name="ayesha abeyakoon" userId="d78f06a4132199cf" providerId="LiveId" clId="{9EEF0335-8784-4CBC-80A7-8AC3087FD948}" dt="2024-01-29T09:48:09.168" v="109" actId="478"/>
          <ac:cxnSpMkLst>
            <pc:docMk/>
            <pc:sldMk cId="3979649407" sldId="259"/>
            <ac:cxnSpMk id="91" creationId="{24721CD1-03FE-4D38-A7C9-890A188ADA91}"/>
          </ac:cxnSpMkLst>
        </pc:cxnChg>
        <pc:cxnChg chg="del">
          <ac:chgData name="ayesha abeyakoon" userId="d78f06a4132199cf" providerId="LiveId" clId="{9EEF0335-8784-4CBC-80A7-8AC3087FD948}" dt="2024-01-29T09:48:11.489" v="110" actId="478"/>
          <ac:cxnSpMkLst>
            <pc:docMk/>
            <pc:sldMk cId="3979649407" sldId="259"/>
            <ac:cxnSpMk id="95" creationId="{ED0EFA84-C466-4B36-AB8E-237DDA9C8FBE}"/>
          </ac:cxnSpMkLst>
        </pc:cxnChg>
      </pc:sldChg>
      <pc:sldChg chg="del">
        <pc:chgData name="ayesha abeyakoon" userId="d78f06a4132199cf" providerId="LiveId" clId="{9EEF0335-8784-4CBC-80A7-8AC3087FD948}" dt="2024-01-29T09:49:10.249" v="120" actId="2696"/>
        <pc:sldMkLst>
          <pc:docMk/>
          <pc:sldMk cId="141078548" sldId="260"/>
        </pc:sldMkLst>
      </pc:sldChg>
      <pc:sldChg chg="del">
        <pc:chgData name="ayesha abeyakoon" userId="d78f06a4132199cf" providerId="LiveId" clId="{9EEF0335-8784-4CBC-80A7-8AC3087FD948}" dt="2024-01-29T09:49:12.469" v="121" actId="2696"/>
        <pc:sldMkLst>
          <pc:docMk/>
          <pc:sldMk cId="2737942562" sldId="298"/>
        </pc:sldMkLst>
      </pc:sldChg>
      <pc:sldChg chg="del">
        <pc:chgData name="ayesha abeyakoon" userId="d78f06a4132199cf" providerId="LiveId" clId="{9EEF0335-8784-4CBC-80A7-8AC3087FD948}" dt="2024-01-29T09:01:30.103" v="2" actId="2696"/>
        <pc:sldMkLst>
          <pc:docMk/>
          <pc:sldMk cId="313758320" sldId="304"/>
        </pc:sldMkLst>
      </pc:sldChg>
      <pc:sldChg chg="del">
        <pc:chgData name="ayesha abeyakoon" userId="d78f06a4132199cf" providerId="LiveId" clId="{9EEF0335-8784-4CBC-80A7-8AC3087FD948}" dt="2024-01-29T09:01:32.152" v="3" actId="2696"/>
        <pc:sldMkLst>
          <pc:docMk/>
          <pc:sldMk cId="212682184" sldId="305"/>
        </pc:sldMkLst>
      </pc:sldChg>
      <pc:sldChg chg="del">
        <pc:chgData name="ayesha abeyakoon" userId="d78f06a4132199cf" providerId="LiveId" clId="{9EEF0335-8784-4CBC-80A7-8AC3087FD948}" dt="2024-01-29T09:01:33.903" v="4" actId="2696"/>
        <pc:sldMkLst>
          <pc:docMk/>
          <pc:sldMk cId="486176497" sldId="306"/>
        </pc:sldMkLst>
      </pc:sldChg>
      <pc:sldChg chg="addSp delSp modSp del mod chgLayout">
        <pc:chgData name="ayesha abeyakoon" userId="d78f06a4132199cf" providerId="LiveId" clId="{9EEF0335-8784-4CBC-80A7-8AC3087FD948}" dt="2024-01-29T09:49:17.172" v="123" actId="2696"/>
        <pc:sldMkLst>
          <pc:docMk/>
          <pc:sldMk cId="3423133475" sldId="307"/>
        </pc:sldMkLst>
        <pc:spChg chg="mod ord">
          <ac:chgData name="ayesha abeyakoon" userId="d78f06a4132199cf" providerId="LiveId" clId="{9EEF0335-8784-4CBC-80A7-8AC3087FD948}" dt="2024-01-29T09:49:14.312" v="122" actId="6264"/>
          <ac:spMkLst>
            <pc:docMk/>
            <pc:sldMk cId="3423133475" sldId="307"/>
            <ac:spMk id="2" creationId="{D735F7F3-C1B5-4B60-A00A-4EB618DDFB5A}"/>
          </ac:spMkLst>
        </pc:spChg>
        <pc:spChg chg="add del mod">
          <ac:chgData name="ayesha abeyakoon" userId="d78f06a4132199cf" providerId="LiveId" clId="{9EEF0335-8784-4CBC-80A7-8AC3087FD948}" dt="2024-01-29T09:49:14.312" v="122" actId="6264"/>
          <ac:spMkLst>
            <pc:docMk/>
            <pc:sldMk cId="3423133475" sldId="307"/>
            <ac:spMk id="3" creationId="{50C774CF-734B-7897-EE30-F7D58F8F646B}"/>
          </ac:spMkLst>
        </pc:spChg>
      </pc:sldChg>
      <pc:sldChg chg="del">
        <pc:chgData name="ayesha abeyakoon" userId="d78f06a4132199cf" providerId="LiveId" clId="{9EEF0335-8784-4CBC-80A7-8AC3087FD948}" dt="2024-01-29T09:49:20.251" v="124" actId="2696"/>
        <pc:sldMkLst>
          <pc:docMk/>
          <pc:sldMk cId="2345629806" sldId="308"/>
        </pc:sldMkLst>
      </pc:sldChg>
      <pc:sldChg chg="del">
        <pc:chgData name="ayesha abeyakoon" userId="d78f06a4132199cf" providerId="LiveId" clId="{9EEF0335-8784-4CBC-80A7-8AC3087FD948}" dt="2024-01-29T09:49:22.967" v="125" actId="2696"/>
        <pc:sldMkLst>
          <pc:docMk/>
          <pc:sldMk cId="4201278032" sldId="309"/>
        </pc:sldMkLst>
      </pc:sldChg>
      <pc:sldChg chg="addSp delSp modSp del mod chgLayout">
        <pc:chgData name="ayesha abeyakoon" userId="d78f06a4132199cf" providerId="LiveId" clId="{9EEF0335-8784-4CBC-80A7-8AC3087FD948}" dt="2024-01-29T09:49:27.903" v="127" actId="2696"/>
        <pc:sldMkLst>
          <pc:docMk/>
          <pc:sldMk cId="1557309788" sldId="310"/>
        </pc:sldMkLst>
        <pc:spChg chg="mod ord">
          <ac:chgData name="ayesha abeyakoon" userId="d78f06a4132199cf" providerId="LiveId" clId="{9EEF0335-8784-4CBC-80A7-8AC3087FD948}" dt="2024-01-29T09:49:24.776" v="126" actId="6264"/>
          <ac:spMkLst>
            <pc:docMk/>
            <pc:sldMk cId="1557309788" sldId="310"/>
            <ac:spMk id="2" creationId="{D735F7F3-C1B5-4B60-A00A-4EB618DDFB5A}"/>
          </ac:spMkLst>
        </pc:spChg>
        <pc:spChg chg="add del mod">
          <ac:chgData name="ayesha abeyakoon" userId="d78f06a4132199cf" providerId="LiveId" clId="{9EEF0335-8784-4CBC-80A7-8AC3087FD948}" dt="2024-01-29T09:49:24.776" v="126" actId="6264"/>
          <ac:spMkLst>
            <pc:docMk/>
            <pc:sldMk cId="1557309788" sldId="310"/>
            <ac:spMk id="19" creationId="{CB43B229-8A1D-7676-5FBE-6495C7FA37D7}"/>
          </ac:spMkLst>
        </pc:spChg>
      </pc:sldChg>
      <pc:sldChg chg="del">
        <pc:chgData name="ayesha abeyakoon" userId="d78f06a4132199cf" providerId="LiveId" clId="{9EEF0335-8784-4CBC-80A7-8AC3087FD948}" dt="2024-01-29T09:49:31.474" v="128" actId="2696"/>
        <pc:sldMkLst>
          <pc:docMk/>
          <pc:sldMk cId="2498161071" sldId="311"/>
        </pc:sldMkLst>
      </pc:sldChg>
      <pc:sldChg chg="del">
        <pc:chgData name="ayesha abeyakoon" userId="d78f06a4132199cf" providerId="LiveId" clId="{9EEF0335-8784-4CBC-80A7-8AC3087FD948}" dt="2024-01-29T09:49:41.706" v="129" actId="2696"/>
        <pc:sldMkLst>
          <pc:docMk/>
          <pc:sldMk cId="1279224923" sldId="312"/>
        </pc:sldMkLst>
      </pc:sldChg>
      <pc:sldChg chg="del">
        <pc:chgData name="ayesha abeyakoon" userId="d78f06a4132199cf" providerId="LiveId" clId="{9EEF0335-8784-4CBC-80A7-8AC3087FD948}" dt="2024-01-29T09:49:44.474" v="130" actId="2696"/>
        <pc:sldMkLst>
          <pc:docMk/>
          <pc:sldMk cId="3827296069" sldId="313"/>
        </pc:sldMkLst>
      </pc:sldChg>
      <pc:sldChg chg="del">
        <pc:chgData name="ayesha abeyakoon" userId="d78f06a4132199cf" providerId="LiveId" clId="{9EEF0335-8784-4CBC-80A7-8AC3087FD948}" dt="2024-01-29T09:49:51.423" v="131" actId="2696"/>
        <pc:sldMkLst>
          <pc:docMk/>
          <pc:sldMk cId="3668670005" sldId="314"/>
        </pc:sldMkLst>
      </pc:sldChg>
      <pc:sldChg chg="del">
        <pc:chgData name="ayesha abeyakoon" userId="d78f06a4132199cf" providerId="LiveId" clId="{9EEF0335-8784-4CBC-80A7-8AC3087FD948}" dt="2024-01-29T09:49:53.540" v="132" actId="2696"/>
        <pc:sldMkLst>
          <pc:docMk/>
          <pc:sldMk cId="1560353361" sldId="315"/>
        </pc:sldMkLst>
      </pc:sldChg>
      <pc:sldChg chg="del">
        <pc:chgData name="ayesha abeyakoon" userId="d78f06a4132199cf" providerId="LiveId" clId="{9EEF0335-8784-4CBC-80A7-8AC3087FD948}" dt="2024-01-29T09:49:55.319" v="133" actId="2696"/>
        <pc:sldMkLst>
          <pc:docMk/>
          <pc:sldMk cId="4184600926" sldId="316"/>
        </pc:sldMkLst>
      </pc:sldChg>
      <pc:sldChg chg="del">
        <pc:chgData name="ayesha abeyakoon" userId="d78f06a4132199cf" providerId="LiveId" clId="{9EEF0335-8784-4CBC-80A7-8AC3087FD948}" dt="2024-01-29T09:49:57.181" v="134" actId="2696"/>
        <pc:sldMkLst>
          <pc:docMk/>
          <pc:sldMk cId="1404339508" sldId="317"/>
        </pc:sldMkLst>
      </pc:sldChg>
      <pc:sldChg chg="del">
        <pc:chgData name="ayesha abeyakoon" userId="d78f06a4132199cf" providerId="LiveId" clId="{9EEF0335-8784-4CBC-80A7-8AC3087FD948}" dt="2024-01-29T09:49:58.901" v="135" actId="2696"/>
        <pc:sldMkLst>
          <pc:docMk/>
          <pc:sldMk cId="624695530" sldId="318"/>
        </pc:sldMkLst>
      </pc:sldChg>
      <pc:sldChg chg="del">
        <pc:chgData name="ayesha abeyakoon" userId="d78f06a4132199cf" providerId="LiveId" clId="{9EEF0335-8784-4CBC-80A7-8AC3087FD948}" dt="2024-01-29T09:50:00.422" v="136" actId="2696"/>
        <pc:sldMkLst>
          <pc:docMk/>
          <pc:sldMk cId="1693104180" sldId="319"/>
        </pc:sldMkLst>
      </pc:sldChg>
      <pc:sldChg chg="del">
        <pc:chgData name="ayesha abeyakoon" userId="d78f06a4132199cf" providerId="LiveId" clId="{9EEF0335-8784-4CBC-80A7-8AC3087FD948}" dt="2024-01-29T09:50:02.042" v="137" actId="2696"/>
        <pc:sldMkLst>
          <pc:docMk/>
          <pc:sldMk cId="608993516" sldId="320"/>
        </pc:sldMkLst>
      </pc:sldChg>
      <pc:sldChg chg="del">
        <pc:chgData name="ayesha abeyakoon" userId="d78f06a4132199cf" providerId="LiveId" clId="{9EEF0335-8784-4CBC-80A7-8AC3087FD948}" dt="2024-01-29T09:50:05.093" v="138" actId="2696"/>
        <pc:sldMkLst>
          <pc:docMk/>
          <pc:sldMk cId="848212632" sldId="321"/>
        </pc:sldMkLst>
      </pc:sldChg>
      <pc:sldChg chg="del">
        <pc:chgData name="ayesha abeyakoon" userId="d78f06a4132199cf" providerId="LiveId" clId="{9EEF0335-8784-4CBC-80A7-8AC3087FD948}" dt="2024-01-29T09:50:07.338" v="139" actId="2696"/>
        <pc:sldMkLst>
          <pc:docMk/>
          <pc:sldMk cId="184736873" sldId="322"/>
        </pc:sldMkLst>
      </pc:sldChg>
      <pc:sldChg chg="del">
        <pc:chgData name="ayesha abeyakoon" userId="d78f06a4132199cf" providerId="LiveId" clId="{9EEF0335-8784-4CBC-80A7-8AC3087FD948}" dt="2024-01-29T09:50:09.260" v="140" actId="2696"/>
        <pc:sldMkLst>
          <pc:docMk/>
          <pc:sldMk cId="277452217" sldId="323"/>
        </pc:sldMkLst>
      </pc:sldChg>
      <pc:sldChg chg="del">
        <pc:chgData name="ayesha abeyakoon" userId="d78f06a4132199cf" providerId="LiveId" clId="{9EEF0335-8784-4CBC-80A7-8AC3087FD948}" dt="2024-01-29T09:50:11.769" v="141" actId="2696"/>
        <pc:sldMkLst>
          <pc:docMk/>
          <pc:sldMk cId="1193403196" sldId="324"/>
        </pc:sldMkLst>
      </pc:sldChg>
      <pc:sldChg chg="del">
        <pc:chgData name="ayesha abeyakoon" userId="d78f06a4132199cf" providerId="LiveId" clId="{9EEF0335-8784-4CBC-80A7-8AC3087FD948}" dt="2024-01-29T09:50:16.119" v="142" actId="2696"/>
        <pc:sldMkLst>
          <pc:docMk/>
          <pc:sldMk cId="1198383687" sldId="325"/>
        </pc:sldMkLst>
      </pc:sldChg>
      <pc:sldChg chg="del">
        <pc:chgData name="ayesha abeyakoon" userId="d78f06a4132199cf" providerId="LiveId" clId="{9EEF0335-8784-4CBC-80A7-8AC3087FD948}" dt="2024-01-29T09:50:18.523" v="143" actId="2696"/>
        <pc:sldMkLst>
          <pc:docMk/>
          <pc:sldMk cId="2473585384" sldId="326"/>
        </pc:sldMkLst>
      </pc:sldChg>
      <pc:sldChg chg="del">
        <pc:chgData name="ayesha abeyakoon" userId="d78f06a4132199cf" providerId="LiveId" clId="{9EEF0335-8784-4CBC-80A7-8AC3087FD948}" dt="2024-01-29T09:50:21.138" v="144" actId="2696"/>
        <pc:sldMkLst>
          <pc:docMk/>
          <pc:sldMk cId="401886799" sldId="327"/>
        </pc:sldMkLst>
      </pc:sldChg>
      <pc:sldChg chg="del">
        <pc:chgData name="ayesha abeyakoon" userId="d78f06a4132199cf" providerId="LiveId" clId="{9EEF0335-8784-4CBC-80A7-8AC3087FD948}" dt="2024-01-29T09:50:22.928" v="145" actId="2696"/>
        <pc:sldMkLst>
          <pc:docMk/>
          <pc:sldMk cId="1309782655" sldId="328"/>
        </pc:sldMkLst>
      </pc:sldChg>
      <pc:sldChg chg="del">
        <pc:chgData name="ayesha abeyakoon" userId="d78f06a4132199cf" providerId="LiveId" clId="{9EEF0335-8784-4CBC-80A7-8AC3087FD948}" dt="2024-01-29T09:50:28.979" v="146" actId="2696"/>
        <pc:sldMkLst>
          <pc:docMk/>
          <pc:sldMk cId="1585171815" sldId="329"/>
        </pc:sldMkLst>
      </pc:sldChg>
      <pc:sldChg chg="modSp add mod">
        <pc:chgData name="ayesha abeyakoon" userId="d78f06a4132199cf" providerId="LiveId" clId="{9EEF0335-8784-4CBC-80A7-8AC3087FD948}" dt="2024-01-29T09:52:15.771" v="211" actId="255"/>
        <pc:sldMkLst>
          <pc:docMk/>
          <pc:sldMk cId="1043338990" sldId="341"/>
        </pc:sldMkLst>
        <pc:spChg chg="mod">
          <ac:chgData name="ayesha abeyakoon" userId="d78f06a4132199cf" providerId="LiveId" clId="{9EEF0335-8784-4CBC-80A7-8AC3087FD948}" dt="2024-01-29T09:52:15.771" v="211" actId="255"/>
          <ac:spMkLst>
            <pc:docMk/>
            <pc:sldMk cId="1043338990" sldId="341"/>
            <ac:spMk id="2" creationId="{D9B85F3A-0D98-4AE5-8CED-AA4A4CF82188}"/>
          </ac:spMkLst>
        </pc:spChg>
        <pc:spChg chg="mod">
          <ac:chgData name="ayesha abeyakoon" userId="d78f06a4132199cf" providerId="LiveId" clId="{9EEF0335-8784-4CBC-80A7-8AC3087FD948}" dt="2024-01-29T09:51:20.575" v="155" actId="1076"/>
          <ac:spMkLst>
            <pc:docMk/>
            <pc:sldMk cId="1043338990" sldId="341"/>
            <ac:spMk id="4" creationId="{AEFFF18D-5355-69D7-A809-CBAA5DD9AC27}"/>
          </ac:spMkLst>
        </pc:spChg>
      </pc:sldChg>
      <pc:sldChg chg="addSp delSp modSp add mod">
        <pc:chgData name="ayesha abeyakoon" userId="d78f06a4132199cf" providerId="LiveId" clId="{9EEF0335-8784-4CBC-80A7-8AC3087FD948}" dt="2024-01-29T09:55:58.067" v="439" actId="313"/>
        <pc:sldMkLst>
          <pc:docMk/>
          <pc:sldMk cId="127957725" sldId="342"/>
        </pc:sldMkLst>
        <pc:spChg chg="add mod">
          <ac:chgData name="ayesha abeyakoon" userId="d78f06a4132199cf" providerId="LiveId" clId="{9EEF0335-8784-4CBC-80A7-8AC3087FD948}" dt="2024-01-29T09:55:58.067" v="439" actId="313"/>
          <ac:spMkLst>
            <pc:docMk/>
            <pc:sldMk cId="127957725" sldId="342"/>
            <ac:spMk id="3" creationId="{23AECF6E-E045-6F7D-3B27-0C5E04068D1A}"/>
          </ac:spMkLst>
        </pc:spChg>
        <pc:spChg chg="del mod">
          <ac:chgData name="ayesha abeyakoon" userId="d78f06a4132199cf" providerId="LiveId" clId="{9EEF0335-8784-4CBC-80A7-8AC3087FD948}" dt="2024-01-29T09:52:35.252" v="215"/>
          <ac:spMkLst>
            <pc:docMk/>
            <pc:sldMk cId="127957725" sldId="342"/>
            <ac:spMk id="4" creationId="{AEFFF18D-5355-69D7-A809-CBAA5DD9AC27}"/>
          </ac:spMkLst>
        </pc:spChg>
      </pc:sldChg>
      <pc:sldChg chg="addSp delSp modSp add mod">
        <pc:chgData name="ayesha abeyakoon" userId="d78f06a4132199cf" providerId="LiveId" clId="{9EEF0335-8784-4CBC-80A7-8AC3087FD948}" dt="2024-01-29T10:06:30.523" v="539" actId="14100"/>
        <pc:sldMkLst>
          <pc:docMk/>
          <pc:sldMk cId="2624570341" sldId="343"/>
        </pc:sldMkLst>
        <pc:spChg chg="mod">
          <ac:chgData name="ayesha abeyakoon" userId="d78f06a4132199cf" providerId="LiveId" clId="{9EEF0335-8784-4CBC-80A7-8AC3087FD948}" dt="2024-01-29T10:01:04.159" v="472" actId="20577"/>
          <ac:spMkLst>
            <pc:docMk/>
            <pc:sldMk cId="2624570341" sldId="343"/>
            <ac:spMk id="2" creationId="{D9B85F3A-0D98-4AE5-8CED-AA4A4CF82188}"/>
          </ac:spMkLst>
        </pc:spChg>
        <pc:spChg chg="del mod">
          <ac:chgData name="ayesha abeyakoon" userId="d78f06a4132199cf" providerId="LiveId" clId="{9EEF0335-8784-4CBC-80A7-8AC3087FD948}" dt="2024-01-29T09:58:21.079" v="446" actId="478"/>
          <ac:spMkLst>
            <pc:docMk/>
            <pc:sldMk cId="2624570341" sldId="343"/>
            <ac:spMk id="3" creationId="{23AECF6E-E045-6F7D-3B27-0C5E04068D1A}"/>
          </ac:spMkLst>
        </pc:spChg>
        <pc:picChg chg="add mod">
          <ac:chgData name="ayesha abeyakoon" userId="d78f06a4132199cf" providerId="LiveId" clId="{9EEF0335-8784-4CBC-80A7-8AC3087FD948}" dt="2024-01-29T10:06:30.523" v="539" actId="14100"/>
          <ac:picMkLst>
            <pc:docMk/>
            <pc:sldMk cId="2624570341" sldId="343"/>
            <ac:picMk id="5" creationId="{C97AA0A5-6232-50E4-F645-30AC3298016A}"/>
          </ac:picMkLst>
        </pc:picChg>
        <pc:picChg chg="add del mod">
          <ac:chgData name="ayesha abeyakoon" userId="d78f06a4132199cf" providerId="LiveId" clId="{9EEF0335-8784-4CBC-80A7-8AC3087FD948}" dt="2024-01-29T09:59:56.157" v="450" actId="478"/>
          <ac:picMkLst>
            <pc:docMk/>
            <pc:sldMk cId="2624570341" sldId="343"/>
            <ac:picMk id="7" creationId="{E431A78A-FB47-5138-273B-B661FE515456}"/>
          </ac:picMkLst>
        </pc:picChg>
        <pc:picChg chg="add del mod">
          <ac:chgData name="ayesha abeyakoon" userId="d78f06a4132199cf" providerId="LiveId" clId="{9EEF0335-8784-4CBC-80A7-8AC3087FD948}" dt="2024-01-29T10:03:43.125" v="511" actId="478"/>
          <ac:picMkLst>
            <pc:docMk/>
            <pc:sldMk cId="2624570341" sldId="343"/>
            <ac:picMk id="9" creationId="{9484BA74-87C1-8834-E75C-3C91DD6A7426}"/>
          </ac:picMkLst>
        </pc:picChg>
        <pc:picChg chg="add mod">
          <ac:chgData name="ayesha abeyakoon" userId="d78f06a4132199cf" providerId="LiveId" clId="{9EEF0335-8784-4CBC-80A7-8AC3087FD948}" dt="2024-01-29T10:06:28.011" v="538" actId="14100"/>
          <ac:picMkLst>
            <pc:docMk/>
            <pc:sldMk cId="2624570341" sldId="343"/>
            <ac:picMk id="11" creationId="{41E48A5F-7CB6-99DD-D9CC-D878E3A50074}"/>
          </ac:picMkLst>
        </pc:picChg>
      </pc:sldChg>
      <pc:sldChg chg="addSp delSp modSp add mod">
        <pc:chgData name="ayesha abeyakoon" userId="d78f06a4132199cf" providerId="LiveId" clId="{9EEF0335-8784-4CBC-80A7-8AC3087FD948}" dt="2024-01-29T10:05:44.178" v="537"/>
        <pc:sldMkLst>
          <pc:docMk/>
          <pc:sldMk cId="3435210804" sldId="344"/>
        </pc:sldMkLst>
        <pc:spChg chg="mod">
          <ac:chgData name="ayesha abeyakoon" userId="d78f06a4132199cf" providerId="LiveId" clId="{9EEF0335-8784-4CBC-80A7-8AC3087FD948}" dt="2024-01-29T10:01:29.129" v="496" actId="5793"/>
          <ac:spMkLst>
            <pc:docMk/>
            <pc:sldMk cId="3435210804" sldId="344"/>
            <ac:spMk id="2" creationId="{D9B85F3A-0D98-4AE5-8CED-AA4A4CF82188}"/>
          </ac:spMkLst>
        </pc:spChg>
        <pc:spChg chg="add mod">
          <ac:chgData name="ayesha abeyakoon" userId="d78f06a4132199cf" providerId="LiveId" clId="{9EEF0335-8784-4CBC-80A7-8AC3087FD948}" dt="2024-01-29T10:05:44.178" v="537"/>
          <ac:spMkLst>
            <pc:docMk/>
            <pc:sldMk cId="3435210804" sldId="344"/>
            <ac:spMk id="3" creationId="{0896770E-2898-BCC0-B665-40E49FDEE706}"/>
          </ac:spMkLst>
        </pc:spChg>
        <pc:picChg chg="del">
          <ac:chgData name="ayesha abeyakoon" userId="d78f06a4132199cf" providerId="LiveId" clId="{9EEF0335-8784-4CBC-80A7-8AC3087FD948}" dt="2024-01-29T10:01:19.718" v="474" actId="478"/>
          <ac:picMkLst>
            <pc:docMk/>
            <pc:sldMk cId="3435210804" sldId="344"/>
            <ac:picMk id="5" creationId="{C97AA0A5-6232-50E4-F645-30AC3298016A}"/>
          </ac:picMkLst>
        </pc:picChg>
        <pc:picChg chg="del">
          <ac:chgData name="ayesha abeyakoon" userId="d78f06a4132199cf" providerId="LiveId" clId="{9EEF0335-8784-4CBC-80A7-8AC3087FD948}" dt="2024-01-29T10:01:21.582" v="475" actId="478"/>
          <ac:picMkLst>
            <pc:docMk/>
            <pc:sldMk cId="3435210804" sldId="344"/>
            <ac:picMk id="9" creationId="{9484BA74-87C1-8834-E75C-3C91DD6A7426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ACED-410B-80E4-6E423E2C91C7}"/>
              </c:ext>
            </c:extLst>
          </c:dPt>
          <c:dPt>
            <c:idx val="1"/>
            <c:bubble3D val="0"/>
            <c:spPr>
              <a:solidFill>
                <a:schemeClr val="tx1">
                  <a:lumMod val="75000"/>
                  <a:lumOff val="25000"/>
                  <a:alpha val="1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ACED-410B-80E4-6E423E2C91C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ED-410B-80E4-6E423E2C91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DC08-480E-9F3F-3F83F76BD204}"/>
              </c:ext>
            </c:extLst>
          </c:dPt>
          <c:dPt>
            <c:idx val="1"/>
            <c:bubble3D val="0"/>
            <c:spPr>
              <a:solidFill>
                <a:schemeClr val="tx1">
                  <a:lumMod val="75000"/>
                  <a:lumOff val="25000"/>
                  <a:alpha val="1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DC08-480E-9F3F-3F83F76BD20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C08-480E-9F3F-3F83F76BD2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1739-4A14-B60E-1FE8F25FD0D4}"/>
              </c:ext>
            </c:extLst>
          </c:dPt>
          <c:dPt>
            <c:idx val="1"/>
            <c:bubble3D val="0"/>
            <c:spPr>
              <a:solidFill>
                <a:schemeClr val="tx1">
                  <a:lumMod val="75000"/>
                  <a:lumOff val="25000"/>
                  <a:alpha val="1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1739-4A14-B60E-1FE8F25FD0D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39-4A14-B60E-1FE8F25FD0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D09A-42F3-8C57-A9DFE54F8A91}"/>
              </c:ext>
            </c:extLst>
          </c:dPt>
          <c:dPt>
            <c:idx val="1"/>
            <c:bubble3D val="0"/>
            <c:spPr>
              <a:solidFill>
                <a:schemeClr val="tx1">
                  <a:lumMod val="75000"/>
                  <a:lumOff val="25000"/>
                  <a:alpha val="1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D09A-42F3-8C57-A9DFE54F8A9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09A-42F3-8C57-A9DFE54F8A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C76DC33-14CD-4C02-84C8-CC035CB62BF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5994" y="329303"/>
            <a:ext cx="2986331" cy="61993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3F7882D8-9ACD-4F56-B15D-1BBB457EDA7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24031" y="329303"/>
            <a:ext cx="2986331" cy="28615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E2716904-EBBF-496C-B9C4-D47D8AE743E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7072069" y="329303"/>
            <a:ext cx="2986331" cy="28615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C3640979-6D66-4FDA-B9EA-44073035E7B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24031" y="3495675"/>
            <a:ext cx="6334369" cy="3033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52919E-B856-46DF-8EE5-5AC4E85C0AFC}"/>
              </a:ext>
            </a:extLst>
          </p:cNvPr>
          <p:cNvGrpSpPr/>
          <p:nvPr userDrawn="1"/>
        </p:nvGrpSpPr>
        <p:grpSpPr>
          <a:xfrm>
            <a:off x="4196676" y="1564259"/>
            <a:ext cx="3798650" cy="2992952"/>
            <a:chOff x="2862987" y="1731312"/>
            <a:chExt cx="3418025" cy="269305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B162EE5-910E-4160-A7B0-0C601F238DB6}"/>
                </a:ext>
              </a:extLst>
            </p:cNvPr>
            <p:cNvGrpSpPr/>
            <p:nvPr/>
          </p:nvGrpSpPr>
          <p:grpSpPr>
            <a:xfrm>
              <a:off x="4863456" y="1894632"/>
              <a:ext cx="1417556" cy="2448506"/>
              <a:chOff x="4863456" y="1894632"/>
              <a:chExt cx="1417556" cy="2448506"/>
            </a:xfrm>
          </p:grpSpPr>
          <p:sp>
            <p:nvSpPr>
              <p:cNvPr id="18" name="Rounded Rectangle 21">
                <a:extLst>
                  <a:ext uri="{FF2B5EF4-FFF2-40B4-BE49-F238E27FC236}">
                    <a16:creationId xmlns:a16="http://schemas.microsoft.com/office/drawing/2014/main" id="{5857DF9A-0DFA-411D-ABBF-8DD8FE84827B}"/>
                  </a:ext>
                </a:extLst>
              </p:cNvPr>
              <p:cNvSpPr/>
              <p:nvPr userDrawn="1"/>
            </p:nvSpPr>
            <p:spPr>
              <a:xfrm>
                <a:off x="4863456" y="1894632"/>
                <a:ext cx="1417556" cy="244850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4A40203-79D4-4139-AE5E-B36E553D2369}"/>
                  </a:ext>
                </a:extLst>
              </p:cNvPr>
              <p:cNvSpPr/>
              <p:nvPr userDrawn="1"/>
            </p:nvSpPr>
            <p:spPr>
              <a:xfrm>
                <a:off x="5479028" y="2000031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4765CAE1-265B-4D94-A8CF-ED17FF9F4322}"/>
                  </a:ext>
                </a:extLst>
              </p:cNvPr>
              <p:cNvGrpSpPr/>
              <p:nvPr userDrawn="1"/>
            </p:nvGrpSpPr>
            <p:grpSpPr>
              <a:xfrm>
                <a:off x="5503568" y="4128564"/>
                <a:ext cx="137331" cy="151064"/>
                <a:chOff x="2453209" y="5151638"/>
                <a:chExt cx="191820" cy="211002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D78BB8F2-69B5-4E2F-8FB4-BD0BE5A1A02C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3" name="Rounded Rectangle 35">
                  <a:extLst>
                    <a:ext uri="{FF2B5EF4-FFF2-40B4-BE49-F238E27FC236}">
                      <a16:creationId xmlns:a16="http://schemas.microsoft.com/office/drawing/2014/main" id="{59A25EE8-2076-4A4D-807E-97CF9F914D0E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6AAA686-C7E6-4867-BA89-6943B4C7DB01}"/>
                  </a:ext>
                </a:extLst>
              </p:cNvPr>
              <p:cNvSpPr/>
              <p:nvPr/>
            </p:nvSpPr>
            <p:spPr>
              <a:xfrm>
                <a:off x="5361788" y="2104137"/>
                <a:ext cx="839496" cy="19677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88CCCCE-4870-4A4B-8CDE-AAA330E2B6B7}"/>
                </a:ext>
              </a:extLst>
            </p:cNvPr>
            <p:cNvGrpSpPr/>
            <p:nvPr/>
          </p:nvGrpSpPr>
          <p:grpSpPr>
            <a:xfrm>
              <a:off x="2862987" y="1894632"/>
              <a:ext cx="1417556" cy="2448506"/>
              <a:chOff x="2862987" y="1894632"/>
              <a:chExt cx="1417556" cy="2448506"/>
            </a:xfrm>
          </p:grpSpPr>
          <p:sp>
            <p:nvSpPr>
              <p:cNvPr id="12" name="Rounded Rectangle 24">
                <a:extLst>
                  <a:ext uri="{FF2B5EF4-FFF2-40B4-BE49-F238E27FC236}">
                    <a16:creationId xmlns:a16="http://schemas.microsoft.com/office/drawing/2014/main" id="{27757B9D-CE6B-4800-A122-56607DAFDB72}"/>
                  </a:ext>
                </a:extLst>
              </p:cNvPr>
              <p:cNvSpPr/>
              <p:nvPr userDrawn="1"/>
            </p:nvSpPr>
            <p:spPr>
              <a:xfrm>
                <a:off x="2862987" y="1894632"/>
                <a:ext cx="1417556" cy="244850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372A922-FCD2-4CAC-B7CD-1F77428B0353}"/>
                  </a:ext>
                </a:extLst>
              </p:cNvPr>
              <p:cNvSpPr/>
              <p:nvPr userDrawn="1"/>
            </p:nvSpPr>
            <p:spPr>
              <a:xfrm>
                <a:off x="3478559" y="2015923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3045F076-7F06-40D5-BA94-1DED7C6961EB}"/>
                  </a:ext>
                </a:extLst>
              </p:cNvPr>
              <p:cNvGrpSpPr/>
              <p:nvPr userDrawn="1"/>
            </p:nvGrpSpPr>
            <p:grpSpPr>
              <a:xfrm>
                <a:off x="3503099" y="4128565"/>
                <a:ext cx="137331" cy="151064"/>
                <a:chOff x="2453209" y="5151638"/>
                <a:chExt cx="191820" cy="211002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CCAA5FB-8472-4EDC-ABB5-0D68E2691A66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7" name="Rounded Rectangle 33">
                  <a:extLst>
                    <a:ext uri="{FF2B5EF4-FFF2-40B4-BE49-F238E27FC236}">
                      <a16:creationId xmlns:a16="http://schemas.microsoft.com/office/drawing/2014/main" id="{2FEFCE23-5925-42A4-B92E-728040CE5A75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C38BB0E-5112-4CE2-A023-EF1D07C301E2}"/>
                  </a:ext>
                </a:extLst>
              </p:cNvPr>
              <p:cNvSpPr/>
              <p:nvPr/>
            </p:nvSpPr>
            <p:spPr>
              <a:xfrm>
                <a:off x="2958987" y="2104137"/>
                <a:ext cx="839496" cy="196777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C213A9E-9FBF-4202-B218-1401736130C1}"/>
                </a:ext>
              </a:extLst>
            </p:cNvPr>
            <p:cNvGrpSpPr/>
            <p:nvPr/>
          </p:nvGrpSpPr>
          <p:grpSpPr>
            <a:xfrm>
              <a:off x="3789598" y="1731312"/>
              <a:ext cx="1559139" cy="2693058"/>
              <a:chOff x="3789598" y="1731312"/>
              <a:chExt cx="1559139" cy="2693058"/>
            </a:xfrm>
          </p:grpSpPr>
          <p:sp>
            <p:nvSpPr>
              <p:cNvPr id="6" name="Rounded Rectangle 27">
                <a:extLst>
                  <a:ext uri="{FF2B5EF4-FFF2-40B4-BE49-F238E27FC236}">
                    <a16:creationId xmlns:a16="http://schemas.microsoft.com/office/drawing/2014/main" id="{251A0F03-6600-4BD3-9FE2-2FC1A0340CCA}"/>
                  </a:ext>
                </a:extLst>
              </p:cNvPr>
              <p:cNvSpPr/>
              <p:nvPr userDrawn="1"/>
            </p:nvSpPr>
            <p:spPr>
              <a:xfrm>
                <a:off x="3789598" y="1731312"/>
                <a:ext cx="1559139" cy="2693058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8C0C9F-E8EF-4FA2-914A-6A6DF8E83AEE}"/>
                  </a:ext>
                </a:extLst>
              </p:cNvPr>
              <p:cNvSpPr/>
              <p:nvPr userDrawn="1"/>
            </p:nvSpPr>
            <p:spPr>
              <a:xfrm>
                <a:off x="4475963" y="1858631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9141CEF-A47B-462C-BBC6-04041B95A0B3}"/>
                  </a:ext>
                </a:extLst>
              </p:cNvPr>
              <p:cNvGrpSpPr/>
              <p:nvPr userDrawn="1"/>
            </p:nvGrpSpPr>
            <p:grpSpPr>
              <a:xfrm>
                <a:off x="4493644" y="4176986"/>
                <a:ext cx="151047" cy="166152"/>
                <a:chOff x="2453209" y="5151638"/>
                <a:chExt cx="191820" cy="211002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8AD9C02C-4B73-4AF3-9B22-A256810CF59F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1" name="Rounded Rectangle 31">
                  <a:extLst>
                    <a:ext uri="{FF2B5EF4-FFF2-40B4-BE49-F238E27FC236}">
                      <a16:creationId xmlns:a16="http://schemas.microsoft.com/office/drawing/2014/main" id="{525F1597-BCE8-4B44-A4B5-D9C693BD53BE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14FC3AE-E5EC-4BB3-A5CC-04DA7605BFD2}"/>
                  </a:ext>
                </a:extLst>
              </p:cNvPr>
              <p:cNvSpPr/>
              <p:nvPr/>
            </p:nvSpPr>
            <p:spPr>
              <a:xfrm>
                <a:off x="3888524" y="1953447"/>
                <a:ext cx="1370057" cy="21625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A7072C13-F92B-4F6E-933E-CCF6A092E78F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328994" y="1811131"/>
            <a:ext cx="1530045" cy="24033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2E8A7828-2637-4C74-A879-B48F0C8FE74C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289755" y="1971247"/>
            <a:ext cx="932980" cy="21942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E601A353-9F1C-48F2-8F79-6383CE800E2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974022" y="1971247"/>
            <a:ext cx="932980" cy="21942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32781FB-F43D-4DA8-9408-E4DA4641BCE7}"/>
              </a:ext>
            </a:extLst>
          </p:cNvPr>
          <p:cNvGrpSpPr/>
          <p:nvPr userDrawn="1"/>
        </p:nvGrpSpPr>
        <p:grpSpPr>
          <a:xfrm>
            <a:off x="10865225" y="5705475"/>
            <a:ext cx="1145802" cy="1015054"/>
            <a:chOff x="10797950" y="5726226"/>
            <a:chExt cx="1047115" cy="92762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56F8641-EB22-423A-BDE7-7619EB8583D2}"/>
                </a:ext>
              </a:extLst>
            </p:cNvPr>
            <p:cNvSpPr/>
            <p:nvPr/>
          </p:nvSpPr>
          <p:spPr>
            <a:xfrm>
              <a:off x="10949154" y="5981375"/>
              <a:ext cx="744155" cy="672479"/>
            </a:xfrm>
            <a:custGeom>
              <a:avLst/>
              <a:gdLst>
                <a:gd name="connsiteX0" fmla="*/ 1663345 w 1873170"/>
                <a:gd name="connsiteY0" fmla="*/ 829592 h 1692747"/>
                <a:gd name="connsiteX1" fmla="*/ 1782942 w 1873170"/>
                <a:gd name="connsiteY1" fmla="*/ 932506 h 1692747"/>
                <a:gd name="connsiteX2" fmla="*/ 1697795 w 1873170"/>
                <a:gd name="connsiteY2" fmla="*/ 1086336 h 1692747"/>
                <a:gd name="connsiteX3" fmla="*/ 1727910 w 1873170"/>
                <a:gd name="connsiteY3" fmla="*/ 1113202 h 1692747"/>
                <a:gd name="connsiteX4" fmla="*/ 1802442 w 1873170"/>
                <a:gd name="connsiteY4" fmla="*/ 1237999 h 1692747"/>
                <a:gd name="connsiteX5" fmla="*/ 1873074 w 1873170"/>
                <a:gd name="connsiteY5" fmla="*/ 1564074 h 1692747"/>
                <a:gd name="connsiteX6" fmla="*/ 1873074 w 1873170"/>
                <a:gd name="connsiteY6" fmla="*/ 1577724 h 1692747"/>
                <a:gd name="connsiteX7" fmla="*/ 1731593 w 1873170"/>
                <a:gd name="connsiteY7" fmla="*/ 1577724 h 1692747"/>
                <a:gd name="connsiteX8" fmla="*/ 1731593 w 1873170"/>
                <a:gd name="connsiteY8" fmla="*/ 1692747 h 1692747"/>
                <a:gd name="connsiteX9" fmla="*/ 1577114 w 1873170"/>
                <a:gd name="connsiteY9" fmla="*/ 1692747 h 1692747"/>
                <a:gd name="connsiteX10" fmla="*/ 1577114 w 1873170"/>
                <a:gd name="connsiteY10" fmla="*/ 1578374 h 1692747"/>
                <a:gd name="connsiteX11" fmla="*/ 1436934 w 1873170"/>
                <a:gd name="connsiteY11" fmla="*/ 1578374 h 1692747"/>
                <a:gd name="connsiteX12" fmla="*/ 1437151 w 1873170"/>
                <a:gd name="connsiteY12" fmla="*/ 1526809 h 1692747"/>
                <a:gd name="connsiteX13" fmla="*/ 1512332 w 1873170"/>
                <a:gd name="connsiteY13" fmla="*/ 1222616 h 1692747"/>
                <a:gd name="connsiteX14" fmla="*/ 1570614 w 1873170"/>
                <a:gd name="connsiteY14" fmla="*/ 1124251 h 1692747"/>
                <a:gd name="connsiteX15" fmla="*/ 1609830 w 1873170"/>
                <a:gd name="connsiteY15" fmla="*/ 1085686 h 1692747"/>
                <a:gd name="connsiteX16" fmla="*/ 1531398 w 1873170"/>
                <a:gd name="connsiteY16" fmla="*/ 1008988 h 1692747"/>
                <a:gd name="connsiteX17" fmla="*/ 1527499 w 1873170"/>
                <a:gd name="connsiteY17" fmla="*/ 925140 h 1692747"/>
                <a:gd name="connsiteX18" fmla="*/ 1663345 w 1873170"/>
                <a:gd name="connsiteY18" fmla="*/ 829592 h 1692747"/>
                <a:gd name="connsiteX19" fmla="*/ 231945 w 1873170"/>
                <a:gd name="connsiteY19" fmla="*/ 502840 h 1692747"/>
                <a:gd name="connsiteX20" fmla="*/ 364243 w 1873170"/>
                <a:gd name="connsiteY20" fmla="*/ 561365 h 1692747"/>
                <a:gd name="connsiteX21" fmla="*/ 311378 w 1873170"/>
                <a:gd name="connsiteY21" fmla="*/ 843458 h 1692747"/>
                <a:gd name="connsiteX22" fmla="*/ 352760 w 1873170"/>
                <a:gd name="connsiteY22" fmla="*/ 859925 h 1692747"/>
                <a:gd name="connsiteX23" fmla="*/ 416892 w 1873170"/>
                <a:gd name="connsiteY23" fmla="*/ 917990 h 1692747"/>
                <a:gd name="connsiteX24" fmla="*/ 418842 w 1873170"/>
                <a:gd name="connsiteY24" fmla="*/ 931639 h 1692747"/>
                <a:gd name="connsiteX25" fmla="*/ 355360 w 1873170"/>
                <a:gd name="connsiteY25" fmla="*/ 1196400 h 1692747"/>
                <a:gd name="connsiteX26" fmla="*/ 338894 w 1873170"/>
                <a:gd name="connsiteY26" fmla="*/ 1406561 h 1692747"/>
                <a:gd name="connsiteX27" fmla="*/ 339327 w 1873170"/>
                <a:gd name="connsiteY27" fmla="*/ 1413278 h 1692747"/>
                <a:gd name="connsiteX28" fmla="*/ 407142 w 1873170"/>
                <a:gd name="connsiteY28" fmla="*/ 1413278 h 1692747"/>
                <a:gd name="connsiteX29" fmla="*/ 402376 w 1873170"/>
                <a:gd name="connsiteY29" fmla="*/ 1424328 h 1692747"/>
                <a:gd name="connsiteX30" fmla="*/ 351894 w 1873170"/>
                <a:gd name="connsiteY30" fmla="*/ 1503625 h 1692747"/>
                <a:gd name="connsiteX31" fmla="*/ 346044 w 1873170"/>
                <a:gd name="connsiteY31" fmla="*/ 1516842 h 1692747"/>
                <a:gd name="connsiteX32" fmla="*/ 345833 w 1873170"/>
                <a:gd name="connsiteY32" fmla="*/ 1692747 h 1692747"/>
                <a:gd name="connsiteX33" fmla="*/ 117464 w 1873170"/>
                <a:gd name="connsiteY33" fmla="*/ 1692747 h 1692747"/>
                <a:gd name="connsiteX34" fmla="*/ 117249 w 1873170"/>
                <a:gd name="connsiteY34" fmla="*/ 1518575 h 1692747"/>
                <a:gd name="connsiteX35" fmla="*/ 113999 w 1873170"/>
                <a:gd name="connsiteY35" fmla="*/ 1506659 h 1692747"/>
                <a:gd name="connsiteX36" fmla="*/ 23001 w 1873170"/>
                <a:gd name="connsiteY36" fmla="*/ 1317297 h 1692747"/>
                <a:gd name="connsiteX37" fmla="*/ 7402 w 1873170"/>
                <a:gd name="connsiteY37" fmla="*/ 1028270 h 1692747"/>
                <a:gd name="connsiteX38" fmla="*/ 36651 w 1873170"/>
                <a:gd name="connsiteY38" fmla="*/ 933590 h 1692747"/>
                <a:gd name="connsiteX39" fmla="*/ 143465 w 1873170"/>
                <a:gd name="connsiteY39" fmla="*/ 846708 h 1692747"/>
                <a:gd name="connsiteX40" fmla="*/ 152998 w 1873170"/>
                <a:gd name="connsiteY40" fmla="*/ 843892 h 1692747"/>
                <a:gd name="connsiteX41" fmla="*/ 99483 w 1873170"/>
                <a:gd name="connsiteY41" fmla="*/ 560498 h 1692747"/>
                <a:gd name="connsiteX42" fmla="*/ 231945 w 1873170"/>
                <a:gd name="connsiteY42" fmla="*/ 502840 h 1692747"/>
                <a:gd name="connsiteX43" fmla="*/ 715018 w 1873170"/>
                <a:gd name="connsiteY43" fmla="*/ 141258 h 1692747"/>
                <a:gd name="connsiteX44" fmla="*/ 947062 w 1873170"/>
                <a:gd name="connsiteY44" fmla="*/ 325421 h 1692747"/>
                <a:gd name="connsiteX45" fmla="*/ 795616 w 1873170"/>
                <a:gd name="connsiteY45" fmla="*/ 606647 h 1692747"/>
                <a:gd name="connsiteX46" fmla="*/ 840032 w 1873170"/>
                <a:gd name="connsiteY46" fmla="*/ 655829 h 1692747"/>
                <a:gd name="connsiteX47" fmla="*/ 951612 w 1873170"/>
                <a:gd name="connsiteY47" fmla="*/ 853858 h 1692747"/>
                <a:gd name="connsiteX48" fmla="*/ 1049327 w 1873170"/>
                <a:gd name="connsiteY48" fmla="*/ 1224133 h 1692747"/>
                <a:gd name="connsiteX49" fmla="*/ 1062543 w 1873170"/>
                <a:gd name="connsiteY49" fmla="*/ 1374929 h 1692747"/>
                <a:gd name="connsiteX50" fmla="*/ 1062543 w 1873170"/>
                <a:gd name="connsiteY50" fmla="*/ 1387062 h 1692747"/>
                <a:gd name="connsiteX51" fmla="*/ 841115 w 1873170"/>
                <a:gd name="connsiteY51" fmla="*/ 1387062 h 1692747"/>
                <a:gd name="connsiteX52" fmla="*/ 841115 w 1873170"/>
                <a:gd name="connsiteY52" fmla="*/ 1692747 h 1692747"/>
                <a:gd name="connsiteX53" fmla="*/ 586538 w 1873170"/>
                <a:gd name="connsiteY53" fmla="*/ 1692747 h 1692747"/>
                <a:gd name="connsiteX54" fmla="*/ 586538 w 1873170"/>
                <a:gd name="connsiteY54" fmla="*/ 1387712 h 1692747"/>
                <a:gd name="connsiteX55" fmla="*/ 364027 w 1873170"/>
                <a:gd name="connsiteY55" fmla="*/ 1387712 h 1692747"/>
                <a:gd name="connsiteX56" fmla="*/ 367493 w 1873170"/>
                <a:gd name="connsiteY56" fmla="*/ 1315130 h 1692747"/>
                <a:gd name="connsiteX57" fmla="*/ 423392 w 1873170"/>
                <a:gd name="connsiteY57" fmla="*/ 1008121 h 1692747"/>
                <a:gd name="connsiteX58" fmla="*/ 534106 w 1873170"/>
                <a:gd name="connsiteY58" fmla="*/ 732961 h 1692747"/>
                <a:gd name="connsiteX59" fmla="*/ 633987 w 1873170"/>
                <a:gd name="connsiteY59" fmla="*/ 610331 h 1692747"/>
                <a:gd name="connsiteX60" fmla="*/ 635720 w 1873170"/>
                <a:gd name="connsiteY60" fmla="*/ 607731 h 1692747"/>
                <a:gd name="connsiteX61" fmla="*/ 480591 w 1873170"/>
                <a:gd name="connsiteY61" fmla="*/ 326287 h 1692747"/>
                <a:gd name="connsiteX62" fmla="*/ 715018 w 1873170"/>
                <a:gd name="connsiteY62" fmla="*/ 141258 h 1692747"/>
                <a:gd name="connsiteX63" fmla="*/ 1244755 w 1873170"/>
                <a:gd name="connsiteY63" fmla="*/ 429 h 1692747"/>
                <a:gd name="connsiteX64" fmla="*/ 1466400 w 1873170"/>
                <a:gd name="connsiteY64" fmla="*/ 186758 h 1692747"/>
                <a:gd name="connsiteX65" fmla="*/ 1335103 w 1873170"/>
                <a:gd name="connsiteY65" fmla="*/ 467767 h 1692747"/>
                <a:gd name="connsiteX66" fmla="*/ 1338570 w 1873170"/>
                <a:gd name="connsiteY66" fmla="*/ 469934 h 1692747"/>
                <a:gd name="connsiteX67" fmla="*/ 1516882 w 1873170"/>
                <a:gd name="connsiteY67" fmla="*/ 643263 h 1692747"/>
                <a:gd name="connsiteX68" fmla="*/ 1545048 w 1873170"/>
                <a:gd name="connsiteY68" fmla="*/ 840642 h 1692747"/>
                <a:gd name="connsiteX69" fmla="*/ 1540931 w 1873170"/>
                <a:gd name="connsiteY69" fmla="*/ 851042 h 1692747"/>
                <a:gd name="connsiteX70" fmla="*/ 1524249 w 1873170"/>
                <a:gd name="connsiteY70" fmla="*/ 1051237 h 1692747"/>
                <a:gd name="connsiteX71" fmla="*/ 1526632 w 1873170"/>
                <a:gd name="connsiteY71" fmla="*/ 1060986 h 1692747"/>
                <a:gd name="connsiteX72" fmla="*/ 1425884 w 1873170"/>
                <a:gd name="connsiteY72" fmla="*/ 1329646 h 1692747"/>
                <a:gd name="connsiteX73" fmla="*/ 1389702 w 1873170"/>
                <a:gd name="connsiteY73" fmla="*/ 1378179 h 1692747"/>
                <a:gd name="connsiteX74" fmla="*/ 1384935 w 1873170"/>
                <a:gd name="connsiteY74" fmla="*/ 1389445 h 1692747"/>
                <a:gd name="connsiteX75" fmla="*/ 1384723 w 1873170"/>
                <a:gd name="connsiteY75" fmla="*/ 1692747 h 1692747"/>
                <a:gd name="connsiteX76" fmla="*/ 1070559 w 1873170"/>
                <a:gd name="connsiteY76" fmla="*/ 1692747 h 1692747"/>
                <a:gd name="connsiteX77" fmla="*/ 1070559 w 1873170"/>
                <a:gd name="connsiteY77" fmla="*/ 1415228 h 1692747"/>
                <a:gd name="connsiteX78" fmla="*/ 1088109 w 1873170"/>
                <a:gd name="connsiteY78" fmla="*/ 1413494 h 1692747"/>
                <a:gd name="connsiteX79" fmla="*/ 1087893 w 1873170"/>
                <a:gd name="connsiteY79" fmla="*/ 1346546 h 1692747"/>
                <a:gd name="connsiteX80" fmla="*/ 1035027 w 1873170"/>
                <a:gd name="connsiteY80" fmla="*/ 1022637 h 1692747"/>
                <a:gd name="connsiteX81" fmla="*/ 921930 w 1873170"/>
                <a:gd name="connsiteY81" fmla="*/ 729928 h 1692747"/>
                <a:gd name="connsiteX82" fmla="*/ 919546 w 1873170"/>
                <a:gd name="connsiteY82" fmla="*/ 720828 h 1692747"/>
                <a:gd name="connsiteX83" fmla="*/ 977612 w 1873170"/>
                <a:gd name="connsiteY83" fmla="*/ 562882 h 1692747"/>
                <a:gd name="connsiteX84" fmla="*/ 1112375 w 1873170"/>
                <a:gd name="connsiteY84" fmla="*/ 471017 h 1692747"/>
                <a:gd name="connsiteX85" fmla="*/ 1121475 w 1873170"/>
                <a:gd name="connsiteY85" fmla="*/ 468417 h 1692747"/>
                <a:gd name="connsiteX86" fmla="*/ 999061 w 1873170"/>
                <a:gd name="connsiteY86" fmla="*/ 337554 h 1692747"/>
                <a:gd name="connsiteX87" fmla="*/ 996895 w 1873170"/>
                <a:gd name="connsiteY87" fmla="*/ 159892 h 1692747"/>
                <a:gd name="connsiteX88" fmla="*/ 1244755 w 1873170"/>
                <a:gd name="connsiteY88" fmla="*/ 429 h 169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873170" h="1692747">
                  <a:moveTo>
                    <a:pt x="1663345" y="829592"/>
                  </a:moveTo>
                  <a:cubicBezTo>
                    <a:pt x="1718594" y="832625"/>
                    <a:pt x="1770809" y="876391"/>
                    <a:pt x="1782942" y="932506"/>
                  </a:cubicBezTo>
                  <a:cubicBezTo>
                    <a:pt x="1795942" y="993605"/>
                    <a:pt x="1766909" y="1059253"/>
                    <a:pt x="1697795" y="1086336"/>
                  </a:cubicBezTo>
                  <a:cubicBezTo>
                    <a:pt x="1707977" y="1095219"/>
                    <a:pt x="1718811" y="1103452"/>
                    <a:pt x="1727910" y="1113202"/>
                  </a:cubicBezTo>
                  <a:cubicBezTo>
                    <a:pt x="1761926" y="1149168"/>
                    <a:pt x="1784026" y="1192716"/>
                    <a:pt x="1802442" y="1237999"/>
                  </a:cubicBezTo>
                  <a:cubicBezTo>
                    <a:pt x="1844907" y="1342429"/>
                    <a:pt x="1869173" y="1451193"/>
                    <a:pt x="1873074" y="1564074"/>
                  </a:cubicBezTo>
                  <a:cubicBezTo>
                    <a:pt x="1873290" y="1568407"/>
                    <a:pt x="1873074" y="1572524"/>
                    <a:pt x="1873074" y="1577724"/>
                  </a:cubicBezTo>
                  <a:cubicBezTo>
                    <a:pt x="1825408" y="1577724"/>
                    <a:pt x="1779043" y="1577724"/>
                    <a:pt x="1731593" y="1577724"/>
                  </a:cubicBezTo>
                  <a:lnTo>
                    <a:pt x="1731593" y="1692747"/>
                  </a:lnTo>
                  <a:lnTo>
                    <a:pt x="1577114" y="1692747"/>
                  </a:lnTo>
                  <a:lnTo>
                    <a:pt x="1577114" y="1578374"/>
                  </a:lnTo>
                  <a:cubicBezTo>
                    <a:pt x="1530532" y="1578374"/>
                    <a:pt x="1483733" y="1578374"/>
                    <a:pt x="1436934" y="1578374"/>
                  </a:cubicBezTo>
                  <a:cubicBezTo>
                    <a:pt x="1436934" y="1560391"/>
                    <a:pt x="1435634" y="1543491"/>
                    <a:pt x="1437151" y="1526809"/>
                  </a:cubicBezTo>
                  <a:cubicBezTo>
                    <a:pt x="1446034" y="1421511"/>
                    <a:pt x="1470083" y="1319680"/>
                    <a:pt x="1512332" y="1222616"/>
                  </a:cubicBezTo>
                  <a:cubicBezTo>
                    <a:pt x="1527715" y="1187517"/>
                    <a:pt x="1545481" y="1153501"/>
                    <a:pt x="1570614" y="1124251"/>
                  </a:cubicBezTo>
                  <a:cubicBezTo>
                    <a:pt x="1582531" y="1110385"/>
                    <a:pt x="1596613" y="1098469"/>
                    <a:pt x="1609830" y="1085686"/>
                  </a:cubicBezTo>
                  <a:cubicBezTo>
                    <a:pt x="1573864" y="1071603"/>
                    <a:pt x="1546348" y="1046687"/>
                    <a:pt x="1531398" y="1008988"/>
                  </a:cubicBezTo>
                  <a:cubicBezTo>
                    <a:pt x="1520565" y="981472"/>
                    <a:pt x="1519699" y="953522"/>
                    <a:pt x="1527499" y="925140"/>
                  </a:cubicBezTo>
                  <a:cubicBezTo>
                    <a:pt x="1542231" y="871408"/>
                    <a:pt x="1595097" y="825909"/>
                    <a:pt x="1663345" y="829592"/>
                  </a:cubicBezTo>
                  <a:close/>
                  <a:moveTo>
                    <a:pt x="231945" y="502840"/>
                  </a:moveTo>
                  <a:cubicBezTo>
                    <a:pt x="280125" y="502975"/>
                    <a:pt x="328278" y="522475"/>
                    <a:pt x="364243" y="561365"/>
                  </a:cubicBezTo>
                  <a:cubicBezTo>
                    <a:pt x="438125" y="641096"/>
                    <a:pt x="425342" y="787126"/>
                    <a:pt x="311378" y="843458"/>
                  </a:cubicBezTo>
                  <a:cubicBezTo>
                    <a:pt x="324811" y="848875"/>
                    <a:pt x="339327" y="853641"/>
                    <a:pt x="352760" y="859925"/>
                  </a:cubicBezTo>
                  <a:cubicBezTo>
                    <a:pt x="379843" y="872708"/>
                    <a:pt x="401076" y="892641"/>
                    <a:pt x="416892" y="917990"/>
                  </a:cubicBezTo>
                  <a:cubicBezTo>
                    <a:pt x="419059" y="921673"/>
                    <a:pt x="420142" y="927523"/>
                    <a:pt x="418842" y="931639"/>
                  </a:cubicBezTo>
                  <a:cubicBezTo>
                    <a:pt x="390892" y="1018304"/>
                    <a:pt x="369443" y="1106485"/>
                    <a:pt x="355360" y="1196400"/>
                  </a:cubicBezTo>
                  <a:cubicBezTo>
                    <a:pt x="344310" y="1265948"/>
                    <a:pt x="337377" y="1335929"/>
                    <a:pt x="338894" y="1406561"/>
                  </a:cubicBezTo>
                  <a:cubicBezTo>
                    <a:pt x="338894" y="1408295"/>
                    <a:pt x="339111" y="1410028"/>
                    <a:pt x="339327" y="1413278"/>
                  </a:cubicBezTo>
                  <a:cubicBezTo>
                    <a:pt x="361210" y="1413278"/>
                    <a:pt x="383093" y="1413278"/>
                    <a:pt x="407142" y="1413278"/>
                  </a:cubicBezTo>
                  <a:cubicBezTo>
                    <a:pt x="404975" y="1418261"/>
                    <a:pt x="404109" y="1421511"/>
                    <a:pt x="402376" y="1424328"/>
                  </a:cubicBezTo>
                  <a:cubicBezTo>
                    <a:pt x="385693" y="1450760"/>
                    <a:pt x="368576" y="1476976"/>
                    <a:pt x="351894" y="1503625"/>
                  </a:cubicBezTo>
                  <a:cubicBezTo>
                    <a:pt x="349293" y="1507742"/>
                    <a:pt x="346044" y="1512292"/>
                    <a:pt x="346044" y="1516842"/>
                  </a:cubicBezTo>
                  <a:lnTo>
                    <a:pt x="345833" y="1692747"/>
                  </a:lnTo>
                  <a:lnTo>
                    <a:pt x="117464" y="1692747"/>
                  </a:lnTo>
                  <a:lnTo>
                    <a:pt x="117249" y="1518575"/>
                  </a:lnTo>
                  <a:cubicBezTo>
                    <a:pt x="117249" y="1514459"/>
                    <a:pt x="116383" y="1509476"/>
                    <a:pt x="113999" y="1506659"/>
                  </a:cubicBezTo>
                  <a:cubicBezTo>
                    <a:pt x="66767" y="1451627"/>
                    <a:pt x="40118" y="1386412"/>
                    <a:pt x="23001" y="1317297"/>
                  </a:cubicBezTo>
                  <a:cubicBezTo>
                    <a:pt x="-615" y="1222183"/>
                    <a:pt x="-6464" y="1125551"/>
                    <a:pt x="7402" y="1028270"/>
                  </a:cubicBezTo>
                  <a:cubicBezTo>
                    <a:pt x="12168" y="995338"/>
                    <a:pt x="21051" y="963489"/>
                    <a:pt x="36651" y="933590"/>
                  </a:cubicBezTo>
                  <a:cubicBezTo>
                    <a:pt x="59834" y="889391"/>
                    <a:pt x="95367" y="860358"/>
                    <a:pt x="143465" y="846708"/>
                  </a:cubicBezTo>
                  <a:cubicBezTo>
                    <a:pt x="146499" y="845842"/>
                    <a:pt x="149532" y="844975"/>
                    <a:pt x="152998" y="843892"/>
                  </a:cubicBezTo>
                  <a:cubicBezTo>
                    <a:pt x="37518" y="787126"/>
                    <a:pt x="24518" y="640663"/>
                    <a:pt x="99483" y="560498"/>
                  </a:cubicBezTo>
                  <a:cubicBezTo>
                    <a:pt x="135557" y="521933"/>
                    <a:pt x="183764" y="502704"/>
                    <a:pt x="231945" y="502840"/>
                  </a:cubicBezTo>
                  <a:close/>
                  <a:moveTo>
                    <a:pt x="715018" y="141258"/>
                  </a:moveTo>
                  <a:cubicBezTo>
                    <a:pt x="824866" y="141475"/>
                    <a:pt x="921496" y="218173"/>
                    <a:pt x="947062" y="325421"/>
                  </a:cubicBezTo>
                  <a:cubicBezTo>
                    <a:pt x="974795" y="442635"/>
                    <a:pt x="910447" y="567648"/>
                    <a:pt x="795616" y="606647"/>
                  </a:cubicBezTo>
                  <a:cubicBezTo>
                    <a:pt x="809699" y="622247"/>
                    <a:pt x="825515" y="638496"/>
                    <a:pt x="840032" y="655829"/>
                  </a:cubicBezTo>
                  <a:cubicBezTo>
                    <a:pt x="889430" y="714978"/>
                    <a:pt x="923013" y="783010"/>
                    <a:pt x="951612" y="853858"/>
                  </a:cubicBezTo>
                  <a:cubicBezTo>
                    <a:pt x="999711" y="973022"/>
                    <a:pt x="1032210" y="1096736"/>
                    <a:pt x="1049327" y="1224133"/>
                  </a:cubicBezTo>
                  <a:cubicBezTo>
                    <a:pt x="1056043" y="1274181"/>
                    <a:pt x="1058426" y="1324663"/>
                    <a:pt x="1062543" y="1374929"/>
                  </a:cubicBezTo>
                  <a:cubicBezTo>
                    <a:pt x="1062760" y="1378395"/>
                    <a:pt x="1062543" y="1382078"/>
                    <a:pt x="1062543" y="1387062"/>
                  </a:cubicBezTo>
                  <a:cubicBezTo>
                    <a:pt x="988662" y="1387062"/>
                    <a:pt x="915430" y="1387062"/>
                    <a:pt x="841115" y="1387062"/>
                  </a:cubicBezTo>
                  <a:lnTo>
                    <a:pt x="841115" y="1692747"/>
                  </a:lnTo>
                  <a:lnTo>
                    <a:pt x="586538" y="1692747"/>
                  </a:lnTo>
                  <a:lnTo>
                    <a:pt x="586538" y="1387712"/>
                  </a:lnTo>
                  <a:cubicBezTo>
                    <a:pt x="513306" y="1387712"/>
                    <a:pt x="439425" y="1387712"/>
                    <a:pt x="364027" y="1387712"/>
                  </a:cubicBezTo>
                  <a:cubicBezTo>
                    <a:pt x="365110" y="1362362"/>
                    <a:pt x="365543" y="1338746"/>
                    <a:pt x="367493" y="1315130"/>
                  </a:cubicBezTo>
                  <a:cubicBezTo>
                    <a:pt x="375943" y="1210916"/>
                    <a:pt x="395009" y="1108652"/>
                    <a:pt x="423392" y="1008121"/>
                  </a:cubicBezTo>
                  <a:cubicBezTo>
                    <a:pt x="450475" y="912573"/>
                    <a:pt x="484057" y="819409"/>
                    <a:pt x="534106" y="732961"/>
                  </a:cubicBezTo>
                  <a:cubicBezTo>
                    <a:pt x="560755" y="686812"/>
                    <a:pt x="591304" y="643480"/>
                    <a:pt x="633987" y="610331"/>
                  </a:cubicBezTo>
                  <a:cubicBezTo>
                    <a:pt x="634853" y="609680"/>
                    <a:pt x="635070" y="608597"/>
                    <a:pt x="635720" y="607731"/>
                  </a:cubicBezTo>
                  <a:cubicBezTo>
                    <a:pt x="518073" y="568082"/>
                    <a:pt x="452858" y="443285"/>
                    <a:pt x="480591" y="326287"/>
                  </a:cubicBezTo>
                  <a:cubicBezTo>
                    <a:pt x="506373" y="216874"/>
                    <a:pt x="603221" y="141042"/>
                    <a:pt x="715018" y="141258"/>
                  </a:cubicBezTo>
                  <a:close/>
                  <a:moveTo>
                    <a:pt x="1244755" y="429"/>
                  </a:moveTo>
                  <a:cubicBezTo>
                    <a:pt x="1348753" y="6279"/>
                    <a:pt x="1440617" y="82977"/>
                    <a:pt x="1466400" y="186758"/>
                  </a:cubicBezTo>
                  <a:cubicBezTo>
                    <a:pt x="1492833" y="293355"/>
                    <a:pt x="1446251" y="411219"/>
                    <a:pt x="1335103" y="467767"/>
                  </a:cubicBezTo>
                  <a:cubicBezTo>
                    <a:pt x="1336403" y="468634"/>
                    <a:pt x="1337486" y="469717"/>
                    <a:pt x="1338570" y="469934"/>
                  </a:cubicBezTo>
                  <a:cubicBezTo>
                    <a:pt x="1431734" y="492900"/>
                    <a:pt x="1487633" y="554649"/>
                    <a:pt x="1516882" y="643263"/>
                  </a:cubicBezTo>
                  <a:cubicBezTo>
                    <a:pt x="1538115" y="707395"/>
                    <a:pt x="1543965" y="773693"/>
                    <a:pt x="1545048" y="840642"/>
                  </a:cubicBezTo>
                  <a:cubicBezTo>
                    <a:pt x="1545048" y="844108"/>
                    <a:pt x="1543315" y="848441"/>
                    <a:pt x="1540931" y="851042"/>
                  </a:cubicBezTo>
                  <a:cubicBezTo>
                    <a:pt x="1487633" y="911057"/>
                    <a:pt x="1481566" y="984505"/>
                    <a:pt x="1524249" y="1051237"/>
                  </a:cubicBezTo>
                  <a:cubicBezTo>
                    <a:pt x="1525982" y="1054053"/>
                    <a:pt x="1527282" y="1057953"/>
                    <a:pt x="1526632" y="1060986"/>
                  </a:cubicBezTo>
                  <a:cubicBezTo>
                    <a:pt x="1508432" y="1156317"/>
                    <a:pt x="1479400" y="1247532"/>
                    <a:pt x="1425884" y="1329646"/>
                  </a:cubicBezTo>
                  <a:cubicBezTo>
                    <a:pt x="1414835" y="1346546"/>
                    <a:pt x="1401618" y="1361929"/>
                    <a:pt x="1389702" y="1378179"/>
                  </a:cubicBezTo>
                  <a:cubicBezTo>
                    <a:pt x="1387319" y="1381429"/>
                    <a:pt x="1384935" y="1385545"/>
                    <a:pt x="1384935" y="1389445"/>
                  </a:cubicBezTo>
                  <a:lnTo>
                    <a:pt x="1384723" y="1692747"/>
                  </a:lnTo>
                  <a:lnTo>
                    <a:pt x="1070559" y="1692747"/>
                  </a:lnTo>
                  <a:lnTo>
                    <a:pt x="1070559" y="1415228"/>
                  </a:lnTo>
                  <a:cubicBezTo>
                    <a:pt x="1076626" y="1414578"/>
                    <a:pt x="1081826" y="1414144"/>
                    <a:pt x="1088109" y="1413494"/>
                  </a:cubicBezTo>
                  <a:cubicBezTo>
                    <a:pt x="1088109" y="1390962"/>
                    <a:pt x="1088976" y="1368862"/>
                    <a:pt x="1087893" y="1346546"/>
                  </a:cubicBezTo>
                  <a:cubicBezTo>
                    <a:pt x="1082476" y="1236699"/>
                    <a:pt x="1063626" y="1128801"/>
                    <a:pt x="1035027" y="1022637"/>
                  </a:cubicBezTo>
                  <a:cubicBezTo>
                    <a:pt x="1007728" y="921023"/>
                    <a:pt x="973062" y="822226"/>
                    <a:pt x="921930" y="729928"/>
                  </a:cubicBezTo>
                  <a:cubicBezTo>
                    <a:pt x="920413" y="727328"/>
                    <a:pt x="919113" y="723645"/>
                    <a:pt x="919546" y="720828"/>
                  </a:cubicBezTo>
                  <a:cubicBezTo>
                    <a:pt x="929079" y="664496"/>
                    <a:pt x="944463" y="610331"/>
                    <a:pt x="977612" y="562882"/>
                  </a:cubicBezTo>
                  <a:cubicBezTo>
                    <a:pt x="1010978" y="515216"/>
                    <a:pt x="1056910" y="485967"/>
                    <a:pt x="1112375" y="471017"/>
                  </a:cubicBezTo>
                  <a:cubicBezTo>
                    <a:pt x="1114759" y="470367"/>
                    <a:pt x="1116925" y="469717"/>
                    <a:pt x="1121475" y="468417"/>
                  </a:cubicBezTo>
                  <a:cubicBezTo>
                    <a:pt x="1063843" y="438735"/>
                    <a:pt x="1022461" y="396269"/>
                    <a:pt x="999061" y="337554"/>
                  </a:cubicBezTo>
                  <a:cubicBezTo>
                    <a:pt x="975662" y="278839"/>
                    <a:pt x="974795" y="219257"/>
                    <a:pt x="996895" y="159892"/>
                  </a:cubicBezTo>
                  <a:cubicBezTo>
                    <a:pt x="1035027" y="57411"/>
                    <a:pt x="1133608" y="-5855"/>
                    <a:pt x="1244755" y="429"/>
                  </a:cubicBezTo>
                  <a:close/>
                </a:path>
              </a:pathLst>
            </a:custGeom>
            <a:solidFill>
              <a:schemeClr val="accent4"/>
            </a:solidFill>
            <a:ln w="60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824311D-987A-4167-B9A0-0A276A964C09}"/>
                </a:ext>
              </a:extLst>
            </p:cNvPr>
            <p:cNvSpPr/>
            <p:nvPr/>
          </p:nvSpPr>
          <p:spPr>
            <a:xfrm>
              <a:off x="10797950" y="5726226"/>
              <a:ext cx="1047115" cy="501919"/>
            </a:xfrm>
            <a:custGeom>
              <a:avLst/>
              <a:gdLst>
                <a:gd name="connsiteX0" fmla="*/ 214834 w 1047115"/>
                <a:gd name="connsiteY0" fmla="*/ 73539 h 501919"/>
                <a:gd name="connsiteX1" fmla="*/ 278528 w 1047115"/>
                <a:gd name="connsiteY1" fmla="*/ 73539 h 501919"/>
                <a:gd name="connsiteX2" fmla="*/ 294624 w 1047115"/>
                <a:gd name="connsiteY2" fmla="*/ 90237 h 501919"/>
                <a:gd name="connsiteX3" fmla="*/ 294624 w 1047115"/>
                <a:gd name="connsiteY3" fmla="*/ 168133 h 501919"/>
                <a:gd name="connsiteX4" fmla="*/ 286877 w 1047115"/>
                <a:gd name="connsiteY4" fmla="*/ 185864 h 501919"/>
                <a:gd name="connsiteX5" fmla="*/ 222752 w 1047115"/>
                <a:gd name="connsiteY5" fmla="*/ 243878 h 501919"/>
                <a:gd name="connsiteX6" fmla="*/ 198996 w 1047115"/>
                <a:gd name="connsiteY6" fmla="*/ 242587 h 501919"/>
                <a:gd name="connsiteX7" fmla="*/ 196500 w 1047115"/>
                <a:gd name="connsiteY7" fmla="*/ 233205 h 501919"/>
                <a:gd name="connsiteX8" fmla="*/ 198738 w 1047115"/>
                <a:gd name="connsiteY8" fmla="*/ 87913 h 501919"/>
                <a:gd name="connsiteX9" fmla="*/ 214834 w 1047115"/>
                <a:gd name="connsiteY9" fmla="*/ 73539 h 501919"/>
                <a:gd name="connsiteX10" fmla="*/ 470833 w 1047115"/>
                <a:gd name="connsiteY10" fmla="*/ 33530 h 501919"/>
                <a:gd name="connsiteX11" fmla="*/ 483034 w 1047115"/>
                <a:gd name="connsiteY11" fmla="*/ 39275 h 501919"/>
                <a:gd name="connsiteX12" fmla="*/ 507996 w 1047115"/>
                <a:gd name="connsiteY12" fmla="*/ 64237 h 501919"/>
                <a:gd name="connsiteX13" fmla="*/ 507909 w 1047115"/>
                <a:gd name="connsiteY13" fmla="*/ 88337 h 501919"/>
                <a:gd name="connsiteX14" fmla="*/ 92606 w 1047115"/>
                <a:gd name="connsiteY14" fmla="*/ 495549 h 501919"/>
                <a:gd name="connsiteX15" fmla="*/ 76769 w 1047115"/>
                <a:gd name="connsiteY15" fmla="*/ 501919 h 501919"/>
                <a:gd name="connsiteX16" fmla="*/ 16517 w 1047115"/>
                <a:gd name="connsiteY16" fmla="*/ 501833 h 501919"/>
                <a:gd name="connsiteX17" fmla="*/ 250 w 1047115"/>
                <a:gd name="connsiteY17" fmla="*/ 489266 h 501919"/>
                <a:gd name="connsiteX18" fmla="*/ 4725 w 1047115"/>
                <a:gd name="connsiteY18" fmla="*/ 476527 h 501919"/>
                <a:gd name="connsiteX19" fmla="*/ 458503 w 1047115"/>
                <a:gd name="connsiteY19" fmla="*/ 39275 h 501919"/>
                <a:gd name="connsiteX20" fmla="*/ 470833 w 1047115"/>
                <a:gd name="connsiteY20" fmla="*/ 33530 h 501919"/>
                <a:gd name="connsiteX21" fmla="*/ 500243 w 1047115"/>
                <a:gd name="connsiteY21" fmla="*/ 549 h 501919"/>
                <a:gd name="connsiteX22" fmla="*/ 585886 w 1047115"/>
                <a:gd name="connsiteY22" fmla="*/ 27232 h 501919"/>
                <a:gd name="connsiteX23" fmla="*/ 595698 w 1047115"/>
                <a:gd name="connsiteY23" fmla="*/ 32998 h 501919"/>
                <a:gd name="connsiteX24" fmla="*/ 1041041 w 1047115"/>
                <a:gd name="connsiteY24" fmla="*/ 466291 h 501919"/>
                <a:gd name="connsiteX25" fmla="*/ 1046893 w 1047115"/>
                <a:gd name="connsiteY25" fmla="*/ 481268 h 501919"/>
                <a:gd name="connsiteX26" fmla="*/ 1030367 w 1047115"/>
                <a:gd name="connsiteY26" fmla="*/ 493662 h 501919"/>
                <a:gd name="connsiteX27" fmla="*/ 974850 w 1047115"/>
                <a:gd name="connsiteY27" fmla="*/ 493662 h 501919"/>
                <a:gd name="connsiteX28" fmla="*/ 956086 w 1047115"/>
                <a:gd name="connsiteY28" fmla="*/ 486088 h 501919"/>
                <a:gd name="connsiteX29" fmla="*/ 488106 w 1047115"/>
                <a:gd name="connsiteY29" fmla="*/ 26112 h 501919"/>
                <a:gd name="connsiteX30" fmla="*/ 486299 w 1047115"/>
                <a:gd name="connsiteY30" fmla="*/ 5025 h 501919"/>
                <a:gd name="connsiteX31" fmla="*/ 500243 w 1047115"/>
                <a:gd name="connsiteY31" fmla="*/ 549 h 501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47115" h="501919">
                  <a:moveTo>
                    <a:pt x="214834" y="73539"/>
                  </a:moveTo>
                  <a:cubicBezTo>
                    <a:pt x="236094" y="73367"/>
                    <a:pt x="257268" y="73367"/>
                    <a:pt x="278528" y="73539"/>
                  </a:cubicBezTo>
                  <a:cubicBezTo>
                    <a:pt x="288685" y="73625"/>
                    <a:pt x="294538" y="79822"/>
                    <a:pt x="294624" y="90237"/>
                  </a:cubicBezTo>
                  <a:cubicBezTo>
                    <a:pt x="294710" y="103578"/>
                    <a:pt x="294538" y="155480"/>
                    <a:pt x="294624" y="168133"/>
                  </a:cubicBezTo>
                  <a:cubicBezTo>
                    <a:pt x="294710" y="175277"/>
                    <a:pt x="292386" y="180958"/>
                    <a:pt x="286877" y="185864"/>
                  </a:cubicBezTo>
                  <a:cubicBezTo>
                    <a:pt x="265359" y="205059"/>
                    <a:pt x="244099" y="224511"/>
                    <a:pt x="222752" y="243878"/>
                  </a:cubicBezTo>
                  <a:cubicBezTo>
                    <a:pt x="214748" y="251108"/>
                    <a:pt x="203902" y="250678"/>
                    <a:pt x="198996" y="242587"/>
                  </a:cubicBezTo>
                  <a:cubicBezTo>
                    <a:pt x="197361" y="239918"/>
                    <a:pt x="196500" y="236389"/>
                    <a:pt x="196500" y="233205"/>
                  </a:cubicBezTo>
                  <a:cubicBezTo>
                    <a:pt x="196758" y="201358"/>
                    <a:pt x="198480" y="90151"/>
                    <a:pt x="198738" y="87913"/>
                  </a:cubicBezTo>
                  <a:cubicBezTo>
                    <a:pt x="200029" y="78359"/>
                    <a:pt x="205194" y="73625"/>
                    <a:pt x="214834" y="73539"/>
                  </a:cubicBezTo>
                  <a:close/>
                  <a:moveTo>
                    <a:pt x="470833" y="33530"/>
                  </a:moveTo>
                  <a:cubicBezTo>
                    <a:pt x="475008" y="33530"/>
                    <a:pt x="479161" y="35445"/>
                    <a:pt x="483034" y="39275"/>
                  </a:cubicBezTo>
                  <a:cubicBezTo>
                    <a:pt x="491383" y="47538"/>
                    <a:pt x="499733" y="55888"/>
                    <a:pt x="507996" y="64237"/>
                  </a:cubicBezTo>
                  <a:cubicBezTo>
                    <a:pt x="515656" y="71983"/>
                    <a:pt x="515656" y="80763"/>
                    <a:pt x="507909" y="88337"/>
                  </a:cubicBezTo>
                  <a:cubicBezTo>
                    <a:pt x="444215" y="150826"/>
                    <a:pt x="139258" y="449759"/>
                    <a:pt x="92606" y="495549"/>
                  </a:cubicBezTo>
                  <a:cubicBezTo>
                    <a:pt x="88130" y="499939"/>
                    <a:pt x="82880" y="501919"/>
                    <a:pt x="76769" y="501919"/>
                  </a:cubicBezTo>
                  <a:cubicBezTo>
                    <a:pt x="66870" y="501833"/>
                    <a:pt x="26674" y="501919"/>
                    <a:pt x="16517" y="501833"/>
                  </a:cubicBezTo>
                  <a:cubicBezTo>
                    <a:pt x="7049" y="501747"/>
                    <a:pt x="1885" y="497788"/>
                    <a:pt x="250" y="489266"/>
                  </a:cubicBezTo>
                  <a:cubicBezTo>
                    <a:pt x="-697" y="484274"/>
                    <a:pt x="1110" y="479970"/>
                    <a:pt x="4725" y="476527"/>
                  </a:cubicBezTo>
                  <a:cubicBezTo>
                    <a:pt x="56369" y="426777"/>
                    <a:pt x="424074" y="72414"/>
                    <a:pt x="458503" y="39275"/>
                  </a:cubicBezTo>
                  <a:cubicBezTo>
                    <a:pt x="462463" y="35445"/>
                    <a:pt x="466659" y="33530"/>
                    <a:pt x="470833" y="33530"/>
                  </a:cubicBezTo>
                  <a:close/>
                  <a:moveTo>
                    <a:pt x="500243" y="549"/>
                  </a:moveTo>
                  <a:cubicBezTo>
                    <a:pt x="518404" y="5885"/>
                    <a:pt x="575557" y="23616"/>
                    <a:pt x="585886" y="27232"/>
                  </a:cubicBezTo>
                  <a:cubicBezTo>
                    <a:pt x="589415" y="28436"/>
                    <a:pt x="593029" y="30416"/>
                    <a:pt x="595698" y="32998"/>
                  </a:cubicBezTo>
                  <a:cubicBezTo>
                    <a:pt x="619024" y="55464"/>
                    <a:pt x="1026150" y="451831"/>
                    <a:pt x="1041041" y="466291"/>
                  </a:cubicBezTo>
                  <a:cubicBezTo>
                    <a:pt x="1045258" y="470423"/>
                    <a:pt x="1047926" y="475157"/>
                    <a:pt x="1046893" y="481268"/>
                  </a:cubicBezTo>
                  <a:cubicBezTo>
                    <a:pt x="1045430" y="489445"/>
                    <a:pt x="1039921" y="493577"/>
                    <a:pt x="1030367" y="493662"/>
                  </a:cubicBezTo>
                  <a:cubicBezTo>
                    <a:pt x="1020641" y="493662"/>
                    <a:pt x="983630" y="493490"/>
                    <a:pt x="974850" y="493662"/>
                  </a:cubicBezTo>
                  <a:cubicBezTo>
                    <a:pt x="967448" y="493749"/>
                    <a:pt x="961509" y="491425"/>
                    <a:pt x="956086" y="486088"/>
                  </a:cubicBezTo>
                  <a:cubicBezTo>
                    <a:pt x="914082" y="444515"/>
                    <a:pt x="511518" y="49266"/>
                    <a:pt x="488106" y="26112"/>
                  </a:cubicBezTo>
                  <a:cubicBezTo>
                    <a:pt x="481479" y="19571"/>
                    <a:pt x="480790" y="11308"/>
                    <a:pt x="486299" y="5025"/>
                  </a:cubicBezTo>
                  <a:cubicBezTo>
                    <a:pt x="490000" y="807"/>
                    <a:pt x="494906" y="-1001"/>
                    <a:pt x="500243" y="549"/>
                  </a:cubicBezTo>
                  <a:close/>
                </a:path>
              </a:pathLst>
            </a:custGeom>
            <a:solidFill>
              <a:schemeClr val="accent1"/>
            </a:solidFill>
            <a:ln w="60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DB0A17E7-4B0C-41B9-B574-2BD11D86C5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1" name="Freeform 9">
            <a:extLst>
              <a:ext uri="{FF2B5EF4-FFF2-40B4-BE49-F238E27FC236}">
                <a16:creationId xmlns:a16="http://schemas.microsoft.com/office/drawing/2014/main" id="{3B55431D-B5B9-417E-857F-FCF42520084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-1" y="6518491"/>
            <a:ext cx="6126480" cy="339510"/>
          </a:xfrm>
          <a:custGeom>
            <a:avLst/>
            <a:gdLst>
              <a:gd name="T0" fmla="*/ 4482 w 5998"/>
              <a:gd name="T1" fmla="*/ 420 h 654"/>
              <a:gd name="T2" fmla="*/ 1794 w 5998"/>
              <a:gd name="T3" fmla="*/ 367 h 654"/>
              <a:gd name="T4" fmla="*/ 4798 w 5998"/>
              <a:gd name="T5" fmla="*/ 367 h 654"/>
              <a:gd name="T6" fmla="*/ 3151 w 5998"/>
              <a:gd name="T7" fmla="*/ 420 h 654"/>
              <a:gd name="T8" fmla="*/ 2643 w 5998"/>
              <a:gd name="T9" fmla="*/ 345 h 654"/>
              <a:gd name="T10" fmla="*/ 3914 w 5998"/>
              <a:gd name="T11" fmla="*/ 314 h 654"/>
              <a:gd name="T12" fmla="*/ 3342 w 5998"/>
              <a:gd name="T13" fmla="*/ 411 h 654"/>
              <a:gd name="T14" fmla="*/ 4691 w 5998"/>
              <a:gd name="T15" fmla="*/ 334 h 654"/>
              <a:gd name="T16" fmla="*/ 5785 w 5998"/>
              <a:gd name="T17" fmla="*/ 280 h 654"/>
              <a:gd name="T18" fmla="*/ 3431 w 5998"/>
              <a:gd name="T19" fmla="*/ 374 h 654"/>
              <a:gd name="T20" fmla="*/ 3051 w 5998"/>
              <a:gd name="T21" fmla="*/ 392 h 654"/>
              <a:gd name="T22" fmla="*/ 2302 w 5998"/>
              <a:gd name="T23" fmla="*/ 298 h 654"/>
              <a:gd name="T24" fmla="*/ 5942 w 5998"/>
              <a:gd name="T25" fmla="*/ 214 h 654"/>
              <a:gd name="T26" fmla="*/ 2011 w 5998"/>
              <a:gd name="T27" fmla="*/ 260 h 654"/>
              <a:gd name="T28" fmla="*/ 5338 w 5998"/>
              <a:gd name="T29" fmla="*/ 187 h 654"/>
              <a:gd name="T30" fmla="*/ 2351 w 5998"/>
              <a:gd name="T31" fmla="*/ 267 h 654"/>
              <a:gd name="T32" fmla="*/ 1998 w 5998"/>
              <a:gd name="T33" fmla="*/ 163 h 654"/>
              <a:gd name="T34" fmla="*/ 2534 w 5998"/>
              <a:gd name="T35" fmla="*/ 171 h 654"/>
              <a:gd name="T36" fmla="*/ 3734 w 5998"/>
              <a:gd name="T37" fmla="*/ 40 h 654"/>
              <a:gd name="T38" fmla="*/ 3865 w 5998"/>
              <a:gd name="T39" fmla="*/ 214 h 654"/>
              <a:gd name="T40" fmla="*/ 3980 w 5998"/>
              <a:gd name="T41" fmla="*/ 136 h 654"/>
              <a:gd name="T42" fmla="*/ 4140 w 5998"/>
              <a:gd name="T43" fmla="*/ 178 h 654"/>
              <a:gd name="T44" fmla="*/ 4265 w 5998"/>
              <a:gd name="T45" fmla="*/ 347 h 654"/>
              <a:gd name="T46" fmla="*/ 4465 w 5998"/>
              <a:gd name="T47" fmla="*/ 323 h 654"/>
              <a:gd name="T48" fmla="*/ 4525 w 5998"/>
              <a:gd name="T49" fmla="*/ 220 h 654"/>
              <a:gd name="T50" fmla="*/ 4645 w 5998"/>
              <a:gd name="T51" fmla="*/ 311 h 654"/>
              <a:gd name="T52" fmla="*/ 4794 w 5998"/>
              <a:gd name="T53" fmla="*/ 280 h 654"/>
              <a:gd name="T54" fmla="*/ 4849 w 5998"/>
              <a:gd name="T55" fmla="*/ 209 h 654"/>
              <a:gd name="T56" fmla="*/ 5034 w 5998"/>
              <a:gd name="T57" fmla="*/ 271 h 654"/>
              <a:gd name="T58" fmla="*/ 5125 w 5998"/>
              <a:gd name="T59" fmla="*/ 67 h 654"/>
              <a:gd name="T60" fmla="*/ 5262 w 5998"/>
              <a:gd name="T61" fmla="*/ 327 h 654"/>
              <a:gd name="T62" fmla="*/ 5414 w 5998"/>
              <a:gd name="T63" fmla="*/ 163 h 654"/>
              <a:gd name="T64" fmla="*/ 5565 w 5998"/>
              <a:gd name="T65" fmla="*/ 283 h 654"/>
              <a:gd name="T66" fmla="*/ 5654 w 5998"/>
              <a:gd name="T67" fmla="*/ 156 h 654"/>
              <a:gd name="T68" fmla="*/ 5774 w 5998"/>
              <a:gd name="T69" fmla="*/ 300 h 654"/>
              <a:gd name="T70" fmla="*/ 5891 w 5998"/>
              <a:gd name="T71" fmla="*/ 136 h 654"/>
              <a:gd name="T72" fmla="*/ 51 w 5998"/>
              <a:gd name="T73" fmla="*/ 287 h 654"/>
              <a:gd name="T74" fmla="*/ 145 w 5998"/>
              <a:gd name="T75" fmla="*/ 214 h 654"/>
              <a:gd name="T76" fmla="*/ 251 w 5998"/>
              <a:gd name="T77" fmla="*/ 131 h 654"/>
              <a:gd name="T78" fmla="*/ 420 w 5998"/>
              <a:gd name="T79" fmla="*/ 178 h 654"/>
              <a:gd name="T80" fmla="*/ 545 w 5998"/>
              <a:gd name="T81" fmla="*/ 347 h 654"/>
              <a:gd name="T82" fmla="*/ 745 w 5998"/>
              <a:gd name="T83" fmla="*/ 323 h 654"/>
              <a:gd name="T84" fmla="*/ 814 w 5998"/>
              <a:gd name="T85" fmla="*/ 254 h 654"/>
              <a:gd name="T86" fmla="*/ 934 w 5998"/>
              <a:gd name="T87" fmla="*/ 367 h 654"/>
              <a:gd name="T88" fmla="*/ 1063 w 5998"/>
              <a:gd name="T89" fmla="*/ 223 h 654"/>
              <a:gd name="T90" fmla="*/ 1165 w 5998"/>
              <a:gd name="T91" fmla="*/ 247 h 654"/>
              <a:gd name="T92" fmla="*/ 1303 w 5998"/>
              <a:gd name="T93" fmla="*/ 183 h 654"/>
              <a:gd name="T94" fmla="*/ 1420 w 5998"/>
              <a:gd name="T95" fmla="*/ 98 h 654"/>
              <a:gd name="T96" fmla="*/ 1578 w 5998"/>
              <a:gd name="T97" fmla="*/ 143 h 654"/>
              <a:gd name="T98" fmla="*/ 1762 w 5998"/>
              <a:gd name="T99" fmla="*/ 123 h 654"/>
              <a:gd name="T100" fmla="*/ 1871 w 5998"/>
              <a:gd name="T101" fmla="*/ 260 h 654"/>
              <a:gd name="T102" fmla="*/ 1962 w 5998"/>
              <a:gd name="T103" fmla="*/ 43 h 654"/>
              <a:gd name="T104" fmla="*/ 2098 w 5998"/>
              <a:gd name="T105" fmla="*/ 267 h 654"/>
              <a:gd name="T106" fmla="*/ 2227 w 5998"/>
              <a:gd name="T107" fmla="*/ 185 h 654"/>
              <a:gd name="T108" fmla="*/ 2402 w 5998"/>
              <a:gd name="T109" fmla="*/ 143 h 654"/>
              <a:gd name="T110" fmla="*/ 2578 w 5998"/>
              <a:gd name="T111" fmla="*/ 131 h 654"/>
              <a:gd name="T112" fmla="*/ 2731 w 5998"/>
              <a:gd name="T113" fmla="*/ 94 h 654"/>
              <a:gd name="T114" fmla="*/ 2878 w 5998"/>
              <a:gd name="T115" fmla="*/ 274 h 654"/>
              <a:gd name="T116" fmla="*/ 3003 w 5998"/>
              <a:gd name="T117" fmla="*/ 285 h 654"/>
              <a:gd name="T118" fmla="*/ 3191 w 5998"/>
              <a:gd name="T119" fmla="*/ 67 h 654"/>
              <a:gd name="T120" fmla="*/ 3311 w 5998"/>
              <a:gd name="T121" fmla="*/ 251 h 654"/>
              <a:gd name="T122" fmla="*/ 3476 w 5998"/>
              <a:gd name="T123" fmla="*/ 292 h 654"/>
              <a:gd name="T124" fmla="*/ 3578 w 5998"/>
              <a:gd name="T125" fmla="*/ 314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998" h="654">
                <a:moveTo>
                  <a:pt x="2642" y="447"/>
                </a:moveTo>
                <a:lnTo>
                  <a:pt x="2642" y="460"/>
                </a:lnTo>
                <a:lnTo>
                  <a:pt x="2645" y="460"/>
                </a:lnTo>
                <a:lnTo>
                  <a:pt x="2645" y="447"/>
                </a:lnTo>
                <a:lnTo>
                  <a:pt x="2642" y="447"/>
                </a:lnTo>
                <a:close/>
                <a:moveTo>
                  <a:pt x="4805" y="443"/>
                </a:moveTo>
                <a:lnTo>
                  <a:pt x="4805" y="463"/>
                </a:lnTo>
                <a:lnTo>
                  <a:pt x="4811" y="463"/>
                </a:lnTo>
                <a:lnTo>
                  <a:pt x="4811" y="443"/>
                </a:lnTo>
                <a:lnTo>
                  <a:pt x="4805" y="443"/>
                </a:lnTo>
                <a:close/>
                <a:moveTo>
                  <a:pt x="1085" y="443"/>
                </a:moveTo>
                <a:lnTo>
                  <a:pt x="1085" y="463"/>
                </a:lnTo>
                <a:lnTo>
                  <a:pt x="1091" y="463"/>
                </a:lnTo>
                <a:lnTo>
                  <a:pt x="1091" y="443"/>
                </a:lnTo>
                <a:lnTo>
                  <a:pt x="1085" y="443"/>
                </a:lnTo>
                <a:close/>
                <a:moveTo>
                  <a:pt x="38" y="440"/>
                </a:moveTo>
                <a:lnTo>
                  <a:pt x="38" y="463"/>
                </a:lnTo>
                <a:lnTo>
                  <a:pt x="42" y="463"/>
                </a:lnTo>
                <a:lnTo>
                  <a:pt x="42" y="440"/>
                </a:lnTo>
                <a:lnTo>
                  <a:pt x="38" y="440"/>
                </a:lnTo>
                <a:close/>
                <a:moveTo>
                  <a:pt x="5774" y="434"/>
                </a:moveTo>
                <a:lnTo>
                  <a:pt x="5774" y="460"/>
                </a:lnTo>
                <a:lnTo>
                  <a:pt x="5778" y="460"/>
                </a:lnTo>
                <a:lnTo>
                  <a:pt x="5778" y="434"/>
                </a:lnTo>
                <a:lnTo>
                  <a:pt x="5774" y="434"/>
                </a:lnTo>
                <a:close/>
                <a:moveTo>
                  <a:pt x="2054" y="434"/>
                </a:moveTo>
                <a:lnTo>
                  <a:pt x="2054" y="460"/>
                </a:lnTo>
                <a:lnTo>
                  <a:pt x="2058" y="460"/>
                </a:lnTo>
                <a:lnTo>
                  <a:pt x="2058" y="434"/>
                </a:lnTo>
                <a:lnTo>
                  <a:pt x="2054" y="434"/>
                </a:lnTo>
                <a:close/>
                <a:moveTo>
                  <a:pt x="5362" y="431"/>
                </a:moveTo>
                <a:lnTo>
                  <a:pt x="5360" y="443"/>
                </a:lnTo>
                <a:lnTo>
                  <a:pt x="5360" y="452"/>
                </a:lnTo>
                <a:lnTo>
                  <a:pt x="5362" y="463"/>
                </a:lnTo>
                <a:lnTo>
                  <a:pt x="5365" y="463"/>
                </a:lnTo>
                <a:lnTo>
                  <a:pt x="5365" y="431"/>
                </a:lnTo>
                <a:lnTo>
                  <a:pt x="5362" y="431"/>
                </a:lnTo>
                <a:close/>
                <a:moveTo>
                  <a:pt x="1642" y="431"/>
                </a:moveTo>
                <a:lnTo>
                  <a:pt x="1640" y="443"/>
                </a:lnTo>
                <a:lnTo>
                  <a:pt x="1640" y="452"/>
                </a:lnTo>
                <a:lnTo>
                  <a:pt x="1642" y="463"/>
                </a:lnTo>
                <a:lnTo>
                  <a:pt x="1645" y="463"/>
                </a:lnTo>
                <a:lnTo>
                  <a:pt x="1645" y="431"/>
                </a:lnTo>
                <a:lnTo>
                  <a:pt x="1642" y="431"/>
                </a:lnTo>
                <a:close/>
                <a:moveTo>
                  <a:pt x="2551" y="427"/>
                </a:moveTo>
                <a:lnTo>
                  <a:pt x="2551" y="443"/>
                </a:lnTo>
                <a:lnTo>
                  <a:pt x="2554" y="443"/>
                </a:lnTo>
                <a:lnTo>
                  <a:pt x="2554" y="427"/>
                </a:lnTo>
                <a:lnTo>
                  <a:pt x="2551" y="427"/>
                </a:lnTo>
                <a:close/>
                <a:moveTo>
                  <a:pt x="4274" y="423"/>
                </a:moveTo>
                <a:lnTo>
                  <a:pt x="4274" y="443"/>
                </a:lnTo>
                <a:lnTo>
                  <a:pt x="4278" y="443"/>
                </a:lnTo>
                <a:lnTo>
                  <a:pt x="4278" y="423"/>
                </a:lnTo>
                <a:lnTo>
                  <a:pt x="4274" y="423"/>
                </a:lnTo>
                <a:close/>
                <a:moveTo>
                  <a:pt x="554" y="423"/>
                </a:moveTo>
                <a:lnTo>
                  <a:pt x="554" y="443"/>
                </a:lnTo>
                <a:lnTo>
                  <a:pt x="558" y="443"/>
                </a:lnTo>
                <a:lnTo>
                  <a:pt x="558" y="423"/>
                </a:lnTo>
                <a:lnTo>
                  <a:pt x="554" y="423"/>
                </a:lnTo>
                <a:close/>
                <a:moveTo>
                  <a:pt x="5365" y="416"/>
                </a:moveTo>
                <a:lnTo>
                  <a:pt x="5365" y="427"/>
                </a:lnTo>
                <a:lnTo>
                  <a:pt x="5371" y="427"/>
                </a:lnTo>
                <a:lnTo>
                  <a:pt x="5371" y="416"/>
                </a:lnTo>
                <a:lnTo>
                  <a:pt x="5365" y="416"/>
                </a:lnTo>
                <a:close/>
                <a:moveTo>
                  <a:pt x="1645" y="416"/>
                </a:moveTo>
                <a:lnTo>
                  <a:pt x="1645" y="427"/>
                </a:lnTo>
                <a:lnTo>
                  <a:pt x="1651" y="427"/>
                </a:lnTo>
                <a:lnTo>
                  <a:pt x="1651" y="416"/>
                </a:lnTo>
                <a:lnTo>
                  <a:pt x="1645" y="416"/>
                </a:lnTo>
                <a:close/>
                <a:moveTo>
                  <a:pt x="4478" y="407"/>
                </a:moveTo>
                <a:lnTo>
                  <a:pt x="4478" y="420"/>
                </a:lnTo>
                <a:lnTo>
                  <a:pt x="4482" y="420"/>
                </a:lnTo>
                <a:lnTo>
                  <a:pt x="4482" y="407"/>
                </a:lnTo>
                <a:lnTo>
                  <a:pt x="4478" y="407"/>
                </a:lnTo>
                <a:close/>
                <a:moveTo>
                  <a:pt x="758" y="407"/>
                </a:moveTo>
                <a:lnTo>
                  <a:pt x="758" y="420"/>
                </a:lnTo>
                <a:lnTo>
                  <a:pt x="762" y="420"/>
                </a:lnTo>
                <a:lnTo>
                  <a:pt x="762" y="407"/>
                </a:lnTo>
                <a:lnTo>
                  <a:pt x="758" y="407"/>
                </a:lnTo>
                <a:close/>
                <a:moveTo>
                  <a:pt x="5365" y="380"/>
                </a:moveTo>
                <a:lnTo>
                  <a:pt x="5365" y="407"/>
                </a:lnTo>
                <a:lnTo>
                  <a:pt x="5371" y="407"/>
                </a:lnTo>
                <a:lnTo>
                  <a:pt x="5371" y="380"/>
                </a:lnTo>
                <a:lnTo>
                  <a:pt x="5365" y="380"/>
                </a:lnTo>
                <a:close/>
                <a:moveTo>
                  <a:pt x="1645" y="380"/>
                </a:moveTo>
                <a:lnTo>
                  <a:pt x="1645" y="407"/>
                </a:lnTo>
                <a:lnTo>
                  <a:pt x="1651" y="407"/>
                </a:lnTo>
                <a:lnTo>
                  <a:pt x="1651" y="380"/>
                </a:lnTo>
                <a:lnTo>
                  <a:pt x="1645" y="380"/>
                </a:lnTo>
                <a:close/>
                <a:moveTo>
                  <a:pt x="5505" y="371"/>
                </a:moveTo>
                <a:lnTo>
                  <a:pt x="5505" y="385"/>
                </a:lnTo>
                <a:lnTo>
                  <a:pt x="5503" y="400"/>
                </a:lnTo>
                <a:lnTo>
                  <a:pt x="5505" y="412"/>
                </a:lnTo>
                <a:lnTo>
                  <a:pt x="5511" y="423"/>
                </a:lnTo>
                <a:lnTo>
                  <a:pt x="5511" y="411"/>
                </a:lnTo>
                <a:lnTo>
                  <a:pt x="5511" y="394"/>
                </a:lnTo>
                <a:lnTo>
                  <a:pt x="5511" y="381"/>
                </a:lnTo>
                <a:lnTo>
                  <a:pt x="5505" y="371"/>
                </a:lnTo>
                <a:close/>
                <a:moveTo>
                  <a:pt x="1785" y="371"/>
                </a:moveTo>
                <a:lnTo>
                  <a:pt x="1785" y="385"/>
                </a:lnTo>
                <a:lnTo>
                  <a:pt x="1783" y="400"/>
                </a:lnTo>
                <a:lnTo>
                  <a:pt x="1785" y="412"/>
                </a:lnTo>
                <a:lnTo>
                  <a:pt x="1791" y="423"/>
                </a:lnTo>
                <a:lnTo>
                  <a:pt x="1791" y="411"/>
                </a:lnTo>
                <a:lnTo>
                  <a:pt x="1791" y="394"/>
                </a:lnTo>
                <a:lnTo>
                  <a:pt x="1791" y="381"/>
                </a:lnTo>
                <a:lnTo>
                  <a:pt x="1785" y="371"/>
                </a:lnTo>
                <a:close/>
                <a:moveTo>
                  <a:pt x="2351" y="367"/>
                </a:moveTo>
                <a:lnTo>
                  <a:pt x="2349" y="380"/>
                </a:lnTo>
                <a:lnTo>
                  <a:pt x="2349" y="396"/>
                </a:lnTo>
                <a:lnTo>
                  <a:pt x="2351" y="409"/>
                </a:lnTo>
                <a:lnTo>
                  <a:pt x="2354" y="420"/>
                </a:lnTo>
                <a:lnTo>
                  <a:pt x="2354" y="405"/>
                </a:lnTo>
                <a:lnTo>
                  <a:pt x="2354" y="391"/>
                </a:lnTo>
                <a:lnTo>
                  <a:pt x="2354" y="376"/>
                </a:lnTo>
                <a:lnTo>
                  <a:pt x="2351" y="367"/>
                </a:lnTo>
                <a:close/>
                <a:moveTo>
                  <a:pt x="2305" y="363"/>
                </a:moveTo>
                <a:lnTo>
                  <a:pt x="2305" y="374"/>
                </a:lnTo>
                <a:lnTo>
                  <a:pt x="2311" y="374"/>
                </a:lnTo>
                <a:lnTo>
                  <a:pt x="2311" y="363"/>
                </a:lnTo>
                <a:lnTo>
                  <a:pt x="2305" y="363"/>
                </a:lnTo>
                <a:close/>
                <a:moveTo>
                  <a:pt x="5511" y="360"/>
                </a:moveTo>
                <a:lnTo>
                  <a:pt x="5511" y="367"/>
                </a:lnTo>
                <a:lnTo>
                  <a:pt x="5514" y="367"/>
                </a:lnTo>
                <a:lnTo>
                  <a:pt x="5514" y="360"/>
                </a:lnTo>
                <a:lnTo>
                  <a:pt x="5511" y="360"/>
                </a:lnTo>
                <a:close/>
                <a:moveTo>
                  <a:pt x="5218" y="360"/>
                </a:moveTo>
                <a:lnTo>
                  <a:pt x="5218" y="387"/>
                </a:lnTo>
                <a:lnTo>
                  <a:pt x="5222" y="387"/>
                </a:lnTo>
                <a:lnTo>
                  <a:pt x="5222" y="360"/>
                </a:lnTo>
                <a:lnTo>
                  <a:pt x="5218" y="360"/>
                </a:lnTo>
                <a:close/>
                <a:moveTo>
                  <a:pt x="4374" y="360"/>
                </a:moveTo>
                <a:lnTo>
                  <a:pt x="4374" y="383"/>
                </a:lnTo>
                <a:lnTo>
                  <a:pt x="4378" y="383"/>
                </a:lnTo>
                <a:lnTo>
                  <a:pt x="4378" y="360"/>
                </a:lnTo>
                <a:lnTo>
                  <a:pt x="4374" y="360"/>
                </a:lnTo>
                <a:close/>
                <a:moveTo>
                  <a:pt x="3485" y="360"/>
                </a:moveTo>
                <a:lnTo>
                  <a:pt x="3485" y="367"/>
                </a:lnTo>
                <a:lnTo>
                  <a:pt x="3491" y="367"/>
                </a:lnTo>
                <a:lnTo>
                  <a:pt x="3491" y="360"/>
                </a:lnTo>
                <a:lnTo>
                  <a:pt x="3485" y="360"/>
                </a:lnTo>
                <a:close/>
                <a:moveTo>
                  <a:pt x="1791" y="360"/>
                </a:moveTo>
                <a:lnTo>
                  <a:pt x="1791" y="367"/>
                </a:lnTo>
                <a:lnTo>
                  <a:pt x="1794" y="367"/>
                </a:lnTo>
                <a:lnTo>
                  <a:pt x="1794" y="360"/>
                </a:lnTo>
                <a:lnTo>
                  <a:pt x="1791" y="360"/>
                </a:lnTo>
                <a:close/>
                <a:moveTo>
                  <a:pt x="1498" y="360"/>
                </a:moveTo>
                <a:lnTo>
                  <a:pt x="1498" y="387"/>
                </a:lnTo>
                <a:lnTo>
                  <a:pt x="1502" y="387"/>
                </a:lnTo>
                <a:lnTo>
                  <a:pt x="1502" y="360"/>
                </a:lnTo>
                <a:lnTo>
                  <a:pt x="1498" y="360"/>
                </a:lnTo>
                <a:close/>
                <a:moveTo>
                  <a:pt x="654" y="360"/>
                </a:moveTo>
                <a:lnTo>
                  <a:pt x="654" y="383"/>
                </a:lnTo>
                <a:lnTo>
                  <a:pt x="658" y="383"/>
                </a:lnTo>
                <a:lnTo>
                  <a:pt x="658" y="360"/>
                </a:lnTo>
                <a:lnTo>
                  <a:pt x="654" y="360"/>
                </a:lnTo>
                <a:close/>
                <a:moveTo>
                  <a:pt x="5971" y="356"/>
                </a:moveTo>
                <a:lnTo>
                  <a:pt x="5971" y="380"/>
                </a:lnTo>
                <a:lnTo>
                  <a:pt x="5974" y="380"/>
                </a:lnTo>
                <a:lnTo>
                  <a:pt x="5974" y="356"/>
                </a:lnTo>
                <a:lnTo>
                  <a:pt x="5971" y="356"/>
                </a:lnTo>
                <a:close/>
                <a:moveTo>
                  <a:pt x="4898" y="356"/>
                </a:moveTo>
                <a:lnTo>
                  <a:pt x="4898" y="383"/>
                </a:lnTo>
                <a:lnTo>
                  <a:pt x="4902" y="383"/>
                </a:lnTo>
                <a:lnTo>
                  <a:pt x="4902" y="356"/>
                </a:lnTo>
                <a:lnTo>
                  <a:pt x="4898" y="356"/>
                </a:lnTo>
                <a:close/>
                <a:moveTo>
                  <a:pt x="4665" y="356"/>
                </a:moveTo>
                <a:lnTo>
                  <a:pt x="4665" y="374"/>
                </a:lnTo>
                <a:lnTo>
                  <a:pt x="4671" y="374"/>
                </a:lnTo>
                <a:lnTo>
                  <a:pt x="4671" y="356"/>
                </a:lnTo>
                <a:lnTo>
                  <a:pt x="4665" y="356"/>
                </a:lnTo>
                <a:close/>
                <a:moveTo>
                  <a:pt x="2251" y="356"/>
                </a:moveTo>
                <a:lnTo>
                  <a:pt x="2251" y="380"/>
                </a:lnTo>
                <a:lnTo>
                  <a:pt x="2254" y="380"/>
                </a:lnTo>
                <a:lnTo>
                  <a:pt x="2254" y="356"/>
                </a:lnTo>
                <a:lnTo>
                  <a:pt x="2251" y="356"/>
                </a:lnTo>
                <a:close/>
                <a:moveTo>
                  <a:pt x="1178" y="356"/>
                </a:moveTo>
                <a:lnTo>
                  <a:pt x="1178" y="383"/>
                </a:lnTo>
                <a:lnTo>
                  <a:pt x="1182" y="383"/>
                </a:lnTo>
                <a:lnTo>
                  <a:pt x="1182" y="356"/>
                </a:lnTo>
                <a:lnTo>
                  <a:pt x="1178" y="356"/>
                </a:lnTo>
                <a:close/>
                <a:moveTo>
                  <a:pt x="945" y="356"/>
                </a:moveTo>
                <a:lnTo>
                  <a:pt x="945" y="374"/>
                </a:lnTo>
                <a:lnTo>
                  <a:pt x="951" y="374"/>
                </a:lnTo>
                <a:lnTo>
                  <a:pt x="951" y="356"/>
                </a:lnTo>
                <a:lnTo>
                  <a:pt x="945" y="356"/>
                </a:lnTo>
                <a:close/>
                <a:moveTo>
                  <a:pt x="5771" y="347"/>
                </a:moveTo>
                <a:lnTo>
                  <a:pt x="5769" y="361"/>
                </a:lnTo>
                <a:lnTo>
                  <a:pt x="5769" y="381"/>
                </a:lnTo>
                <a:lnTo>
                  <a:pt x="5769" y="403"/>
                </a:lnTo>
                <a:lnTo>
                  <a:pt x="5771" y="421"/>
                </a:lnTo>
                <a:lnTo>
                  <a:pt x="5774" y="431"/>
                </a:lnTo>
                <a:lnTo>
                  <a:pt x="5774" y="416"/>
                </a:lnTo>
                <a:lnTo>
                  <a:pt x="5774" y="396"/>
                </a:lnTo>
                <a:lnTo>
                  <a:pt x="5774" y="376"/>
                </a:lnTo>
                <a:lnTo>
                  <a:pt x="5774" y="358"/>
                </a:lnTo>
                <a:lnTo>
                  <a:pt x="5771" y="347"/>
                </a:lnTo>
                <a:close/>
                <a:moveTo>
                  <a:pt x="4778" y="347"/>
                </a:moveTo>
                <a:lnTo>
                  <a:pt x="4782" y="354"/>
                </a:lnTo>
                <a:lnTo>
                  <a:pt x="4783" y="361"/>
                </a:lnTo>
                <a:lnTo>
                  <a:pt x="4787" y="369"/>
                </a:lnTo>
                <a:lnTo>
                  <a:pt x="4791" y="374"/>
                </a:lnTo>
                <a:lnTo>
                  <a:pt x="4791" y="391"/>
                </a:lnTo>
                <a:lnTo>
                  <a:pt x="4794" y="391"/>
                </a:lnTo>
                <a:lnTo>
                  <a:pt x="4796" y="403"/>
                </a:lnTo>
                <a:lnTo>
                  <a:pt x="4798" y="414"/>
                </a:lnTo>
                <a:lnTo>
                  <a:pt x="4802" y="423"/>
                </a:lnTo>
                <a:lnTo>
                  <a:pt x="4803" y="420"/>
                </a:lnTo>
                <a:lnTo>
                  <a:pt x="4807" y="416"/>
                </a:lnTo>
                <a:lnTo>
                  <a:pt x="4807" y="414"/>
                </a:lnTo>
                <a:lnTo>
                  <a:pt x="4809" y="409"/>
                </a:lnTo>
                <a:lnTo>
                  <a:pt x="4811" y="403"/>
                </a:lnTo>
                <a:lnTo>
                  <a:pt x="4805" y="403"/>
                </a:lnTo>
                <a:lnTo>
                  <a:pt x="4802" y="383"/>
                </a:lnTo>
                <a:lnTo>
                  <a:pt x="4798" y="383"/>
                </a:lnTo>
                <a:lnTo>
                  <a:pt x="4798" y="367"/>
                </a:lnTo>
                <a:lnTo>
                  <a:pt x="4791" y="363"/>
                </a:lnTo>
                <a:lnTo>
                  <a:pt x="4791" y="356"/>
                </a:lnTo>
                <a:lnTo>
                  <a:pt x="4778" y="347"/>
                </a:lnTo>
                <a:close/>
                <a:moveTo>
                  <a:pt x="2051" y="347"/>
                </a:moveTo>
                <a:lnTo>
                  <a:pt x="2049" y="361"/>
                </a:lnTo>
                <a:lnTo>
                  <a:pt x="2049" y="381"/>
                </a:lnTo>
                <a:lnTo>
                  <a:pt x="2049" y="403"/>
                </a:lnTo>
                <a:lnTo>
                  <a:pt x="2051" y="421"/>
                </a:lnTo>
                <a:lnTo>
                  <a:pt x="2054" y="431"/>
                </a:lnTo>
                <a:lnTo>
                  <a:pt x="2054" y="416"/>
                </a:lnTo>
                <a:lnTo>
                  <a:pt x="2054" y="396"/>
                </a:lnTo>
                <a:lnTo>
                  <a:pt x="2054" y="376"/>
                </a:lnTo>
                <a:lnTo>
                  <a:pt x="2054" y="358"/>
                </a:lnTo>
                <a:lnTo>
                  <a:pt x="2051" y="347"/>
                </a:lnTo>
                <a:close/>
                <a:moveTo>
                  <a:pt x="1058" y="347"/>
                </a:moveTo>
                <a:lnTo>
                  <a:pt x="1062" y="354"/>
                </a:lnTo>
                <a:lnTo>
                  <a:pt x="1063" y="361"/>
                </a:lnTo>
                <a:lnTo>
                  <a:pt x="1067" y="369"/>
                </a:lnTo>
                <a:lnTo>
                  <a:pt x="1071" y="374"/>
                </a:lnTo>
                <a:lnTo>
                  <a:pt x="1071" y="391"/>
                </a:lnTo>
                <a:lnTo>
                  <a:pt x="1074" y="391"/>
                </a:lnTo>
                <a:lnTo>
                  <a:pt x="1076" y="403"/>
                </a:lnTo>
                <a:lnTo>
                  <a:pt x="1078" y="414"/>
                </a:lnTo>
                <a:lnTo>
                  <a:pt x="1082" y="423"/>
                </a:lnTo>
                <a:lnTo>
                  <a:pt x="1085" y="420"/>
                </a:lnTo>
                <a:lnTo>
                  <a:pt x="1087" y="416"/>
                </a:lnTo>
                <a:lnTo>
                  <a:pt x="1087" y="414"/>
                </a:lnTo>
                <a:lnTo>
                  <a:pt x="1089" y="409"/>
                </a:lnTo>
                <a:lnTo>
                  <a:pt x="1091" y="403"/>
                </a:lnTo>
                <a:lnTo>
                  <a:pt x="1085" y="403"/>
                </a:lnTo>
                <a:lnTo>
                  <a:pt x="1082" y="383"/>
                </a:lnTo>
                <a:lnTo>
                  <a:pt x="1078" y="383"/>
                </a:lnTo>
                <a:lnTo>
                  <a:pt x="1078" y="367"/>
                </a:lnTo>
                <a:lnTo>
                  <a:pt x="1071" y="363"/>
                </a:lnTo>
                <a:lnTo>
                  <a:pt x="1071" y="356"/>
                </a:lnTo>
                <a:lnTo>
                  <a:pt x="1058" y="347"/>
                </a:lnTo>
                <a:close/>
                <a:moveTo>
                  <a:pt x="5002" y="343"/>
                </a:moveTo>
                <a:lnTo>
                  <a:pt x="4998" y="356"/>
                </a:lnTo>
                <a:lnTo>
                  <a:pt x="4994" y="356"/>
                </a:lnTo>
                <a:lnTo>
                  <a:pt x="4998" y="411"/>
                </a:lnTo>
                <a:lnTo>
                  <a:pt x="5002" y="411"/>
                </a:lnTo>
                <a:lnTo>
                  <a:pt x="5002" y="440"/>
                </a:lnTo>
                <a:lnTo>
                  <a:pt x="5005" y="440"/>
                </a:lnTo>
                <a:lnTo>
                  <a:pt x="5007" y="425"/>
                </a:lnTo>
                <a:lnTo>
                  <a:pt x="5007" y="407"/>
                </a:lnTo>
                <a:lnTo>
                  <a:pt x="5007" y="387"/>
                </a:lnTo>
                <a:lnTo>
                  <a:pt x="5007" y="367"/>
                </a:lnTo>
                <a:lnTo>
                  <a:pt x="5005" y="352"/>
                </a:lnTo>
                <a:lnTo>
                  <a:pt x="5002" y="343"/>
                </a:lnTo>
                <a:close/>
                <a:moveTo>
                  <a:pt x="4958" y="343"/>
                </a:moveTo>
                <a:lnTo>
                  <a:pt x="4958" y="351"/>
                </a:lnTo>
                <a:lnTo>
                  <a:pt x="4951" y="356"/>
                </a:lnTo>
                <a:lnTo>
                  <a:pt x="4954" y="400"/>
                </a:lnTo>
                <a:lnTo>
                  <a:pt x="4958" y="400"/>
                </a:lnTo>
                <a:lnTo>
                  <a:pt x="4960" y="411"/>
                </a:lnTo>
                <a:lnTo>
                  <a:pt x="4958" y="421"/>
                </a:lnTo>
                <a:lnTo>
                  <a:pt x="4958" y="431"/>
                </a:lnTo>
                <a:lnTo>
                  <a:pt x="4962" y="440"/>
                </a:lnTo>
                <a:lnTo>
                  <a:pt x="4962" y="425"/>
                </a:lnTo>
                <a:lnTo>
                  <a:pt x="4963" y="407"/>
                </a:lnTo>
                <a:lnTo>
                  <a:pt x="4963" y="387"/>
                </a:lnTo>
                <a:lnTo>
                  <a:pt x="4963" y="367"/>
                </a:lnTo>
                <a:lnTo>
                  <a:pt x="4962" y="352"/>
                </a:lnTo>
                <a:lnTo>
                  <a:pt x="4958" y="343"/>
                </a:lnTo>
                <a:close/>
                <a:moveTo>
                  <a:pt x="3162" y="343"/>
                </a:moveTo>
                <a:lnTo>
                  <a:pt x="3154" y="380"/>
                </a:lnTo>
                <a:lnTo>
                  <a:pt x="3151" y="380"/>
                </a:lnTo>
                <a:lnTo>
                  <a:pt x="3151" y="391"/>
                </a:lnTo>
                <a:lnTo>
                  <a:pt x="3145" y="391"/>
                </a:lnTo>
                <a:lnTo>
                  <a:pt x="3145" y="396"/>
                </a:lnTo>
                <a:lnTo>
                  <a:pt x="3151" y="396"/>
                </a:lnTo>
                <a:lnTo>
                  <a:pt x="3151" y="420"/>
                </a:lnTo>
                <a:lnTo>
                  <a:pt x="3154" y="420"/>
                </a:lnTo>
                <a:lnTo>
                  <a:pt x="3154" y="463"/>
                </a:lnTo>
                <a:lnTo>
                  <a:pt x="3158" y="463"/>
                </a:lnTo>
                <a:lnTo>
                  <a:pt x="3158" y="460"/>
                </a:lnTo>
                <a:lnTo>
                  <a:pt x="3162" y="449"/>
                </a:lnTo>
                <a:lnTo>
                  <a:pt x="3163" y="436"/>
                </a:lnTo>
                <a:lnTo>
                  <a:pt x="3162" y="418"/>
                </a:lnTo>
                <a:lnTo>
                  <a:pt x="3162" y="401"/>
                </a:lnTo>
                <a:lnTo>
                  <a:pt x="3160" y="385"/>
                </a:lnTo>
                <a:lnTo>
                  <a:pt x="3162" y="371"/>
                </a:lnTo>
                <a:lnTo>
                  <a:pt x="3165" y="371"/>
                </a:lnTo>
                <a:lnTo>
                  <a:pt x="3165" y="343"/>
                </a:lnTo>
                <a:lnTo>
                  <a:pt x="3162" y="343"/>
                </a:lnTo>
                <a:close/>
                <a:moveTo>
                  <a:pt x="1282" y="343"/>
                </a:moveTo>
                <a:lnTo>
                  <a:pt x="1278" y="356"/>
                </a:lnTo>
                <a:lnTo>
                  <a:pt x="1274" y="356"/>
                </a:lnTo>
                <a:lnTo>
                  <a:pt x="1278" y="411"/>
                </a:lnTo>
                <a:lnTo>
                  <a:pt x="1282" y="411"/>
                </a:lnTo>
                <a:lnTo>
                  <a:pt x="1282" y="440"/>
                </a:lnTo>
                <a:lnTo>
                  <a:pt x="1285" y="440"/>
                </a:lnTo>
                <a:lnTo>
                  <a:pt x="1287" y="425"/>
                </a:lnTo>
                <a:lnTo>
                  <a:pt x="1287" y="407"/>
                </a:lnTo>
                <a:lnTo>
                  <a:pt x="1287" y="387"/>
                </a:lnTo>
                <a:lnTo>
                  <a:pt x="1287" y="367"/>
                </a:lnTo>
                <a:lnTo>
                  <a:pt x="1285" y="352"/>
                </a:lnTo>
                <a:lnTo>
                  <a:pt x="1282" y="343"/>
                </a:lnTo>
                <a:close/>
                <a:moveTo>
                  <a:pt x="1238" y="343"/>
                </a:moveTo>
                <a:lnTo>
                  <a:pt x="1238" y="351"/>
                </a:lnTo>
                <a:lnTo>
                  <a:pt x="1231" y="356"/>
                </a:lnTo>
                <a:lnTo>
                  <a:pt x="1234" y="400"/>
                </a:lnTo>
                <a:lnTo>
                  <a:pt x="1238" y="400"/>
                </a:lnTo>
                <a:lnTo>
                  <a:pt x="1240" y="411"/>
                </a:lnTo>
                <a:lnTo>
                  <a:pt x="1238" y="421"/>
                </a:lnTo>
                <a:lnTo>
                  <a:pt x="1238" y="431"/>
                </a:lnTo>
                <a:lnTo>
                  <a:pt x="1242" y="440"/>
                </a:lnTo>
                <a:lnTo>
                  <a:pt x="1242" y="425"/>
                </a:lnTo>
                <a:lnTo>
                  <a:pt x="1243" y="407"/>
                </a:lnTo>
                <a:lnTo>
                  <a:pt x="1243" y="387"/>
                </a:lnTo>
                <a:lnTo>
                  <a:pt x="1243" y="367"/>
                </a:lnTo>
                <a:lnTo>
                  <a:pt x="1242" y="352"/>
                </a:lnTo>
                <a:lnTo>
                  <a:pt x="1238" y="343"/>
                </a:lnTo>
                <a:close/>
                <a:moveTo>
                  <a:pt x="3911" y="340"/>
                </a:moveTo>
                <a:lnTo>
                  <a:pt x="3909" y="351"/>
                </a:lnTo>
                <a:lnTo>
                  <a:pt x="3909" y="363"/>
                </a:lnTo>
                <a:lnTo>
                  <a:pt x="3911" y="374"/>
                </a:lnTo>
                <a:lnTo>
                  <a:pt x="3914" y="383"/>
                </a:lnTo>
                <a:lnTo>
                  <a:pt x="3914" y="367"/>
                </a:lnTo>
                <a:lnTo>
                  <a:pt x="3914" y="352"/>
                </a:lnTo>
                <a:lnTo>
                  <a:pt x="3918" y="340"/>
                </a:lnTo>
                <a:lnTo>
                  <a:pt x="3911" y="340"/>
                </a:lnTo>
                <a:close/>
                <a:moveTo>
                  <a:pt x="3671" y="340"/>
                </a:moveTo>
                <a:lnTo>
                  <a:pt x="3671" y="343"/>
                </a:lnTo>
                <a:lnTo>
                  <a:pt x="3673" y="351"/>
                </a:lnTo>
                <a:lnTo>
                  <a:pt x="3673" y="361"/>
                </a:lnTo>
                <a:lnTo>
                  <a:pt x="3673" y="372"/>
                </a:lnTo>
                <a:lnTo>
                  <a:pt x="3674" y="383"/>
                </a:lnTo>
                <a:lnTo>
                  <a:pt x="3678" y="383"/>
                </a:lnTo>
                <a:lnTo>
                  <a:pt x="3678" y="451"/>
                </a:lnTo>
                <a:lnTo>
                  <a:pt x="3682" y="451"/>
                </a:lnTo>
                <a:lnTo>
                  <a:pt x="3678" y="463"/>
                </a:lnTo>
                <a:lnTo>
                  <a:pt x="3685" y="463"/>
                </a:lnTo>
                <a:lnTo>
                  <a:pt x="3694" y="340"/>
                </a:lnTo>
                <a:lnTo>
                  <a:pt x="3671" y="340"/>
                </a:lnTo>
                <a:close/>
                <a:moveTo>
                  <a:pt x="2638" y="340"/>
                </a:moveTo>
                <a:lnTo>
                  <a:pt x="2642" y="380"/>
                </a:lnTo>
                <a:lnTo>
                  <a:pt x="2645" y="380"/>
                </a:lnTo>
                <a:lnTo>
                  <a:pt x="2645" y="360"/>
                </a:lnTo>
                <a:lnTo>
                  <a:pt x="2642" y="360"/>
                </a:lnTo>
                <a:lnTo>
                  <a:pt x="2643" y="354"/>
                </a:lnTo>
                <a:lnTo>
                  <a:pt x="2645" y="351"/>
                </a:lnTo>
                <a:lnTo>
                  <a:pt x="2645" y="349"/>
                </a:lnTo>
                <a:lnTo>
                  <a:pt x="2643" y="345"/>
                </a:lnTo>
                <a:lnTo>
                  <a:pt x="2642" y="343"/>
                </a:lnTo>
                <a:lnTo>
                  <a:pt x="2638" y="340"/>
                </a:lnTo>
                <a:close/>
                <a:moveTo>
                  <a:pt x="2311" y="340"/>
                </a:moveTo>
                <a:lnTo>
                  <a:pt x="2311" y="356"/>
                </a:lnTo>
                <a:lnTo>
                  <a:pt x="2314" y="356"/>
                </a:lnTo>
                <a:lnTo>
                  <a:pt x="2314" y="340"/>
                </a:lnTo>
                <a:lnTo>
                  <a:pt x="2311" y="340"/>
                </a:lnTo>
                <a:close/>
                <a:moveTo>
                  <a:pt x="191" y="340"/>
                </a:moveTo>
                <a:lnTo>
                  <a:pt x="189" y="351"/>
                </a:lnTo>
                <a:lnTo>
                  <a:pt x="189" y="363"/>
                </a:lnTo>
                <a:lnTo>
                  <a:pt x="191" y="374"/>
                </a:lnTo>
                <a:lnTo>
                  <a:pt x="194" y="383"/>
                </a:lnTo>
                <a:lnTo>
                  <a:pt x="194" y="367"/>
                </a:lnTo>
                <a:lnTo>
                  <a:pt x="194" y="352"/>
                </a:lnTo>
                <a:lnTo>
                  <a:pt x="198" y="340"/>
                </a:lnTo>
                <a:lnTo>
                  <a:pt x="191" y="340"/>
                </a:lnTo>
                <a:close/>
                <a:moveTo>
                  <a:pt x="62" y="331"/>
                </a:moveTo>
                <a:lnTo>
                  <a:pt x="62" y="356"/>
                </a:lnTo>
                <a:lnTo>
                  <a:pt x="65" y="356"/>
                </a:lnTo>
                <a:lnTo>
                  <a:pt x="65" y="331"/>
                </a:lnTo>
                <a:lnTo>
                  <a:pt x="62" y="331"/>
                </a:lnTo>
                <a:close/>
                <a:moveTo>
                  <a:pt x="4594" y="327"/>
                </a:moveTo>
                <a:lnTo>
                  <a:pt x="4594" y="351"/>
                </a:lnTo>
                <a:lnTo>
                  <a:pt x="4598" y="351"/>
                </a:lnTo>
                <a:lnTo>
                  <a:pt x="4598" y="327"/>
                </a:lnTo>
                <a:lnTo>
                  <a:pt x="4594" y="327"/>
                </a:lnTo>
                <a:close/>
                <a:moveTo>
                  <a:pt x="4551" y="327"/>
                </a:moveTo>
                <a:lnTo>
                  <a:pt x="4551" y="338"/>
                </a:lnTo>
                <a:lnTo>
                  <a:pt x="4554" y="351"/>
                </a:lnTo>
                <a:lnTo>
                  <a:pt x="4558" y="360"/>
                </a:lnTo>
                <a:lnTo>
                  <a:pt x="4558" y="345"/>
                </a:lnTo>
                <a:lnTo>
                  <a:pt x="4556" y="334"/>
                </a:lnTo>
                <a:lnTo>
                  <a:pt x="4551" y="327"/>
                </a:lnTo>
                <a:close/>
                <a:moveTo>
                  <a:pt x="3251" y="327"/>
                </a:moveTo>
                <a:lnTo>
                  <a:pt x="3249" y="340"/>
                </a:lnTo>
                <a:lnTo>
                  <a:pt x="3249" y="356"/>
                </a:lnTo>
                <a:lnTo>
                  <a:pt x="3251" y="369"/>
                </a:lnTo>
                <a:lnTo>
                  <a:pt x="3254" y="380"/>
                </a:lnTo>
                <a:lnTo>
                  <a:pt x="3254" y="365"/>
                </a:lnTo>
                <a:lnTo>
                  <a:pt x="3254" y="351"/>
                </a:lnTo>
                <a:lnTo>
                  <a:pt x="3254" y="336"/>
                </a:lnTo>
                <a:lnTo>
                  <a:pt x="3251" y="327"/>
                </a:lnTo>
                <a:close/>
                <a:moveTo>
                  <a:pt x="874" y="327"/>
                </a:moveTo>
                <a:lnTo>
                  <a:pt x="874" y="351"/>
                </a:lnTo>
                <a:lnTo>
                  <a:pt x="878" y="351"/>
                </a:lnTo>
                <a:lnTo>
                  <a:pt x="878" y="327"/>
                </a:lnTo>
                <a:lnTo>
                  <a:pt x="874" y="327"/>
                </a:lnTo>
                <a:close/>
                <a:moveTo>
                  <a:pt x="831" y="327"/>
                </a:moveTo>
                <a:lnTo>
                  <a:pt x="831" y="338"/>
                </a:lnTo>
                <a:lnTo>
                  <a:pt x="834" y="351"/>
                </a:lnTo>
                <a:lnTo>
                  <a:pt x="838" y="360"/>
                </a:lnTo>
                <a:lnTo>
                  <a:pt x="838" y="345"/>
                </a:lnTo>
                <a:lnTo>
                  <a:pt x="836" y="334"/>
                </a:lnTo>
                <a:lnTo>
                  <a:pt x="831" y="327"/>
                </a:lnTo>
                <a:close/>
                <a:moveTo>
                  <a:pt x="5445" y="314"/>
                </a:moveTo>
                <a:lnTo>
                  <a:pt x="5445" y="327"/>
                </a:lnTo>
                <a:lnTo>
                  <a:pt x="5445" y="345"/>
                </a:lnTo>
                <a:lnTo>
                  <a:pt x="5445" y="363"/>
                </a:lnTo>
                <a:lnTo>
                  <a:pt x="5445" y="380"/>
                </a:lnTo>
                <a:lnTo>
                  <a:pt x="5447" y="394"/>
                </a:lnTo>
                <a:lnTo>
                  <a:pt x="5451" y="403"/>
                </a:lnTo>
                <a:lnTo>
                  <a:pt x="5451" y="391"/>
                </a:lnTo>
                <a:lnTo>
                  <a:pt x="5451" y="374"/>
                </a:lnTo>
                <a:lnTo>
                  <a:pt x="5451" y="356"/>
                </a:lnTo>
                <a:lnTo>
                  <a:pt x="5451" y="338"/>
                </a:lnTo>
                <a:lnTo>
                  <a:pt x="5449" y="323"/>
                </a:lnTo>
                <a:lnTo>
                  <a:pt x="5445" y="314"/>
                </a:lnTo>
                <a:close/>
                <a:moveTo>
                  <a:pt x="3914" y="314"/>
                </a:moveTo>
                <a:lnTo>
                  <a:pt x="3914" y="334"/>
                </a:lnTo>
                <a:lnTo>
                  <a:pt x="3918" y="334"/>
                </a:lnTo>
                <a:lnTo>
                  <a:pt x="3918" y="314"/>
                </a:lnTo>
                <a:lnTo>
                  <a:pt x="3914" y="314"/>
                </a:lnTo>
                <a:close/>
                <a:moveTo>
                  <a:pt x="1725" y="314"/>
                </a:moveTo>
                <a:lnTo>
                  <a:pt x="1725" y="327"/>
                </a:lnTo>
                <a:lnTo>
                  <a:pt x="1725" y="345"/>
                </a:lnTo>
                <a:lnTo>
                  <a:pt x="1725" y="363"/>
                </a:lnTo>
                <a:lnTo>
                  <a:pt x="1725" y="380"/>
                </a:lnTo>
                <a:lnTo>
                  <a:pt x="1727" y="394"/>
                </a:lnTo>
                <a:lnTo>
                  <a:pt x="1731" y="403"/>
                </a:lnTo>
                <a:lnTo>
                  <a:pt x="1731" y="391"/>
                </a:lnTo>
                <a:lnTo>
                  <a:pt x="1731" y="374"/>
                </a:lnTo>
                <a:lnTo>
                  <a:pt x="1731" y="356"/>
                </a:lnTo>
                <a:lnTo>
                  <a:pt x="1731" y="338"/>
                </a:lnTo>
                <a:lnTo>
                  <a:pt x="1729" y="323"/>
                </a:lnTo>
                <a:lnTo>
                  <a:pt x="1725" y="314"/>
                </a:lnTo>
                <a:close/>
                <a:moveTo>
                  <a:pt x="194" y="314"/>
                </a:moveTo>
                <a:lnTo>
                  <a:pt x="194" y="334"/>
                </a:lnTo>
                <a:lnTo>
                  <a:pt x="198" y="334"/>
                </a:lnTo>
                <a:lnTo>
                  <a:pt x="198" y="314"/>
                </a:lnTo>
                <a:lnTo>
                  <a:pt x="194" y="314"/>
                </a:lnTo>
                <a:close/>
                <a:moveTo>
                  <a:pt x="4598" y="311"/>
                </a:moveTo>
                <a:lnTo>
                  <a:pt x="4598" y="323"/>
                </a:lnTo>
                <a:lnTo>
                  <a:pt x="4602" y="323"/>
                </a:lnTo>
                <a:lnTo>
                  <a:pt x="4602" y="311"/>
                </a:lnTo>
                <a:lnTo>
                  <a:pt x="4598" y="311"/>
                </a:lnTo>
                <a:close/>
                <a:moveTo>
                  <a:pt x="4142" y="311"/>
                </a:moveTo>
                <a:lnTo>
                  <a:pt x="4142" y="334"/>
                </a:lnTo>
                <a:lnTo>
                  <a:pt x="4145" y="334"/>
                </a:lnTo>
                <a:lnTo>
                  <a:pt x="4145" y="311"/>
                </a:lnTo>
                <a:lnTo>
                  <a:pt x="4142" y="311"/>
                </a:lnTo>
                <a:close/>
                <a:moveTo>
                  <a:pt x="878" y="311"/>
                </a:moveTo>
                <a:lnTo>
                  <a:pt x="878" y="323"/>
                </a:lnTo>
                <a:lnTo>
                  <a:pt x="882" y="323"/>
                </a:lnTo>
                <a:lnTo>
                  <a:pt x="882" y="311"/>
                </a:lnTo>
                <a:lnTo>
                  <a:pt x="878" y="311"/>
                </a:lnTo>
                <a:close/>
                <a:moveTo>
                  <a:pt x="422" y="311"/>
                </a:moveTo>
                <a:lnTo>
                  <a:pt x="422" y="334"/>
                </a:lnTo>
                <a:lnTo>
                  <a:pt x="425" y="334"/>
                </a:lnTo>
                <a:lnTo>
                  <a:pt x="425" y="311"/>
                </a:lnTo>
                <a:lnTo>
                  <a:pt x="422" y="311"/>
                </a:lnTo>
                <a:close/>
                <a:moveTo>
                  <a:pt x="4891" y="307"/>
                </a:moveTo>
                <a:lnTo>
                  <a:pt x="4891" y="314"/>
                </a:lnTo>
                <a:lnTo>
                  <a:pt x="4894" y="314"/>
                </a:lnTo>
                <a:lnTo>
                  <a:pt x="4894" y="307"/>
                </a:lnTo>
                <a:lnTo>
                  <a:pt x="4891" y="307"/>
                </a:lnTo>
                <a:close/>
                <a:moveTo>
                  <a:pt x="4374" y="307"/>
                </a:moveTo>
                <a:lnTo>
                  <a:pt x="4374" y="320"/>
                </a:lnTo>
                <a:lnTo>
                  <a:pt x="4373" y="332"/>
                </a:lnTo>
                <a:lnTo>
                  <a:pt x="4374" y="343"/>
                </a:lnTo>
                <a:lnTo>
                  <a:pt x="4378" y="351"/>
                </a:lnTo>
                <a:lnTo>
                  <a:pt x="4378" y="340"/>
                </a:lnTo>
                <a:lnTo>
                  <a:pt x="4378" y="327"/>
                </a:lnTo>
                <a:lnTo>
                  <a:pt x="4378" y="316"/>
                </a:lnTo>
                <a:lnTo>
                  <a:pt x="4374" y="307"/>
                </a:lnTo>
                <a:close/>
                <a:moveTo>
                  <a:pt x="3491" y="307"/>
                </a:moveTo>
                <a:lnTo>
                  <a:pt x="3489" y="320"/>
                </a:lnTo>
                <a:lnTo>
                  <a:pt x="3491" y="334"/>
                </a:lnTo>
                <a:lnTo>
                  <a:pt x="3494" y="343"/>
                </a:lnTo>
                <a:lnTo>
                  <a:pt x="3494" y="331"/>
                </a:lnTo>
                <a:lnTo>
                  <a:pt x="3494" y="316"/>
                </a:lnTo>
                <a:lnTo>
                  <a:pt x="3491" y="307"/>
                </a:lnTo>
                <a:close/>
                <a:moveTo>
                  <a:pt x="3334" y="307"/>
                </a:moveTo>
                <a:lnTo>
                  <a:pt x="3333" y="334"/>
                </a:lnTo>
                <a:lnTo>
                  <a:pt x="3331" y="363"/>
                </a:lnTo>
                <a:lnTo>
                  <a:pt x="3331" y="392"/>
                </a:lnTo>
                <a:lnTo>
                  <a:pt x="3334" y="420"/>
                </a:lnTo>
                <a:lnTo>
                  <a:pt x="3334" y="432"/>
                </a:lnTo>
                <a:lnTo>
                  <a:pt x="3334" y="445"/>
                </a:lnTo>
                <a:lnTo>
                  <a:pt x="3338" y="456"/>
                </a:lnTo>
                <a:lnTo>
                  <a:pt x="3338" y="431"/>
                </a:lnTo>
                <a:lnTo>
                  <a:pt x="3342" y="431"/>
                </a:lnTo>
                <a:lnTo>
                  <a:pt x="3342" y="427"/>
                </a:lnTo>
                <a:lnTo>
                  <a:pt x="3338" y="427"/>
                </a:lnTo>
                <a:lnTo>
                  <a:pt x="3342" y="411"/>
                </a:lnTo>
                <a:lnTo>
                  <a:pt x="3338" y="411"/>
                </a:lnTo>
                <a:lnTo>
                  <a:pt x="3338" y="343"/>
                </a:lnTo>
                <a:lnTo>
                  <a:pt x="3338" y="329"/>
                </a:lnTo>
                <a:lnTo>
                  <a:pt x="3338" y="316"/>
                </a:lnTo>
                <a:lnTo>
                  <a:pt x="3334" y="307"/>
                </a:lnTo>
                <a:close/>
                <a:moveTo>
                  <a:pt x="2454" y="307"/>
                </a:moveTo>
                <a:lnTo>
                  <a:pt x="2454" y="334"/>
                </a:lnTo>
                <a:lnTo>
                  <a:pt x="2458" y="334"/>
                </a:lnTo>
                <a:lnTo>
                  <a:pt x="2458" y="307"/>
                </a:lnTo>
                <a:lnTo>
                  <a:pt x="2454" y="307"/>
                </a:lnTo>
                <a:close/>
                <a:moveTo>
                  <a:pt x="1171" y="307"/>
                </a:moveTo>
                <a:lnTo>
                  <a:pt x="1171" y="314"/>
                </a:lnTo>
                <a:lnTo>
                  <a:pt x="1174" y="314"/>
                </a:lnTo>
                <a:lnTo>
                  <a:pt x="1174" y="307"/>
                </a:lnTo>
                <a:lnTo>
                  <a:pt x="1171" y="307"/>
                </a:lnTo>
                <a:close/>
                <a:moveTo>
                  <a:pt x="654" y="307"/>
                </a:moveTo>
                <a:lnTo>
                  <a:pt x="654" y="320"/>
                </a:lnTo>
                <a:lnTo>
                  <a:pt x="653" y="332"/>
                </a:lnTo>
                <a:lnTo>
                  <a:pt x="654" y="343"/>
                </a:lnTo>
                <a:lnTo>
                  <a:pt x="658" y="351"/>
                </a:lnTo>
                <a:lnTo>
                  <a:pt x="658" y="340"/>
                </a:lnTo>
                <a:lnTo>
                  <a:pt x="658" y="327"/>
                </a:lnTo>
                <a:lnTo>
                  <a:pt x="658" y="316"/>
                </a:lnTo>
                <a:lnTo>
                  <a:pt x="654" y="307"/>
                </a:lnTo>
                <a:close/>
                <a:moveTo>
                  <a:pt x="5245" y="303"/>
                </a:moveTo>
                <a:lnTo>
                  <a:pt x="5245" y="363"/>
                </a:lnTo>
                <a:lnTo>
                  <a:pt x="5251" y="363"/>
                </a:lnTo>
                <a:lnTo>
                  <a:pt x="5251" y="367"/>
                </a:lnTo>
                <a:lnTo>
                  <a:pt x="5245" y="367"/>
                </a:lnTo>
                <a:lnTo>
                  <a:pt x="5245" y="380"/>
                </a:lnTo>
                <a:lnTo>
                  <a:pt x="5247" y="394"/>
                </a:lnTo>
                <a:lnTo>
                  <a:pt x="5251" y="403"/>
                </a:lnTo>
                <a:lnTo>
                  <a:pt x="5251" y="416"/>
                </a:lnTo>
                <a:lnTo>
                  <a:pt x="5251" y="429"/>
                </a:lnTo>
                <a:lnTo>
                  <a:pt x="5254" y="440"/>
                </a:lnTo>
                <a:lnTo>
                  <a:pt x="5254" y="414"/>
                </a:lnTo>
                <a:lnTo>
                  <a:pt x="5254" y="387"/>
                </a:lnTo>
                <a:lnTo>
                  <a:pt x="5254" y="361"/>
                </a:lnTo>
                <a:lnTo>
                  <a:pt x="5251" y="340"/>
                </a:lnTo>
                <a:lnTo>
                  <a:pt x="5249" y="325"/>
                </a:lnTo>
                <a:lnTo>
                  <a:pt x="5249" y="312"/>
                </a:lnTo>
                <a:lnTo>
                  <a:pt x="5245" y="303"/>
                </a:lnTo>
                <a:close/>
                <a:moveTo>
                  <a:pt x="1525" y="303"/>
                </a:moveTo>
                <a:lnTo>
                  <a:pt x="1525" y="363"/>
                </a:lnTo>
                <a:lnTo>
                  <a:pt x="1531" y="363"/>
                </a:lnTo>
                <a:lnTo>
                  <a:pt x="1531" y="367"/>
                </a:lnTo>
                <a:lnTo>
                  <a:pt x="1525" y="367"/>
                </a:lnTo>
                <a:lnTo>
                  <a:pt x="1525" y="380"/>
                </a:lnTo>
                <a:lnTo>
                  <a:pt x="1527" y="394"/>
                </a:lnTo>
                <a:lnTo>
                  <a:pt x="1531" y="403"/>
                </a:lnTo>
                <a:lnTo>
                  <a:pt x="1531" y="416"/>
                </a:lnTo>
                <a:lnTo>
                  <a:pt x="1531" y="429"/>
                </a:lnTo>
                <a:lnTo>
                  <a:pt x="1534" y="440"/>
                </a:lnTo>
                <a:lnTo>
                  <a:pt x="1534" y="414"/>
                </a:lnTo>
                <a:lnTo>
                  <a:pt x="1534" y="387"/>
                </a:lnTo>
                <a:lnTo>
                  <a:pt x="1534" y="361"/>
                </a:lnTo>
                <a:lnTo>
                  <a:pt x="1531" y="340"/>
                </a:lnTo>
                <a:lnTo>
                  <a:pt x="1529" y="325"/>
                </a:lnTo>
                <a:lnTo>
                  <a:pt x="1529" y="312"/>
                </a:lnTo>
                <a:lnTo>
                  <a:pt x="1525" y="303"/>
                </a:lnTo>
                <a:close/>
                <a:moveTo>
                  <a:pt x="5791" y="300"/>
                </a:moveTo>
                <a:lnTo>
                  <a:pt x="5791" y="307"/>
                </a:lnTo>
                <a:lnTo>
                  <a:pt x="5794" y="307"/>
                </a:lnTo>
                <a:lnTo>
                  <a:pt x="5794" y="300"/>
                </a:lnTo>
                <a:lnTo>
                  <a:pt x="5791" y="300"/>
                </a:lnTo>
                <a:close/>
                <a:moveTo>
                  <a:pt x="4682" y="300"/>
                </a:moveTo>
                <a:lnTo>
                  <a:pt x="4694" y="374"/>
                </a:lnTo>
                <a:lnTo>
                  <a:pt x="4694" y="389"/>
                </a:lnTo>
                <a:lnTo>
                  <a:pt x="4694" y="401"/>
                </a:lnTo>
                <a:lnTo>
                  <a:pt x="4698" y="411"/>
                </a:lnTo>
                <a:lnTo>
                  <a:pt x="4698" y="340"/>
                </a:lnTo>
                <a:lnTo>
                  <a:pt x="4691" y="334"/>
                </a:lnTo>
                <a:lnTo>
                  <a:pt x="4691" y="327"/>
                </a:lnTo>
                <a:lnTo>
                  <a:pt x="4698" y="327"/>
                </a:lnTo>
                <a:lnTo>
                  <a:pt x="4698" y="311"/>
                </a:lnTo>
                <a:lnTo>
                  <a:pt x="4694" y="311"/>
                </a:lnTo>
                <a:lnTo>
                  <a:pt x="4694" y="307"/>
                </a:lnTo>
                <a:lnTo>
                  <a:pt x="4698" y="307"/>
                </a:lnTo>
                <a:lnTo>
                  <a:pt x="4698" y="300"/>
                </a:lnTo>
                <a:lnTo>
                  <a:pt x="4682" y="300"/>
                </a:lnTo>
                <a:close/>
                <a:moveTo>
                  <a:pt x="2071" y="300"/>
                </a:moveTo>
                <a:lnTo>
                  <a:pt x="2071" y="307"/>
                </a:lnTo>
                <a:lnTo>
                  <a:pt x="2074" y="307"/>
                </a:lnTo>
                <a:lnTo>
                  <a:pt x="2074" y="300"/>
                </a:lnTo>
                <a:lnTo>
                  <a:pt x="2071" y="300"/>
                </a:lnTo>
                <a:close/>
                <a:moveTo>
                  <a:pt x="962" y="300"/>
                </a:moveTo>
                <a:lnTo>
                  <a:pt x="974" y="374"/>
                </a:lnTo>
                <a:lnTo>
                  <a:pt x="974" y="389"/>
                </a:lnTo>
                <a:lnTo>
                  <a:pt x="974" y="401"/>
                </a:lnTo>
                <a:lnTo>
                  <a:pt x="978" y="411"/>
                </a:lnTo>
                <a:lnTo>
                  <a:pt x="978" y="340"/>
                </a:lnTo>
                <a:lnTo>
                  <a:pt x="971" y="334"/>
                </a:lnTo>
                <a:lnTo>
                  <a:pt x="971" y="327"/>
                </a:lnTo>
                <a:lnTo>
                  <a:pt x="978" y="327"/>
                </a:lnTo>
                <a:lnTo>
                  <a:pt x="978" y="311"/>
                </a:lnTo>
                <a:lnTo>
                  <a:pt x="974" y="311"/>
                </a:lnTo>
                <a:lnTo>
                  <a:pt x="974" y="307"/>
                </a:lnTo>
                <a:lnTo>
                  <a:pt x="978" y="307"/>
                </a:lnTo>
                <a:lnTo>
                  <a:pt x="978" y="300"/>
                </a:lnTo>
                <a:lnTo>
                  <a:pt x="962" y="300"/>
                </a:lnTo>
                <a:close/>
                <a:moveTo>
                  <a:pt x="5378" y="296"/>
                </a:moveTo>
                <a:lnTo>
                  <a:pt x="5378" y="311"/>
                </a:lnTo>
                <a:lnTo>
                  <a:pt x="5378" y="325"/>
                </a:lnTo>
                <a:lnTo>
                  <a:pt x="5382" y="334"/>
                </a:lnTo>
                <a:lnTo>
                  <a:pt x="5383" y="320"/>
                </a:lnTo>
                <a:lnTo>
                  <a:pt x="5382" y="305"/>
                </a:lnTo>
                <a:lnTo>
                  <a:pt x="5378" y="296"/>
                </a:lnTo>
                <a:close/>
                <a:moveTo>
                  <a:pt x="3038" y="296"/>
                </a:moveTo>
                <a:lnTo>
                  <a:pt x="3022" y="298"/>
                </a:lnTo>
                <a:lnTo>
                  <a:pt x="3002" y="300"/>
                </a:lnTo>
                <a:lnTo>
                  <a:pt x="2998" y="316"/>
                </a:lnTo>
                <a:lnTo>
                  <a:pt x="2996" y="336"/>
                </a:lnTo>
                <a:lnTo>
                  <a:pt x="2996" y="358"/>
                </a:lnTo>
                <a:lnTo>
                  <a:pt x="2998" y="380"/>
                </a:lnTo>
                <a:lnTo>
                  <a:pt x="3002" y="380"/>
                </a:lnTo>
                <a:lnTo>
                  <a:pt x="3002" y="391"/>
                </a:lnTo>
                <a:lnTo>
                  <a:pt x="3005" y="391"/>
                </a:lnTo>
                <a:lnTo>
                  <a:pt x="3014" y="331"/>
                </a:lnTo>
                <a:lnTo>
                  <a:pt x="3025" y="331"/>
                </a:lnTo>
                <a:lnTo>
                  <a:pt x="3023" y="343"/>
                </a:lnTo>
                <a:lnTo>
                  <a:pt x="3022" y="358"/>
                </a:lnTo>
                <a:lnTo>
                  <a:pt x="3022" y="372"/>
                </a:lnTo>
                <a:lnTo>
                  <a:pt x="3025" y="383"/>
                </a:lnTo>
                <a:lnTo>
                  <a:pt x="3027" y="351"/>
                </a:lnTo>
                <a:lnTo>
                  <a:pt x="3033" y="321"/>
                </a:lnTo>
                <a:lnTo>
                  <a:pt x="3038" y="296"/>
                </a:lnTo>
                <a:close/>
                <a:moveTo>
                  <a:pt x="1658" y="296"/>
                </a:moveTo>
                <a:lnTo>
                  <a:pt x="1658" y="311"/>
                </a:lnTo>
                <a:lnTo>
                  <a:pt x="1658" y="325"/>
                </a:lnTo>
                <a:lnTo>
                  <a:pt x="1662" y="334"/>
                </a:lnTo>
                <a:lnTo>
                  <a:pt x="1663" y="320"/>
                </a:lnTo>
                <a:lnTo>
                  <a:pt x="1662" y="305"/>
                </a:lnTo>
                <a:lnTo>
                  <a:pt x="1658" y="296"/>
                </a:lnTo>
                <a:close/>
                <a:moveTo>
                  <a:pt x="2902" y="283"/>
                </a:moveTo>
                <a:lnTo>
                  <a:pt x="2894" y="360"/>
                </a:lnTo>
                <a:lnTo>
                  <a:pt x="2898" y="360"/>
                </a:lnTo>
                <a:lnTo>
                  <a:pt x="2898" y="356"/>
                </a:lnTo>
                <a:lnTo>
                  <a:pt x="2902" y="349"/>
                </a:lnTo>
                <a:lnTo>
                  <a:pt x="2903" y="336"/>
                </a:lnTo>
                <a:lnTo>
                  <a:pt x="2905" y="320"/>
                </a:lnTo>
                <a:lnTo>
                  <a:pt x="2905" y="303"/>
                </a:lnTo>
                <a:lnTo>
                  <a:pt x="2905" y="291"/>
                </a:lnTo>
                <a:lnTo>
                  <a:pt x="2902" y="283"/>
                </a:lnTo>
                <a:close/>
                <a:moveTo>
                  <a:pt x="5785" y="280"/>
                </a:moveTo>
                <a:lnTo>
                  <a:pt x="5785" y="287"/>
                </a:lnTo>
                <a:lnTo>
                  <a:pt x="5791" y="287"/>
                </a:lnTo>
                <a:lnTo>
                  <a:pt x="5791" y="280"/>
                </a:lnTo>
                <a:lnTo>
                  <a:pt x="5785" y="280"/>
                </a:lnTo>
                <a:close/>
                <a:moveTo>
                  <a:pt x="2065" y="280"/>
                </a:moveTo>
                <a:lnTo>
                  <a:pt x="2065" y="287"/>
                </a:lnTo>
                <a:lnTo>
                  <a:pt x="2071" y="287"/>
                </a:lnTo>
                <a:lnTo>
                  <a:pt x="2071" y="280"/>
                </a:lnTo>
                <a:lnTo>
                  <a:pt x="2065" y="280"/>
                </a:lnTo>
                <a:close/>
                <a:moveTo>
                  <a:pt x="3831" y="274"/>
                </a:moveTo>
                <a:lnTo>
                  <a:pt x="3831" y="343"/>
                </a:lnTo>
                <a:lnTo>
                  <a:pt x="3834" y="343"/>
                </a:lnTo>
                <a:lnTo>
                  <a:pt x="3834" y="356"/>
                </a:lnTo>
                <a:lnTo>
                  <a:pt x="3838" y="356"/>
                </a:lnTo>
                <a:lnTo>
                  <a:pt x="3838" y="374"/>
                </a:lnTo>
                <a:lnTo>
                  <a:pt x="3842" y="374"/>
                </a:lnTo>
                <a:lnTo>
                  <a:pt x="3842" y="400"/>
                </a:lnTo>
                <a:lnTo>
                  <a:pt x="3845" y="400"/>
                </a:lnTo>
                <a:lnTo>
                  <a:pt x="3847" y="378"/>
                </a:lnTo>
                <a:lnTo>
                  <a:pt x="3845" y="354"/>
                </a:lnTo>
                <a:lnTo>
                  <a:pt x="3845" y="329"/>
                </a:lnTo>
                <a:lnTo>
                  <a:pt x="3842" y="307"/>
                </a:lnTo>
                <a:lnTo>
                  <a:pt x="3838" y="287"/>
                </a:lnTo>
                <a:lnTo>
                  <a:pt x="3831" y="274"/>
                </a:lnTo>
                <a:close/>
                <a:moveTo>
                  <a:pt x="3342" y="274"/>
                </a:moveTo>
                <a:lnTo>
                  <a:pt x="3343" y="283"/>
                </a:lnTo>
                <a:lnTo>
                  <a:pt x="3345" y="298"/>
                </a:lnTo>
                <a:lnTo>
                  <a:pt x="3349" y="312"/>
                </a:lnTo>
                <a:lnTo>
                  <a:pt x="3351" y="325"/>
                </a:lnTo>
                <a:lnTo>
                  <a:pt x="3354" y="331"/>
                </a:lnTo>
                <a:lnTo>
                  <a:pt x="3351" y="274"/>
                </a:lnTo>
                <a:lnTo>
                  <a:pt x="3342" y="274"/>
                </a:lnTo>
                <a:close/>
                <a:moveTo>
                  <a:pt x="2905" y="271"/>
                </a:moveTo>
                <a:lnTo>
                  <a:pt x="2905" y="280"/>
                </a:lnTo>
                <a:lnTo>
                  <a:pt x="2911" y="280"/>
                </a:lnTo>
                <a:lnTo>
                  <a:pt x="2911" y="271"/>
                </a:lnTo>
                <a:lnTo>
                  <a:pt x="2905" y="271"/>
                </a:lnTo>
                <a:close/>
                <a:moveTo>
                  <a:pt x="5782" y="267"/>
                </a:moveTo>
                <a:lnTo>
                  <a:pt x="5782" y="274"/>
                </a:lnTo>
                <a:lnTo>
                  <a:pt x="5785" y="274"/>
                </a:lnTo>
                <a:lnTo>
                  <a:pt x="5785" y="267"/>
                </a:lnTo>
                <a:lnTo>
                  <a:pt x="5782" y="267"/>
                </a:lnTo>
                <a:close/>
                <a:moveTo>
                  <a:pt x="2062" y="267"/>
                </a:moveTo>
                <a:lnTo>
                  <a:pt x="2062" y="274"/>
                </a:lnTo>
                <a:lnTo>
                  <a:pt x="2065" y="274"/>
                </a:lnTo>
                <a:lnTo>
                  <a:pt x="2065" y="267"/>
                </a:lnTo>
                <a:lnTo>
                  <a:pt x="2062" y="267"/>
                </a:lnTo>
                <a:close/>
                <a:moveTo>
                  <a:pt x="5754" y="263"/>
                </a:moveTo>
                <a:lnTo>
                  <a:pt x="5754" y="271"/>
                </a:lnTo>
                <a:lnTo>
                  <a:pt x="5758" y="271"/>
                </a:lnTo>
                <a:lnTo>
                  <a:pt x="5758" y="263"/>
                </a:lnTo>
                <a:lnTo>
                  <a:pt x="5754" y="263"/>
                </a:lnTo>
                <a:close/>
                <a:moveTo>
                  <a:pt x="2334" y="263"/>
                </a:moveTo>
                <a:lnTo>
                  <a:pt x="2333" y="280"/>
                </a:lnTo>
                <a:lnTo>
                  <a:pt x="2333" y="294"/>
                </a:lnTo>
                <a:lnTo>
                  <a:pt x="2338" y="311"/>
                </a:lnTo>
                <a:lnTo>
                  <a:pt x="2338" y="327"/>
                </a:lnTo>
                <a:lnTo>
                  <a:pt x="2342" y="327"/>
                </a:lnTo>
                <a:lnTo>
                  <a:pt x="2342" y="311"/>
                </a:lnTo>
                <a:lnTo>
                  <a:pt x="2340" y="292"/>
                </a:lnTo>
                <a:lnTo>
                  <a:pt x="2338" y="274"/>
                </a:lnTo>
                <a:lnTo>
                  <a:pt x="2334" y="263"/>
                </a:lnTo>
                <a:close/>
                <a:moveTo>
                  <a:pt x="2034" y="263"/>
                </a:moveTo>
                <a:lnTo>
                  <a:pt x="2034" y="271"/>
                </a:lnTo>
                <a:lnTo>
                  <a:pt x="2038" y="271"/>
                </a:lnTo>
                <a:lnTo>
                  <a:pt x="2038" y="263"/>
                </a:lnTo>
                <a:lnTo>
                  <a:pt x="2034" y="263"/>
                </a:lnTo>
                <a:close/>
                <a:moveTo>
                  <a:pt x="3431" y="247"/>
                </a:moveTo>
                <a:lnTo>
                  <a:pt x="3429" y="280"/>
                </a:lnTo>
                <a:lnTo>
                  <a:pt x="3425" y="312"/>
                </a:lnTo>
                <a:lnTo>
                  <a:pt x="3425" y="345"/>
                </a:lnTo>
                <a:lnTo>
                  <a:pt x="3431" y="374"/>
                </a:lnTo>
                <a:lnTo>
                  <a:pt x="3431" y="407"/>
                </a:lnTo>
                <a:lnTo>
                  <a:pt x="3434" y="407"/>
                </a:lnTo>
                <a:lnTo>
                  <a:pt x="3436" y="381"/>
                </a:lnTo>
                <a:lnTo>
                  <a:pt x="3438" y="352"/>
                </a:lnTo>
                <a:lnTo>
                  <a:pt x="3440" y="323"/>
                </a:lnTo>
                <a:lnTo>
                  <a:pt x="3438" y="296"/>
                </a:lnTo>
                <a:lnTo>
                  <a:pt x="3434" y="271"/>
                </a:lnTo>
                <a:lnTo>
                  <a:pt x="3434" y="247"/>
                </a:lnTo>
                <a:lnTo>
                  <a:pt x="3431" y="247"/>
                </a:lnTo>
                <a:close/>
                <a:moveTo>
                  <a:pt x="4234" y="243"/>
                </a:moveTo>
                <a:lnTo>
                  <a:pt x="4234" y="251"/>
                </a:lnTo>
                <a:lnTo>
                  <a:pt x="4238" y="251"/>
                </a:lnTo>
                <a:lnTo>
                  <a:pt x="4238" y="243"/>
                </a:lnTo>
                <a:lnTo>
                  <a:pt x="4234" y="243"/>
                </a:lnTo>
                <a:close/>
                <a:moveTo>
                  <a:pt x="4022" y="243"/>
                </a:moveTo>
                <a:lnTo>
                  <a:pt x="4022" y="256"/>
                </a:lnTo>
                <a:lnTo>
                  <a:pt x="4020" y="271"/>
                </a:lnTo>
                <a:lnTo>
                  <a:pt x="4020" y="285"/>
                </a:lnTo>
                <a:lnTo>
                  <a:pt x="4022" y="298"/>
                </a:lnTo>
                <a:lnTo>
                  <a:pt x="4025" y="307"/>
                </a:lnTo>
                <a:lnTo>
                  <a:pt x="4027" y="294"/>
                </a:lnTo>
                <a:lnTo>
                  <a:pt x="4027" y="280"/>
                </a:lnTo>
                <a:lnTo>
                  <a:pt x="4027" y="265"/>
                </a:lnTo>
                <a:lnTo>
                  <a:pt x="4025" y="252"/>
                </a:lnTo>
                <a:lnTo>
                  <a:pt x="4022" y="243"/>
                </a:lnTo>
                <a:close/>
                <a:moveTo>
                  <a:pt x="514" y="243"/>
                </a:moveTo>
                <a:lnTo>
                  <a:pt x="514" y="251"/>
                </a:lnTo>
                <a:lnTo>
                  <a:pt x="518" y="251"/>
                </a:lnTo>
                <a:lnTo>
                  <a:pt x="518" y="243"/>
                </a:lnTo>
                <a:lnTo>
                  <a:pt x="514" y="243"/>
                </a:lnTo>
                <a:close/>
                <a:moveTo>
                  <a:pt x="302" y="243"/>
                </a:moveTo>
                <a:lnTo>
                  <a:pt x="302" y="256"/>
                </a:lnTo>
                <a:lnTo>
                  <a:pt x="300" y="271"/>
                </a:lnTo>
                <a:lnTo>
                  <a:pt x="300" y="285"/>
                </a:lnTo>
                <a:lnTo>
                  <a:pt x="302" y="298"/>
                </a:lnTo>
                <a:lnTo>
                  <a:pt x="305" y="307"/>
                </a:lnTo>
                <a:lnTo>
                  <a:pt x="307" y="294"/>
                </a:lnTo>
                <a:lnTo>
                  <a:pt x="307" y="280"/>
                </a:lnTo>
                <a:lnTo>
                  <a:pt x="307" y="265"/>
                </a:lnTo>
                <a:lnTo>
                  <a:pt x="305" y="252"/>
                </a:lnTo>
                <a:lnTo>
                  <a:pt x="302" y="243"/>
                </a:lnTo>
                <a:close/>
                <a:moveTo>
                  <a:pt x="4618" y="240"/>
                </a:moveTo>
                <a:lnTo>
                  <a:pt x="4618" y="254"/>
                </a:lnTo>
                <a:lnTo>
                  <a:pt x="4616" y="274"/>
                </a:lnTo>
                <a:lnTo>
                  <a:pt x="4616" y="294"/>
                </a:lnTo>
                <a:lnTo>
                  <a:pt x="4618" y="312"/>
                </a:lnTo>
                <a:lnTo>
                  <a:pt x="4622" y="323"/>
                </a:lnTo>
                <a:lnTo>
                  <a:pt x="4622" y="309"/>
                </a:lnTo>
                <a:lnTo>
                  <a:pt x="4623" y="289"/>
                </a:lnTo>
                <a:lnTo>
                  <a:pt x="4623" y="267"/>
                </a:lnTo>
                <a:lnTo>
                  <a:pt x="4622" y="249"/>
                </a:lnTo>
                <a:lnTo>
                  <a:pt x="4618" y="240"/>
                </a:lnTo>
                <a:close/>
                <a:moveTo>
                  <a:pt x="898" y="240"/>
                </a:moveTo>
                <a:lnTo>
                  <a:pt x="898" y="254"/>
                </a:lnTo>
                <a:lnTo>
                  <a:pt x="896" y="274"/>
                </a:lnTo>
                <a:lnTo>
                  <a:pt x="896" y="294"/>
                </a:lnTo>
                <a:lnTo>
                  <a:pt x="898" y="312"/>
                </a:lnTo>
                <a:lnTo>
                  <a:pt x="902" y="323"/>
                </a:lnTo>
                <a:lnTo>
                  <a:pt x="902" y="309"/>
                </a:lnTo>
                <a:lnTo>
                  <a:pt x="903" y="289"/>
                </a:lnTo>
                <a:lnTo>
                  <a:pt x="903" y="267"/>
                </a:lnTo>
                <a:lnTo>
                  <a:pt x="902" y="249"/>
                </a:lnTo>
                <a:lnTo>
                  <a:pt x="898" y="240"/>
                </a:lnTo>
                <a:close/>
                <a:moveTo>
                  <a:pt x="3065" y="231"/>
                </a:moveTo>
                <a:lnTo>
                  <a:pt x="3062" y="258"/>
                </a:lnTo>
                <a:lnTo>
                  <a:pt x="3054" y="283"/>
                </a:lnTo>
                <a:lnTo>
                  <a:pt x="3054" y="314"/>
                </a:lnTo>
                <a:lnTo>
                  <a:pt x="3051" y="314"/>
                </a:lnTo>
                <a:lnTo>
                  <a:pt x="3049" y="329"/>
                </a:lnTo>
                <a:lnTo>
                  <a:pt x="3047" y="349"/>
                </a:lnTo>
                <a:lnTo>
                  <a:pt x="3049" y="371"/>
                </a:lnTo>
                <a:lnTo>
                  <a:pt x="3051" y="392"/>
                </a:lnTo>
                <a:lnTo>
                  <a:pt x="3053" y="412"/>
                </a:lnTo>
                <a:lnTo>
                  <a:pt x="3054" y="423"/>
                </a:lnTo>
                <a:lnTo>
                  <a:pt x="3054" y="434"/>
                </a:lnTo>
                <a:lnTo>
                  <a:pt x="3054" y="445"/>
                </a:lnTo>
                <a:lnTo>
                  <a:pt x="3054" y="454"/>
                </a:lnTo>
                <a:lnTo>
                  <a:pt x="3058" y="463"/>
                </a:lnTo>
                <a:lnTo>
                  <a:pt x="3062" y="380"/>
                </a:lnTo>
                <a:lnTo>
                  <a:pt x="3065" y="380"/>
                </a:lnTo>
                <a:lnTo>
                  <a:pt x="3065" y="291"/>
                </a:lnTo>
                <a:lnTo>
                  <a:pt x="3067" y="278"/>
                </a:lnTo>
                <a:lnTo>
                  <a:pt x="3067" y="263"/>
                </a:lnTo>
                <a:lnTo>
                  <a:pt x="3069" y="251"/>
                </a:lnTo>
                <a:lnTo>
                  <a:pt x="3069" y="238"/>
                </a:lnTo>
                <a:lnTo>
                  <a:pt x="3065" y="231"/>
                </a:lnTo>
                <a:close/>
                <a:moveTo>
                  <a:pt x="4205" y="223"/>
                </a:moveTo>
                <a:lnTo>
                  <a:pt x="4203" y="234"/>
                </a:lnTo>
                <a:lnTo>
                  <a:pt x="4200" y="252"/>
                </a:lnTo>
                <a:lnTo>
                  <a:pt x="4198" y="272"/>
                </a:lnTo>
                <a:lnTo>
                  <a:pt x="4196" y="294"/>
                </a:lnTo>
                <a:lnTo>
                  <a:pt x="4196" y="311"/>
                </a:lnTo>
                <a:lnTo>
                  <a:pt x="4198" y="320"/>
                </a:lnTo>
                <a:lnTo>
                  <a:pt x="4202" y="298"/>
                </a:lnTo>
                <a:lnTo>
                  <a:pt x="4205" y="278"/>
                </a:lnTo>
                <a:lnTo>
                  <a:pt x="4209" y="260"/>
                </a:lnTo>
                <a:lnTo>
                  <a:pt x="4205" y="240"/>
                </a:lnTo>
                <a:lnTo>
                  <a:pt x="4205" y="234"/>
                </a:lnTo>
                <a:lnTo>
                  <a:pt x="4205" y="231"/>
                </a:lnTo>
                <a:lnTo>
                  <a:pt x="4207" y="229"/>
                </a:lnTo>
                <a:lnTo>
                  <a:pt x="4209" y="225"/>
                </a:lnTo>
                <a:lnTo>
                  <a:pt x="4211" y="223"/>
                </a:lnTo>
                <a:lnTo>
                  <a:pt x="4205" y="223"/>
                </a:lnTo>
                <a:close/>
                <a:moveTo>
                  <a:pt x="485" y="223"/>
                </a:moveTo>
                <a:lnTo>
                  <a:pt x="483" y="234"/>
                </a:lnTo>
                <a:lnTo>
                  <a:pt x="480" y="252"/>
                </a:lnTo>
                <a:lnTo>
                  <a:pt x="478" y="272"/>
                </a:lnTo>
                <a:lnTo>
                  <a:pt x="476" y="294"/>
                </a:lnTo>
                <a:lnTo>
                  <a:pt x="476" y="311"/>
                </a:lnTo>
                <a:lnTo>
                  <a:pt x="478" y="320"/>
                </a:lnTo>
                <a:lnTo>
                  <a:pt x="482" y="298"/>
                </a:lnTo>
                <a:lnTo>
                  <a:pt x="485" y="278"/>
                </a:lnTo>
                <a:lnTo>
                  <a:pt x="489" y="260"/>
                </a:lnTo>
                <a:lnTo>
                  <a:pt x="485" y="240"/>
                </a:lnTo>
                <a:lnTo>
                  <a:pt x="485" y="234"/>
                </a:lnTo>
                <a:lnTo>
                  <a:pt x="485" y="231"/>
                </a:lnTo>
                <a:lnTo>
                  <a:pt x="487" y="229"/>
                </a:lnTo>
                <a:lnTo>
                  <a:pt x="489" y="225"/>
                </a:lnTo>
                <a:lnTo>
                  <a:pt x="491" y="223"/>
                </a:lnTo>
                <a:lnTo>
                  <a:pt x="485" y="223"/>
                </a:lnTo>
                <a:close/>
                <a:moveTo>
                  <a:pt x="5758" y="220"/>
                </a:moveTo>
                <a:lnTo>
                  <a:pt x="5758" y="231"/>
                </a:lnTo>
                <a:lnTo>
                  <a:pt x="5762" y="231"/>
                </a:lnTo>
                <a:lnTo>
                  <a:pt x="5762" y="220"/>
                </a:lnTo>
                <a:lnTo>
                  <a:pt x="5758" y="220"/>
                </a:lnTo>
                <a:close/>
                <a:moveTo>
                  <a:pt x="2038" y="220"/>
                </a:moveTo>
                <a:lnTo>
                  <a:pt x="2038" y="231"/>
                </a:lnTo>
                <a:lnTo>
                  <a:pt x="2042" y="231"/>
                </a:lnTo>
                <a:lnTo>
                  <a:pt x="2042" y="220"/>
                </a:lnTo>
                <a:lnTo>
                  <a:pt x="2038" y="220"/>
                </a:lnTo>
                <a:close/>
                <a:moveTo>
                  <a:pt x="3438" y="214"/>
                </a:moveTo>
                <a:lnTo>
                  <a:pt x="3438" y="221"/>
                </a:lnTo>
                <a:lnTo>
                  <a:pt x="3438" y="229"/>
                </a:lnTo>
                <a:lnTo>
                  <a:pt x="3436" y="232"/>
                </a:lnTo>
                <a:lnTo>
                  <a:pt x="3434" y="238"/>
                </a:lnTo>
                <a:lnTo>
                  <a:pt x="3434" y="243"/>
                </a:lnTo>
                <a:lnTo>
                  <a:pt x="3442" y="243"/>
                </a:lnTo>
                <a:lnTo>
                  <a:pt x="3442" y="214"/>
                </a:lnTo>
                <a:lnTo>
                  <a:pt x="3438" y="214"/>
                </a:lnTo>
                <a:close/>
                <a:moveTo>
                  <a:pt x="2302" y="214"/>
                </a:moveTo>
                <a:lnTo>
                  <a:pt x="2302" y="231"/>
                </a:lnTo>
                <a:lnTo>
                  <a:pt x="2302" y="251"/>
                </a:lnTo>
                <a:lnTo>
                  <a:pt x="2300" y="276"/>
                </a:lnTo>
                <a:lnTo>
                  <a:pt x="2302" y="298"/>
                </a:lnTo>
                <a:lnTo>
                  <a:pt x="2303" y="316"/>
                </a:lnTo>
                <a:lnTo>
                  <a:pt x="2305" y="327"/>
                </a:lnTo>
                <a:lnTo>
                  <a:pt x="2311" y="300"/>
                </a:lnTo>
                <a:lnTo>
                  <a:pt x="2314" y="300"/>
                </a:lnTo>
                <a:lnTo>
                  <a:pt x="2316" y="283"/>
                </a:lnTo>
                <a:lnTo>
                  <a:pt x="2314" y="261"/>
                </a:lnTo>
                <a:lnTo>
                  <a:pt x="2313" y="241"/>
                </a:lnTo>
                <a:lnTo>
                  <a:pt x="2307" y="225"/>
                </a:lnTo>
                <a:lnTo>
                  <a:pt x="2302" y="214"/>
                </a:lnTo>
                <a:close/>
                <a:moveTo>
                  <a:pt x="4434" y="211"/>
                </a:moveTo>
                <a:lnTo>
                  <a:pt x="4431" y="236"/>
                </a:lnTo>
                <a:lnTo>
                  <a:pt x="4431" y="265"/>
                </a:lnTo>
                <a:lnTo>
                  <a:pt x="4431" y="296"/>
                </a:lnTo>
                <a:lnTo>
                  <a:pt x="4433" y="327"/>
                </a:lnTo>
                <a:lnTo>
                  <a:pt x="4433" y="354"/>
                </a:lnTo>
                <a:lnTo>
                  <a:pt x="4431" y="374"/>
                </a:lnTo>
                <a:lnTo>
                  <a:pt x="4431" y="385"/>
                </a:lnTo>
                <a:lnTo>
                  <a:pt x="4433" y="398"/>
                </a:lnTo>
                <a:lnTo>
                  <a:pt x="4436" y="412"/>
                </a:lnTo>
                <a:lnTo>
                  <a:pt x="4438" y="420"/>
                </a:lnTo>
                <a:lnTo>
                  <a:pt x="4440" y="383"/>
                </a:lnTo>
                <a:lnTo>
                  <a:pt x="4443" y="347"/>
                </a:lnTo>
                <a:lnTo>
                  <a:pt x="4445" y="312"/>
                </a:lnTo>
                <a:lnTo>
                  <a:pt x="4443" y="276"/>
                </a:lnTo>
                <a:lnTo>
                  <a:pt x="4438" y="243"/>
                </a:lnTo>
                <a:lnTo>
                  <a:pt x="4438" y="211"/>
                </a:lnTo>
                <a:lnTo>
                  <a:pt x="4434" y="211"/>
                </a:lnTo>
                <a:close/>
                <a:moveTo>
                  <a:pt x="714" y="211"/>
                </a:moveTo>
                <a:lnTo>
                  <a:pt x="711" y="236"/>
                </a:lnTo>
                <a:lnTo>
                  <a:pt x="711" y="265"/>
                </a:lnTo>
                <a:lnTo>
                  <a:pt x="711" y="296"/>
                </a:lnTo>
                <a:lnTo>
                  <a:pt x="713" y="327"/>
                </a:lnTo>
                <a:lnTo>
                  <a:pt x="713" y="354"/>
                </a:lnTo>
                <a:lnTo>
                  <a:pt x="711" y="374"/>
                </a:lnTo>
                <a:lnTo>
                  <a:pt x="711" y="385"/>
                </a:lnTo>
                <a:lnTo>
                  <a:pt x="713" y="398"/>
                </a:lnTo>
                <a:lnTo>
                  <a:pt x="716" y="412"/>
                </a:lnTo>
                <a:lnTo>
                  <a:pt x="718" y="420"/>
                </a:lnTo>
                <a:lnTo>
                  <a:pt x="720" y="383"/>
                </a:lnTo>
                <a:lnTo>
                  <a:pt x="723" y="347"/>
                </a:lnTo>
                <a:lnTo>
                  <a:pt x="725" y="312"/>
                </a:lnTo>
                <a:lnTo>
                  <a:pt x="723" y="276"/>
                </a:lnTo>
                <a:lnTo>
                  <a:pt x="718" y="243"/>
                </a:lnTo>
                <a:lnTo>
                  <a:pt x="718" y="211"/>
                </a:lnTo>
                <a:lnTo>
                  <a:pt x="714" y="211"/>
                </a:lnTo>
                <a:close/>
                <a:moveTo>
                  <a:pt x="5491" y="207"/>
                </a:moveTo>
                <a:lnTo>
                  <a:pt x="5494" y="278"/>
                </a:lnTo>
                <a:lnTo>
                  <a:pt x="5498" y="351"/>
                </a:lnTo>
                <a:lnTo>
                  <a:pt x="5505" y="351"/>
                </a:lnTo>
                <a:lnTo>
                  <a:pt x="5511" y="334"/>
                </a:lnTo>
                <a:lnTo>
                  <a:pt x="5514" y="334"/>
                </a:lnTo>
                <a:lnTo>
                  <a:pt x="5505" y="240"/>
                </a:lnTo>
                <a:lnTo>
                  <a:pt x="5502" y="240"/>
                </a:lnTo>
                <a:lnTo>
                  <a:pt x="5502" y="231"/>
                </a:lnTo>
                <a:lnTo>
                  <a:pt x="5498" y="231"/>
                </a:lnTo>
                <a:lnTo>
                  <a:pt x="5494" y="207"/>
                </a:lnTo>
                <a:lnTo>
                  <a:pt x="5491" y="207"/>
                </a:lnTo>
                <a:close/>
                <a:moveTo>
                  <a:pt x="1771" y="207"/>
                </a:moveTo>
                <a:lnTo>
                  <a:pt x="1774" y="278"/>
                </a:lnTo>
                <a:lnTo>
                  <a:pt x="1778" y="351"/>
                </a:lnTo>
                <a:lnTo>
                  <a:pt x="1785" y="351"/>
                </a:lnTo>
                <a:lnTo>
                  <a:pt x="1791" y="334"/>
                </a:lnTo>
                <a:lnTo>
                  <a:pt x="1794" y="334"/>
                </a:lnTo>
                <a:lnTo>
                  <a:pt x="1785" y="240"/>
                </a:lnTo>
                <a:lnTo>
                  <a:pt x="1782" y="240"/>
                </a:lnTo>
                <a:lnTo>
                  <a:pt x="1782" y="231"/>
                </a:lnTo>
                <a:lnTo>
                  <a:pt x="1778" y="231"/>
                </a:lnTo>
                <a:lnTo>
                  <a:pt x="1774" y="207"/>
                </a:lnTo>
                <a:lnTo>
                  <a:pt x="1771" y="207"/>
                </a:lnTo>
                <a:close/>
                <a:moveTo>
                  <a:pt x="5938" y="203"/>
                </a:moveTo>
                <a:lnTo>
                  <a:pt x="5938" y="214"/>
                </a:lnTo>
                <a:lnTo>
                  <a:pt x="5942" y="214"/>
                </a:lnTo>
                <a:lnTo>
                  <a:pt x="5942" y="203"/>
                </a:lnTo>
                <a:lnTo>
                  <a:pt x="5938" y="203"/>
                </a:lnTo>
                <a:close/>
                <a:moveTo>
                  <a:pt x="2218" y="203"/>
                </a:moveTo>
                <a:lnTo>
                  <a:pt x="2218" y="214"/>
                </a:lnTo>
                <a:lnTo>
                  <a:pt x="2222" y="214"/>
                </a:lnTo>
                <a:lnTo>
                  <a:pt x="2222" y="203"/>
                </a:lnTo>
                <a:lnTo>
                  <a:pt x="2218" y="203"/>
                </a:lnTo>
                <a:close/>
                <a:moveTo>
                  <a:pt x="2405" y="196"/>
                </a:moveTo>
                <a:lnTo>
                  <a:pt x="2400" y="232"/>
                </a:lnTo>
                <a:lnTo>
                  <a:pt x="2391" y="267"/>
                </a:lnTo>
                <a:lnTo>
                  <a:pt x="2387" y="285"/>
                </a:lnTo>
                <a:lnTo>
                  <a:pt x="2387" y="309"/>
                </a:lnTo>
                <a:lnTo>
                  <a:pt x="2391" y="332"/>
                </a:lnTo>
                <a:lnTo>
                  <a:pt x="2393" y="354"/>
                </a:lnTo>
                <a:lnTo>
                  <a:pt x="2394" y="371"/>
                </a:lnTo>
                <a:lnTo>
                  <a:pt x="2394" y="387"/>
                </a:lnTo>
                <a:lnTo>
                  <a:pt x="2394" y="405"/>
                </a:lnTo>
                <a:lnTo>
                  <a:pt x="2396" y="425"/>
                </a:lnTo>
                <a:lnTo>
                  <a:pt x="2398" y="441"/>
                </a:lnTo>
                <a:lnTo>
                  <a:pt x="2402" y="451"/>
                </a:lnTo>
                <a:lnTo>
                  <a:pt x="2403" y="405"/>
                </a:lnTo>
                <a:lnTo>
                  <a:pt x="2409" y="363"/>
                </a:lnTo>
                <a:lnTo>
                  <a:pt x="2413" y="318"/>
                </a:lnTo>
                <a:lnTo>
                  <a:pt x="2414" y="271"/>
                </a:lnTo>
                <a:lnTo>
                  <a:pt x="2414" y="254"/>
                </a:lnTo>
                <a:lnTo>
                  <a:pt x="2414" y="238"/>
                </a:lnTo>
                <a:lnTo>
                  <a:pt x="2414" y="220"/>
                </a:lnTo>
                <a:lnTo>
                  <a:pt x="2413" y="205"/>
                </a:lnTo>
                <a:lnTo>
                  <a:pt x="2405" y="196"/>
                </a:lnTo>
                <a:close/>
                <a:moveTo>
                  <a:pt x="5725" y="180"/>
                </a:moveTo>
                <a:lnTo>
                  <a:pt x="5718" y="271"/>
                </a:lnTo>
                <a:lnTo>
                  <a:pt x="5722" y="271"/>
                </a:lnTo>
                <a:lnTo>
                  <a:pt x="5722" y="269"/>
                </a:lnTo>
                <a:lnTo>
                  <a:pt x="5723" y="265"/>
                </a:lnTo>
                <a:lnTo>
                  <a:pt x="5723" y="263"/>
                </a:lnTo>
                <a:lnTo>
                  <a:pt x="5725" y="260"/>
                </a:lnTo>
                <a:lnTo>
                  <a:pt x="5727" y="258"/>
                </a:lnTo>
                <a:lnTo>
                  <a:pt x="5731" y="260"/>
                </a:lnTo>
                <a:lnTo>
                  <a:pt x="5731" y="263"/>
                </a:lnTo>
                <a:lnTo>
                  <a:pt x="5734" y="263"/>
                </a:lnTo>
                <a:lnTo>
                  <a:pt x="5725" y="296"/>
                </a:lnTo>
                <a:lnTo>
                  <a:pt x="5720" y="334"/>
                </a:lnTo>
                <a:lnTo>
                  <a:pt x="5718" y="374"/>
                </a:lnTo>
                <a:lnTo>
                  <a:pt x="5718" y="387"/>
                </a:lnTo>
                <a:lnTo>
                  <a:pt x="5718" y="400"/>
                </a:lnTo>
                <a:lnTo>
                  <a:pt x="5718" y="411"/>
                </a:lnTo>
                <a:lnTo>
                  <a:pt x="5722" y="420"/>
                </a:lnTo>
                <a:lnTo>
                  <a:pt x="5722" y="387"/>
                </a:lnTo>
                <a:lnTo>
                  <a:pt x="5725" y="387"/>
                </a:lnTo>
                <a:lnTo>
                  <a:pt x="5734" y="334"/>
                </a:lnTo>
                <a:lnTo>
                  <a:pt x="5742" y="331"/>
                </a:lnTo>
                <a:lnTo>
                  <a:pt x="5742" y="274"/>
                </a:lnTo>
                <a:lnTo>
                  <a:pt x="5745" y="274"/>
                </a:lnTo>
                <a:lnTo>
                  <a:pt x="5745" y="240"/>
                </a:lnTo>
                <a:lnTo>
                  <a:pt x="5747" y="238"/>
                </a:lnTo>
                <a:lnTo>
                  <a:pt x="5747" y="238"/>
                </a:lnTo>
                <a:lnTo>
                  <a:pt x="5749" y="236"/>
                </a:lnTo>
                <a:lnTo>
                  <a:pt x="5751" y="234"/>
                </a:lnTo>
                <a:lnTo>
                  <a:pt x="5751" y="231"/>
                </a:lnTo>
                <a:lnTo>
                  <a:pt x="5745" y="231"/>
                </a:lnTo>
                <a:lnTo>
                  <a:pt x="5742" y="212"/>
                </a:lnTo>
                <a:lnTo>
                  <a:pt x="5736" y="194"/>
                </a:lnTo>
                <a:lnTo>
                  <a:pt x="5725" y="180"/>
                </a:lnTo>
                <a:close/>
                <a:moveTo>
                  <a:pt x="2005" y="180"/>
                </a:moveTo>
                <a:lnTo>
                  <a:pt x="1998" y="271"/>
                </a:lnTo>
                <a:lnTo>
                  <a:pt x="2002" y="271"/>
                </a:lnTo>
                <a:lnTo>
                  <a:pt x="2002" y="269"/>
                </a:lnTo>
                <a:lnTo>
                  <a:pt x="2003" y="265"/>
                </a:lnTo>
                <a:lnTo>
                  <a:pt x="2003" y="263"/>
                </a:lnTo>
                <a:lnTo>
                  <a:pt x="2005" y="260"/>
                </a:lnTo>
                <a:lnTo>
                  <a:pt x="2007" y="258"/>
                </a:lnTo>
                <a:lnTo>
                  <a:pt x="2011" y="260"/>
                </a:lnTo>
                <a:lnTo>
                  <a:pt x="2011" y="263"/>
                </a:lnTo>
                <a:lnTo>
                  <a:pt x="2014" y="263"/>
                </a:lnTo>
                <a:lnTo>
                  <a:pt x="2005" y="296"/>
                </a:lnTo>
                <a:lnTo>
                  <a:pt x="2000" y="334"/>
                </a:lnTo>
                <a:lnTo>
                  <a:pt x="1998" y="374"/>
                </a:lnTo>
                <a:lnTo>
                  <a:pt x="1998" y="387"/>
                </a:lnTo>
                <a:lnTo>
                  <a:pt x="1998" y="400"/>
                </a:lnTo>
                <a:lnTo>
                  <a:pt x="1998" y="411"/>
                </a:lnTo>
                <a:lnTo>
                  <a:pt x="2002" y="420"/>
                </a:lnTo>
                <a:lnTo>
                  <a:pt x="2002" y="387"/>
                </a:lnTo>
                <a:lnTo>
                  <a:pt x="2005" y="387"/>
                </a:lnTo>
                <a:lnTo>
                  <a:pt x="2014" y="334"/>
                </a:lnTo>
                <a:lnTo>
                  <a:pt x="2022" y="331"/>
                </a:lnTo>
                <a:lnTo>
                  <a:pt x="2022" y="274"/>
                </a:lnTo>
                <a:lnTo>
                  <a:pt x="2025" y="274"/>
                </a:lnTo>
                <a:lnTo>
                  <a:pt x="2025" y="240"/>
                </a:lnTo>
                <a:lnTo>
                  <a:pt x="2027" y="238"/>
                </a:lnTo>
                <a:lnTo>
                  <a:pt x="2027" y="238"/>
                </a:lnTo>
                <a:lnTo>
                  <a:pt x="2029" y="236"/>
                </a:lnTo>
                <a:lnTo>
                  <a:pt x="2031" y="234"/>
                </a:lnTo>
                <a:lnTo>
                  <a:pt x="2031" y="231"/>
                </a:lnTo>
                <a:lnTo>
                  <a:pt x="2025" y="231"/>
                </a:lnTo>
                <a:lnTo>
                  <a:pt x="2022" y="212"/>
                </a:lnTo>
                <a:lnTo>
                  <a:pt x="2016" y="194"/>
                </a:lnTo>
                <a:lnTo>
                  <a:pt x="2005" y="180"/>
                </a:lnTo>
                <a:close/>
                <a:moveTo>
                  <a:pt x="5322" y="167"/>
                </a:moveTo>
                <a:lnTo>
                  <a:pt x="5322" y="220"/>
                </a:lnTo>
                <a:lnTo>
                  <a:pt x="5325" y="220"/>
                </a:lnTo>
                <a:lnTo>
                  <a:pt x="5322" y="231"/>
                </a:lnTo>
                <a:lnTo>
                  <a:pt x="5325" y="231"/>
                </a:lnTo>
                <a:lnTo>
                  <a:pt x="5325" y="300"/>
                </a:lnTo>
                <a:lnTo>
                  <a:pt x="5331" y="300"/>
                </a:lnTo>
                <a:lnTo>
                  <a:pt x="5331" y="314"/>
                </a:lnTo>
                <a:lnTo>
                  <a:pt x="5334" y="314"/>
                </a:lnTo>
                <a:lnTo>
                  <a:pt x="5334" y="331"/>
                </a:lnTo>
                <a:lnTo>
                  <a:pt x="5338" y="331"/>
                </a:lnTo>
                <a:lnTo>
                  <a:pt x="5338" y="360"/>
                </a:lnTo>
                <a:lnTo>
                  <a:pt x="5342" y="360"/>
                </a:lnTo>
                <a:lnTo>
                  <a:pt x="5342" y="334"/>
                </a:lnTo>
                <a:lnTo>
                  <a:pt x="5345" y="334"/>
                </a:lnTo>
                <a:lnTo>
                  <a:pt x="5347" y="334"/>
                </a:lnTo>
                <a:lnTo>
                  <a:pt x="5349" y="332"/>
                </a:lnTo>
                <a:lnTo>
                  <a:pt x="5349" y="332"/>
                </a:lnTo>
                <a:lnTo>
                  <a:pt x="5349" y="332"/>
                </a:lnTo>
                <a:lnTo>
                  <a:pt x="5351" y="332"/>
                </a:lnTo>
                <a:lnTo>
                  <a:pt x="5354" y="331"/>
                </a:lnTo>
                <a:lnTo>
                  <a:pt x="5351" y="354"/>
                </a:lnTo>
                <a:lnTo>
                  <a:pt x="5347" y="376"/>
                </a:lnTo>
                <a:lnTo>
                  <a:pt x="5345" y="403"/>
                </a:lnTo>
                <a:lnTo>
                  <a:pt x="5351" y="403"/>
                </a:lnTo>
                <a:lnTo>
                  <a:pt x="5351" y="372"/>
                </a:lnTo>
                <a:lnTo>
                  <a:pt x="5356" y="347"/>
                </a:lnTo>
                <a:lnTo>
                  <a:pt x="5362" y="323"/>
                </a:lnTo>
                <a:lnTo>
                  <a:pt x="5363" y="300"/>
                </a:lnTo>
                <a:lnTo>
                  <a:pt x="5358" y="278"/>
                </a:lnTo>
                <a:lnTo>
                  <a:pt x="5354" y="260"/>
                </a:lnTo>
                <a:lnTo>
                  <a:pt x="5362" y="260"/>
                </a:lnTo>
                <a:lnTo>
                  <a:pt x="5365" y="271"/>
                </a:lnTo>
                <a:lnTo>
                  <a:pt x="5371" y="271"/>
                </a:lnTo>
                <a:lnTo>
                  <a:pt x="5371" y="243"/>
                </a:lnTo>
                <a:lnTo>
                  <a:pt x="5373" y="241"/>
                </a:lnTo>
                <a:lnTo>
                  <a:pt x="5373" y="241"/>
                </a:lnTo>
                <a:lnTo>
                  <a:pt x="5373" y="240"/>
                </a:lnTo>
                <a:lnTo>
                  <a:pt x="5373" y="240"/>
                </a:lnTo>
                <a:lnTo>
                  <a:pt x="5373" y="238"/>
                </a:lnTo>
                <a:lnTo>
                  <a:pt x="5374" y="236"/>
                </a:lnTo>
                <a:lnTo>
                  <a:pt x="5365" y="225"/>
                </a:lnTo>
                <a:lnTo>
                  <a:pt x="5360" y="214"/>
                </a:lnTo>
                <a:lnTo>
                  <a:pt x="5354" y="203"/>
                </a:lnTo>
                <a:lnTo>
                  <a:pt x="5345" y="200"/>
                </a:lnTo>
                <a:lnTo>
                  <a:pt x="5345" y="191"/>
                </a:lnTo>
                <a:lnTo>
                  <a:pt x="5338" y="187"/>
                </a:lnTo>
                <a:lnTo>
                  <a:pt x="5325" y="167"/>
                </a:lnTo>
                <a:lnTo>
                  <a:pt x="5322" y="167"/>
                </a:lnTo>
                <a:close/>
                <a:moveTo>
                  <a:pt x="3725" y="167"/>
                </a:moveTo>
                <a:lnTo>
                  <a:pt x="3725" y="271"/>
                </a:lnTo>
                <a:lnTo>
                  <a:pt x="3731" y="271"/>
                </a:lnTo>
                <a:lnTo>
                  <a:pt x="3734" y="307"/>
                </a:lnTo>
                <a:lnTo>
                  <a:pt x="3742" y="307"/>
                </a:lnTo>
                <a:lnTo>
                  <a:pt x="3742" y="278"/>
                </a:lnTo>
                <a:lnTo>
                  <a:pt x="3740" y="249"/>
                </a:lnTo>
                <a:lnTo>
                  <a:pt x="3734" y="223"/>
                </a:lnTo>
                <a:lnTo>
                  <a:pt x="3733" y="209"/>
                </a:lnTo>
                <a:lnTo>
                  <a:pt x="3733" y="192"/>
                </a:lnTo>
                <a:lnTo>
                  <a:pt x="3731" y="178"/>
                </a:lnTo>
                <a:lnTo>
                  <a:pt x="3725" y="167"/>
                </a:lnTo>
                <a:close/>
                <a:moveTo>
                  <a:pt x="1602" y="167"/>
                </a:moveTo>
                <a:lnTo>
                  <a:pt x="1602" y="220"/>
                </a:lnTo>
                <a:lnTo>
                  <a:pt x="1605" y="220"/>
                </a:lnTo>
                <a:lnTo>
                  <a:pt x="1602" y="231"/>
                </a:lnTo>
                <a:lnTo>
                  <a:pt x="1605" y="231"/>
                </a:lnTo>
                <a:lnTo>
                  <a:pt x="1605" y="300"/>
                </a:lnTo>
                <a:lnTo>
                  <a:pt x="1611" y="300"/>
                </a:lnTo>
                <a:lnTo>
                  <a:pt x="1611" y="314"/>
                </a:lnTo>
                <a:lnTo>
                  <a:pt x="1614" y="314"/>
                </a:lnTo>
                <a:lnTo>
                  <a:pt x="1614" y="331"/>
                </a:lnTo>
                <a:lnTo>
                  <a:pt x="1618" y="331"/>
                </a:lnTo>
                <a:lnTo>
                  <a:pt x="1618" y="360"/>
                </a:lnTo>
                <a:lnTo>
                  <a:pt x="1622" y="360"/>
                </a:lnTo>
                <a:lnTo>
                  <a:pt x="1622" y="334"/>
                </a:lnTo>
                <a:lnTo>
                  <a:pt x="1625" y="334"/>
                </a:lnTo>
                <a:lnTo>
                  <a:pt x="1627" y="334"/>
                </a:lnTo>
                <a:lnTo>
                  <a:pt x="1629" y="332"/>
                </a:lnTo>
                <a:lnTo>
                  <a:pt x="1629" y="332"/>
                </a:lnTo>
                <a:lnTo>
                  <a:pt x="1629" y="332"/>
                </a:lnTo>
                <a:lnTo>
                  <a:pt x="1631" y="332"/>
                </a:lnTo>
                <a:lnTo>
                  <a:pt x="1634" y="331"/>
                </a:lnTo>
                <a:lnTo>
                  <a:pt x="1631" y="354"/>
                </a:lnTo>
                <a:lnTo>
                  <a:pt x="1627" y="376"/>
                </a:lnTo>
                <a:lnTo>
                  <a:pt x="1625" y="403"/>
                </a:lnTo>
                <a:lnTo>
                  <a:pt x="1631" y="403"/>
                </a:lnTo>
                <a:lnTo>
                  <a:pt x="1631" y="372"/>
                </a:lnTo>
                <a:lnTo>
                  <a:pt x="1636" y="347"/>
                </a:lnTo>
                <a:lnTo>
                  <a:pt x="1642" y="323"/>
                </a:lnTo>
                <a:lnTo>
                  <a:pt x="1643" y="300"/>
                </a:lnTo>
                <a:lnTo>
                  <a:pt x="1638" y="278"/>
                </a:lnTo>
                <a:lnTo>
                  <a:pt x="1634" y="260"/>
                </a:lnTo>
                <a:lnTo>
                  <a:pt x="1642" y="260"/>
                </a:lnTo>
                <a:lnTo>
                  <a:pt x="1645" y="271"/>
                </a:lnTo>
                <a:lnTo>
                  <a:pt x="1651" y="271"/>
                </a:lnTo>
                <a:lnTo>
                  <a:pt x="1651" y="243"/>
                </a:lnTo>
                <a:lnTo>
                  <a:pt x="1653" y="241"/>
                </a:lnTo>
                <a:lnTo>
                  <a:pt x="1653" y="241"/>
                </a:lnTo>
                <a:lnTo>
                  <a:pt x="1653" y="240"/>
                </a:lnTo>
                <a:lnTo>
                  <a:pt x="1653" y="240"/>
                </a:lnTo>
                <a:lnTo>
                  <a:pt x="1653" y="238"/>
                </a:lnTo>
                <a:lnTo>
                  <a:pt x="1654" y="236"/>
                </a:lnTo>
                <a:lnTo>
                  <a:pt x="1645" y="225"/>
                </a:lnTo>
                <a:lnTo>
                  <a:pt x="1640" y="214"/>
                </a:lnTo>
                <a:lnTo>
                  <a:pt x="1634" y="203"/>
                </a:lnTo>
                <a:lnTo>
                  <a:pt x="1625" y="200"/>
                </a:lnTo>
                <a:lnTo>
                  <a:pt x="1625" y="191"/>
                </a:lnTo>
                <a:lnTo>
                  <a:pt x="1618" y="187"/>
                </a:lnTo>
                <a:lnTo>
                  <a:pt x="1605" y="167"/>
                </a:lnTo>
                <a:lnTo>
                  <a:pt x="1602" y="167"/>
                </a:lnTo>
                <a:close/>
                <a:moveTo>
                  <a:pt x="2398" y="154"/>
                </a:moveTo>
                <a:lnTo>
                  <a:pt x="2398" y="160"/>
                </a:lnTo>
                <a:lnTo>
                  <a:pt x="2385" y="171"/>
                </a:lnTo>
                <a:lnTo>
                  <a:pt x="2373" y="189"/>
                </a:lnTo>
                <a:lnTo>
                  <a:pt x="2360" y="211"/>
                </a:lnTo>
                <a:lnTo>
                  <a:pt x="2351" y="234"/>
                </a:lnTo>
                <a:lnTo>
                  <a:pt x="2345" y="254"/>
                </a:lnTo>
                <a:lnTo>
                  <a:pt x="2351" y="254"/>
                </a:lnTo>
                <a:lnTo>
                  <a:pt x="2351" y="267"/>
                </a:lnTo>
                <a:lnTo>
                  <a:pt x="2354" y="267"/>
                </a:lnTo>
                <a:lnTo>
                  <a:pt x="2354" y="263"/>
                </a:lnTo>
                <a:lnTo>
                  <a:pt x="2356" y="260"/>
                </a:lnTo>
                <a:lnTo>
                  <a:pt x="2356" y="258"/>
                </a:lnTo>
                <a:lnTo>
                  <a:pt x="2358" y="258"/>
                </a:lnTo>
                <a:lnTo>
                  <a:pt x="2362" y="256"/>
                </a:lnTo>
                <a:lnTo>
                  <a:pt x="2365" y="254"/>
                </a:lnTo>
                <a:lnTo>
                  <a:pt x="2362" y="274"/>
                </a:lnTo>
                <a:lnTo>
                  <a:pt x="2358" y="274"/>
                </a:lnTo>
                <a:lnTo>
                  <a:pt x="2358" y="285"/>
                </a:lnTo>
                <a:lnTo>
                  <a:pt x="2360" y="296"/>
                </a:lnTo>
                <a:lnTo>
                  <a:pt x="2363" y="311"/>
                </a:lnTo>
                <a:lnTo>
                  <a:pt x="2367" y="321"/>
                </a:lnTo>
                <a:lnTo>
                  <a:pt x="2371" y="327"/>
                </a:lnTo>
                <a:lnTo>
                  <a:pt x="2373" y="291"/>
                </a:lnTo>
                <a:lnTo>
                  <a:pt x="2380" y="256"/>
                </a:lnTo>
                <a:lnTo>
                  <a:pt x="2389" y="223"/>
                </a:lnTo>
                <a:lnTo>
                  <a:pt x="2398" y="191"/>
                </a:lnTo>
                <a:lnTo>
                  <a:pt x="2411" y="187"/>
                </a:lnTo>
                <a:lnTo>
                  <a:pt x="2407" y="171"/>
                </a:lnTo>
                <a:lnTo>
                  <a:pt x="2402" y="154"/>
                </a:lnTo>
                <a:lnTo>
                  <a:pt x="2398" y="154"/>
                </a:lnTo>
                <a:close/>
                <a:moveTo>
                  <a:pt x="5705" y="151"/>
                </a:moveTo>
                <a:lnTo>
                  <a:pt x="5702" y="176"/>
                </a:lnTo>
                <a:lnTo>
                  <a:pt x="5698" y="176"/>
                </a:lnTo>
                <a:lnTo>
                  <a:pt x="5694" y="267"/>
                </a:lnTo>
                <a:lnTo>
                  <a:pt x="5698" y="267"/>
                </a:lnTo>
                <a:lnTo>
                  <a:pt x="5700" y="278"/>
                </a:lnTo>
                <a:lnTo>
                  <a:pt x="5698" y="289"/>
                </a:lnTo>
                <a:lnTo>
                  <a:pt x="5698" y="300"/>
                </a:lnTo>
                <a:lnTo>
                  <a:pt x="5702" y="307"/>
                </a:lnTo>
                <a:lnTo>
                  <a:pt x="5703" y="283"/>
                </a:lnTo>
                <a:lnTo>
                  <a:pt x="5705" y="261"/>
                </a:lnTo>
                <a:lnTo>
                  <a:pt x="5711" y="243"/>
                </a:lnTo>
                <a:lnTo>
                  <a:pt x="5711" y="207"/>
                </a:lnTo>
                <a:lnTo>
                  <a:pt x="5714" y="207"/>
                </a:lnTo>
                <a:lnTo>
                  <a:pt x="5714" y="176"/>
                </a:lnTo>
                <a:lnTo>
                  <a:pt x="5718" y="176"/>
                </a:lnTo>
                <a:lnTo>
                  <a:pt x="5718" y="171"/>
                </a:lnTo>
                <a:lnTo>
                  <a:pt x="5714" y="171"/>
                </a:lnTo>
                <a:lnTo>
                  <a:pt x="5714" y="169"/>
                </a:lnTo>
                <a:lnTo>
                  <a:pt x="5714" y="167"/>
                </a:lnTo>
                <a:lnTo>
                  <a:pt x="5714" y="165"/>
                </a:lnTo>
                <a:lnTo>
                  <a:pt x="5716" y="165"/>
                </a:lnTo>
                <a:lnTo>
                  <a:pt x="5716" y="163"/>
                </a:lnTo>
                <a:lnTo>
                  <a:pt x="5718" y="163"/>
                </a:lnTo>
                <a:lnTo>
                  <a:pt x="5714" y="151"/>
                </a:lnTo>
                <a:lnTo>
                  <a:pt x="5705" y="151"/>
                </a:lnTo>
                <a:close/>
                <a:moveTo>
                  <a:pt x="1985" y="151"/>
                </a:moveTo>
                <a:lnTo>
                  <a:pt x="1982" y="176"/>
                </a:lnTo>
                <a:lnTo>
                  <a:pt x="1978" y="176"/>
                </a:lnTo>
                <a:lnTo>
                  <a:pt x="1974" y="267"/>
                </a:lnTo>
                <a:lnTo>
                  <a:pt x="1978" y="267"/>
                </a:lnTo>
                <a:lnTo>
                  <a:pt x="1980" y="278"/>
                </a:lnTo>
                <a:lnTo>
                  <a:pt x="1978" y="289"/>
                </a:lnTo>
                <a:lnTo>
                  <a:pt x="1978" y="300"/>
                </a:lnTo>
                <a:lnTo>
                  <a:pt x="1982" y="307"/>
                </a:lnTo>
                <a:lnTo>
                  <a:pt x="1983" y="283"/>
                </a:lnTo>
                <a:lnTo>
                  <a:pt x="1985" y="261"/>
                </a:lnTo>
                <a:lnTo>
                  <a:pt x="1991" y="243"/>
                </a:lnTo>
                <a:lnTo>
                  <a:pt x="1991" y="207"/>
                </a:lnTo>
                <a:lnTo>
                  <a:pt x="1994" y="207"/>
                </a:lnTo>
                <a:lnTo>
                  <a:pt x="1994" y="176"/>
                </a:lnTo>
                <a:lnTo>
                  <a:pt x="1998" y="176"/>
                </a:lnTo>
                <a:lnTo>
                  <a:pt x="1998" y="171"/>
                </a:lnTo>
                <a:lnTo>
                  <a:pt x="1994" y="171"/>
                </a:lnTo>
                <a:lnTo>
                  <a:pt x="1994" y="169"/>
                </a:lnTo>
                <a:lnTo>
                  <a:pt x="1994" y="167"/>
                </a:lnTo>
                <a:lnTo>
                  <a:pt x="1994" y="165"/>
                </a:lnTo>
                <a:lnTo>
                  <a:pt x="1996" y="165"/>
                </a:lnTo>
                <a:lnTo>
                  <a:pt x="1996" y="163"/>
                </a:lnTo>
                <a:lnTo>
                  <a:pt x="1998" y="163"/>
                </a:lnTo>
                <a:lnTo>
                  <a:pt x="1994" y="151"/>
                </a:lnTo>
                <a:lnTo>
                  <a:pt x="1985" y="151"/>
                </a:lnTo>
                <a:close/>
                <a:moveTo>
                  <a:pt x="5774" y="127"/>
                </a:moveTo>
                <a:lnTo>
                  <a:pt x="5773" y="140"/>
                </a:lnTo>
                <a:lnTo>
                  <a:pt x="5769" y="156"/>
                </a:lnTo>
                <a:lnTo>
                  <a:pt x="5765" y="174"/>
                </a:lnTo>
                <a:lnTo>
                  <a:pt x="5763" y="191"/>
                </a:lnTo>
                <a:lnTo>
                  <a:pt x="5763" y="205"/>
                </a:lnTo>
                <a:lnTo>
                  <a:pt x="5765" y="214"/>
                </a:lnTo>
                <a:lnTo>
                  <a:pt x="5767" y="201"/>
                </a:lnTo>
                <a:lnTo>
                  <a:pt x="5769" y="183"/>
                </a:lnTo>
                <a:lnTo>
                  <a:pt x="5773" y="165"/>
                </a:lnTo>
                <a:lnTo>
                  <a:pt x="5774" y="149"/>
                </a:lnTo>
                <a:lnTo>
                  <a:pt x="5776" y="134"/>
                </a:lnTo>
                <a:lnTo>
                  <a:pt x="5774" y="127"/>
                </a:lnTo>
                <a:close/>
                <a:moveTo>
                  <a:pt x="2054" y="127"/>
                </a:moveTo>
                <a:lnTo>
                  <a:pt x="2053" y="140"/>
                </a:lnTo>
                <a:lnTo>
                  <a:pt x="2049" y="156"/>
                </a:lnTo>
                <a:lnTo>
                  <a:pt x="2045" y="174"/>
                </a:lnTo>
                <a:lnTo>
                  <a:pt x="2043" y="191"/>
                </a:lnTo>
                <a:lnTo>
                  <a:pt x="2043" y="205"/>
                </a:lnTo>
                <a:lnTo>
                  <a:pt x="2045" y="214"/>
                </a:lnTo>
                <a:lnTo>
                  <a:pt x="2047" y="201"/>
                </a:lnTo>
                <a:lnTo>
                  <a:pt x="2049" y="183"/>
                </a:lnTo>
                <a:lnTo>
                  <a:pt x="2053" y="165"/>
                </a:lnTo>
                <a:lnTo>
                  <a:pt x="2054" y="149"/>
                </a:lnTo>
                <a:lnTo>
                  <a:pt x="2056" y="134"/>
                </a:lnTo>
                <a:lnTo>
                  <a:pt x="2054" y="127"/>
                </a:lnTo>
                <a:close/>
                <a:moveTo>
                  <a:pt x="5722" y="123"/>
                </a:moveTo>
                <a:lnTo>
                  <a:pt x="5718" y="131"/>
                </a:lnTo>
                <a:lnTo>
                  <a:pt x="5720" y="131"/>
                </a:lnTo>
                <a:lnTo>
                  <a:pt x="5722" y="129"/>
                </a:lnTo>
                <a:lnTo>
                  <a:pt x="5723" y="127"/>
                </a:lnTo>
                <a:lnTo>
                  <a:pt x="5725" y="125"/>
                </a:lnTo>
                <a:lnTo>
                  <a:pt x="5727" y="125"/>
                </a:lnTo>
                <a:lnTo>
                  <a:pt x="5725" y="123"/>
                </a:lnTo>
                <a:lnTo>
                  <a:pt x="5722" y="123"/>
                </a:lnTo>
                <a:close/>
                <a:moveTo>
                  <a:pt x="2002" y="123"/>
                </a:moveTo>
                <a:lnTo>
                  <a:pt x="1998" y="131"/>
                </a:lnTo>
                <a:lnTo>
                  <a:pt x="2000" y="131"/>
                </a:lnTo>
                <a:lnTo>
                  <a:pt x="2002" y="129"/>
                </a:lnTo>
                <a:lnTo>
                  <a:pt x="2003" y="127"/>
                </a:lnTo>
                <a:lnTo>
                  <a:pt x="2005" y="125"/>
                </a:lnTo>
                <a:lnTo>
                  <a:pt x="2007" y="125"/>
                </a:lnTo>
                <a:lnTo>
                  <a:pt x="2005" y="123"/>
                </a:lnTo>
                <a:lnTo>
                  <a:pt x="2002" y="123"/>
                </a:lnTo>
                <a:close/>
                <a:moveTo>
                  <a:pt x="5682" y="120"/>
                </a:moveTo>
                <a:lnTo>
                  <a:pt x="5682" y="131"/>
                </a:lnTo>
                <a:lnTo>
                  <a:pt x="5683" y="145"/>
                </a:lnTo>
                <a:lnTo>
                  <a:pt x="5685" y="160"/>
                </a:lnTo>
                <a:lnTo>
                  <a:pt x="5691" y="167"/>
                </a:lnTo>
                <a:lnTo>
                  <a:pt x="5698" y="131"/>
                </a:lnTo>
                <a:lnTo>
                  <a:pt x="5691" y="127"/>
                </a:lnTo>
                <a:lnTo>
                  <a:pt x="5691" y="120"/>
                </a:lnTo>
                <a:lnTo>
                  <a:pt x="5682" y="120"/>
                </a:lnTo>
                <a:close/>
                <a:moveTo>
                  <a:pt x="1962" y="120"/>
                </a:moveTo>
                <a:lnTo>
                  <a:pt x="1962" y="131"/>
                </a:lnTo>
                <a:lnTo>
                  <a:pt x="1963" y="145"/>
                </a:lnTo>
                <a:lnTo>
                  <a:pt x="1965" y="160"/>
                </a:lnTo>
                <a:lnTo>
                  <a:pt x="1971" y="167"/>
                </a:lnTo>
                <a:lnTo>
                  <a:pt x="1978" y="131"/>
                </a:lnTo>
                <a:lnTo>
                  <a:pt x="1971" y="127"/>
                </a:lnTo>
                <a:lnTo>
                  <a:pt x="1971" y="120"/>
                </a:lnTo>
                <a:lnTo>
                  <a:pt x="1962" y="120"/>
                </a:lnTo>
                <a:close/>
                <a:moveTo>
                  <a:pt x="2551" y="76"/>
                </a:moveTo>
                <a:lnTo>
                  <a:pt x="2551" y="80"/>
                </a:lnTo>
                <a:lnTo>
                  <a:pt x="2545" y="89"/>
                </a:lnTo>
                <a:lnTo>
                  <a:pt x="2543" y="100"/>
                </a:lnTo>
                <a:lnTo>
                  <a:pt x="2543" y="111"/>
                </a:lnTo>
                <a:lnTo>
                  <a:pt x="2542" y="123"/>
                </a:lnTo>
                <a:lnTo>
                  <a:pt x="2538" y="123"/>
                </a:lnTo>
                <a:lnTo>
                  <a:pt x="2534" y="171"/>
                </a:lnTo>
                <a:lnTo>
                  <a:pt x="2531" y="171"/>
                </a:lnTo>
                <a:lnTo>
                  <a:pt x="2531" y="207"/>
                </a:lnTo>
                <a:lnTo>
                  <a:pt x="2525" y="207"/>
                </a:lnTo>
                <a:lnTo>
                  <a:pt x="2525" y="251"/>
                </a:lnTo>
                <a:lnTo>
                  <a:pt x="2522" y="251"/>
                </a:lnTo>
                <a:lnTo>
                  <a:pt x="2520" y="265"/>
                </a:lnTo>
                <a:lnTo>
                  <a:pt x="2520" y="283"/>
                </a:lnTo>
                <a:lnTo>
                  <a:pt x="2522" y="301"/>
                </a:lnTo>
                <a:lnTo>
                  <a:pt x="2525" y="311"/>
                </a:lnTo>
                <a:lnTo>
                  <a:pt x="2527" y="292"/>
                </a:lnTo>
                <a:lnTo>
                  <a:pt x="2533" y="276"/>
                </a:lnTo>
                <a:lnTo>
                  <a:pt x="2538" y="263"/>
                </a:lnTo>
                <a:lnTo>
                  <a:pt x="2542" y="247"/>
                </a:lnTo>
                <a:lnTo>
                  <a:pt x="2551" y="247"/>
                </a:lnTo>
                <a:lnTo>
                  <a:pt x="2547" y="261"/>
                </a:lnTo>
                <a:lnTo>
                  <a:pt x="2543" y="272"/>
                </a:lnTo>
                <a:lnTo>
                  <a:pt x="2538" y="283"/>
                </a:lnTo>
                <a:lnTo>
                  <a:pt x="2538" y="296"/>
                </a:lnTo>
                <a:lnTo>
                  <a:pt x="2534" y="296"/>
                </a:lnTo>
                <a:lnTo>
                  <a:pt x="2538" y="303"/>
                </a:lnTo>
                <a:lnTo>
                  <a:pt x="2534" y="303"/>
                </a:lnTo>
                <a:lnTo>
                  <a:pt x="2531" y="334"/>
                </a:lnTo>
                <a:lnTo>
                  <a:pt x="2525" y="334"/>
                </a:lnTo>
                <a:lnTo>
                  <a:pt x="2525" y="347"/>
                </a:lnTo>
                <a:lnTo>
                  <a:pt x="2525" y="360"/>
                </a:lnTo>
                <a:lnTo>
                  <a:pt x="2527" y="372"/>
                </a:lnTo>
                <a:lnTo>
                  <a:pt x="2531" y="380"/>
                </a:lnTo>
                <a:lnTo>
                  <a:pt x="2533" y="343"/>
                </a:lnTo>
                <a:lnTo>
                  <a:pt x="2540" y="309"/>
                </a:lnTo>
                <a:lnTo>
                  <a:pt x="2551" y="280"/>
                </a:lnTo>
                <a:lnTo>
                  <a:pt x="2554" y="251"/>
                </a:lnTo>
                <a:lnTo>
                  <a:pt x="2558" y="251"/>
                </a:lnTo>
                <a:lnTo>
                  <a:pt x="2560" y="249"/>
                </a:lnTo>
                <a:lnTo>
                  <a:pt x="2560" y="249"/>
                </a:lnTo>
                <a:lnTo>
                  <a:pt x="2560" y="249"/>
                </a:lnTo>
                <a:lnTo>
                  <a:pt x="2562" y="249"/>
                </a:lnTo>
                <a:lnTo>
                  <a:pt x="2563" y="249"/>
                </a:lnTo>
                <a:lnTo>
                  <a:pt x="2565" y="247"/>
                </a:lnTo>
                <a:lnTo>
                  <a:pt x="2562" y="269"/>
                </a:lnTo>
                <a:lnTo>
                  <a:pt x="2554" y="287"/>
                </a:lnTo>
                <a:lnTo>
                  <a:pt x="2554" y="307"/>
                </a:lnTo>
                <a:lnTo>
                  <a:pt x="2551" y="307"/>
                </a:lnTo>
                <a:lnTo>
                  <a:pt x="2551" y="407"/>
                </a:lnTo>
                <a:lnTo>
                  <a:pt x="2554" y="407"/>
                </a:lnTo>
                <a:lnTo>
                  <a:pt x="2554" y="403"/>
                </a:lnTo>
                <a:lnTo>
                  <a:pt x="2558" y="392"/>
                </a:lnTo>
                <a:lnTo>
                  <a:pt x="2560" y="380"/>
                </a:lnTo>
                <a:lnTo>
                  <a:pt x="2560" y="365"/>
                </a:lnTo>
                <a:lnTo>
                  <a:pt x="2562" y="351"/>
                </a:lnTo>
                <a:lnTo>
                  <a:pt x="2565" y="351"/>
                </a:lnTo>
                <a:lnTo>
                  <a:pt x="2565" y="334"/>
                </a:lnTo>
                <a:lnTo>
                  <a:pt x="2571" y="334"/>
                </a:lnTo>
                <a:lnTo>
                  <a:pt x="2574" y="300"/>
                </a:lnTo>
                <a:lnTo>
                  <a:pt x="2578" y="300"/>
                </a:lnTo>
                <a:lnTo>
                  <a:pt x="2578" y="247"/>
                </a:lnTo>
                <a:lnTo>
                  <a:pt x="2578" y="212"/>
                </a:lnTo>
                <a:lnTo>
                  <a:pt x="2576" y="180"/>
                </a:lnTo>
                <a:lnTo>
                  <a:pt x="2571" y="151"/>
                </a:lnTo>
                <a:lnTo>
                  <a:pt x="2571" y="131"/>
                </a:lnTo>
                <a:lnTo>
                  <a:pt x="2565" y="131"/>
                </a:lnTo>
                <a:lnTo>
                  <a:pt x="2565" y="120"/>
                </a:lnTo>
                <a:lnTo>
                  <a:pt x="2562" y="120"/>
                </a:lnTo>
                <a:lnTo>
                  <a:pt x="2562" y="103"/>
                </a:lnTo>
                <a:lnTo>
                  <a:pt x="2558" y="103"/>
                </a:lnTo>
                <a:lnTo>
                  <a:pt x="2554" y="76"/>
                </a:lnTo>
                <a:lnTo>
                  <a:pt x="2551" y="76"/>
                </a:lnTo>
                <a:close/>
                <a:moveTo>
                  <a:pt x="3725" y="0"/>
                </a:moveTo>
                <a:lnTo>
                  <a:pt x="3738" y="0"/>
                </a:lnTo>
                <a:lnTo>
                  <a:pt x="3738" y="3"/>
                </a:lnTo>
                <a:lnTo>
                  <a:pt x="3734" y="12"/>
                </a:lnTo>
                <a:lnTo>
                  <a:pt x="3734" y="25"/>
                </a:lnTo>
                <a:lnTo>
                  <a:pt x="3734" y="40"/>
                </a:lnTo>
                <a:lnTo>
                  <a:pt x="3731" y="40"/>
                </a:lnTo>
                <a:lnTo>
                  <a:pt x="3731" y="123"/>
                </a:lnTo>
                <a:lnTo>
                  <a:pt x="3725" y="123"/>
                </a:lnTo>
                <a:lnTo>
                  <a:pt x="3725" y="127"/>
                </a:lnTo>
                <a:lnTo>
                  <a:pt x="3731" y="127"/>
                </a:lnTo>
                <a:lnTo>
                  <a:pt x="3731" y="140"/>
                </a:lnTo>
                <a:lnTo>
                  <a:pt x="3725" y="140"/>
                </a:lnTo>
                <a:lnTo>
                  <a:pt x="3725" y="143"/>
                </a:lnTo>
                <a:lnTo>
                  <a:pt x="3734" y="147"/>
                </a:lnTo>
                <a:lnTo>
                  <a:pt x="3734" y="167"/>
                </a:lnTo>
                <a:lnTo>
                  <a:pt x="3738" y="167"/>
                </a:lnTo>
                <a:lnTo>
                  <a:pt x="3738" y="183"/>
                </a:lnTo>
                <a:lnTo>
                  <a:pt x="3742" y="183"/>
                </a:lnTo>
                <a:lnTo>
                  <a:pt x="3742" y="203"/>
                </a:lnTo>
                <a:lnTo>
                  <a:pt x="3745" y="203"/>
                </a:lnTo>
                <a:lnTo>
                  <a:pt x="3751" y="247"/>
                </a:lnTo>
                <a:lnTo>
                  <a:pt x="3754" y="247"/>
                </a:lnTo>
                <a:lnTo>
                  <a:pt x="3754" y="254"/>
                </a:lnTo>
                <a:lnTo>
                  <a:pt x="3762" y="260"/>
                </a:lnTo>
                <a:lnTo>
                  <a:pt x="3762" y="274"/>
                </a:lnTo>
                <a:lnTo>
                  <a:pt x="3765" y="274"/>
                </a:lnTo>
                <a:lnTo>
                  <a:pt x="3758" y="180"/>
                </a:lnTo>
                <a:lnTo>
                  <a:pt x="3753" y="165"/>
                </a:lnTo>
                <a:lnTo>
                  <a:pt x="3751" y="147"/>
                </a:lnTo>
                <a:lnTo>
                  <a:pt x="3754" y="147"/>
                </a:lnTo>
                <a:lnTo>
                  <a:pt x="3754" y="151"/>
                </a:lnTo>
                <a:lnTo>
                  <a:pt x="3765" y="147"/>
                </a:lnTo>
                <a:lnTo>
                  <a:pt x="3765" y="151"/>
                </a:lnTo>
                <a:lnTo>
                  <a:pt x="3771" y="151"/>
                </a:lnTo>
                <a:lnTo>
                  <a:pt x="3771" y="163"/>
                </a:lnTo>
                <a:lnTo>
                  <a:pt x="3774" y="163"/>
                </a:lnTo>
                <a:lnTo>
                  <a:pt x="3771" y="123"/>
                </a:lnTo>
                <a:lnTo>
                  <a:pt x="3782" y="123"/>
                </a:lnTo>
                <a:lnTo>
                  <a:pt x="3785" y="147"/>
                </a:lnTo>
                <a:lnTo>
                  <a:pt x="3791" y="167"/>
                </a:lnTo>
                <a:lnTo>
                  <a:pt x="3791" y="203"/>
                </a:lnTo>
                <a:lnTo>
                  <a:pt x="3794" y="203"/>
                </a:lnTo>
                <a:lnTo>
                  <a:pt x="3794" y="231"/>
                </a:lnTo>
                <a:lnTo>
                  <a:pt x="3798" y="231"/>
                </a:lnTo>
                <a:lnTo>
                  <a:pt x="3798" y="240"/>
                </a:lnTo>
                <a:lnTo>
                  <a:pt x="3802" y="240"/>
                </a:lnTo>
                <a:lnTo>
                  <a:pt x="3805" y="263"/>
                </a:lnTo>
                <a:lnTo>
                  <a:pt x="3811" y="263"/>
                </a:lnTo>
                <a:lnTo>
                  <a:pt x="3811" y="231"/>
                </a:lnTo>
                <a:lnTo>
                  <a:pt x="3813" y="201"/>
                </a:lnTo>
                <a:lnTo>
                  <a:pt x="3818" y="176"/>
                </a:lnTo>
                <a:lnTo>
                  <a:pt x="3822" y="176"/>
                </a:lnTo>
                <a:lnTo>
                  <a:pt x="3822" y="180"/>
                </a:lnTo>
                <a:lnTo>
                  <a:pt x="3825" y="180"/>
                </a:lnTo>
                <a:lnTo>
                  <a:pt x="3825" y="183"/>
                </a:lnTo>
                <a:lnTo>
                  <a:pt x="3822" y="191"/>
                </a:lnTo>
                <a:lnTo>
                  <a:pt x="3831" y="187"/>
                </a:lnTo>
                <a:lnTo>
                  <a:pt x="3831" y="254"/>
                </a:lnTo>
                <a:lnTo>
                  <a:pt x="3838" y="265"/>
                </a:lnTo>
                <a:lnTo>
                  <a:pt x="3845" y="281"/>
                </a:lnTo>
                <a:lnTo>
                  <a:pt x="3851" y="300"/>
                </a:lnTo>
                <a:lnTo>
                  <a:pt x="3854" y="320"/>
                </a:lnTo>
                <a:lnTo>
                  <a:pt x="3858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2" y="332"/>
                </a:lnTo>
                <a:lnTo>
                  <a:pt x="3862" y="331"/>
                </a:lnTo>
                <a:lnTo>
                  <a:pt x="3865" y="331"/>
                </a:lnTo>
                <a:lnTo>
                  <a:pt x="3862" y="314"/>
                </a:lnTo>
                <a:lnTo>
                  <a:pt x="3863" y="294"/>
                </a:lnTo>
                <a:lnTo>
                  <a:pt x="3863" y="269"/>
                </a:lnTo>
                <a:lnTo>
                  <a:pt x="3863" y="245"/>
                </a:lnTo>
                <a:lnTo>
                  <a:pt x="3865" y="223"/>
                </a:lnTo>
                <a:lnTo>
                  <a:pt x="3871" y="223"/>
                </a:lnTo>
                <a:lnTo>
                  <a:pt x="3865" y="214"/>
                </a:lnTo>
                <a:lnTo>
                  <a:pt x="3871" y="214"/>
                </a:lnTo>
                <a:lnTo>
                  <a:pt x="3871" y="180"/>
                </a:lnTo>
                <a:lnTo>
                  <a:pt x="3874" y="180"/>
                </a:lnTo>
                <a:lnTo>
                  <a:pt x="3874" y="154"/>
                </a:lnTo>
                <a:lnTo>
                  <a:pt x="3882" y="132"/>
                </a:lnTo>
                <a:lnTo>
                  <a:pt x="3885" y="107"/>
                </a:lnTo>
                <a:lnTo>
                  <a:pt x="3894" y="107"/>
                </a:lnTo>
                <a:lnTo>
                  <a:pt x="3885" y="167"/>
                </a:lnTo>
                <a:lnTo>
                  <a:pt x="3882" y="167"/>
                </a:lnTo>
                <a:lnTo>
                  <a:pt x="3882" y="203"/>
                </a:lnTo>
                <a:lnTo>
                  <a:pt x="3878" y="203"/>
                </a:lnTo>
                <a:lnTo>
                  <a:pt x="3882" y="211"/>
                </a:lnTo>
                <a:lnTo>
                  <a:pt x="3882" y="214"/>
                </a:lnTo>
                <a:lnTo>
                  <a:pt x="3880" y="218"/>
                </a:lnTo>
                <a:lnTo>
                  <a:pt x="3878" y="218"/>
                </a:lnTo>
                <a:lnTo>
                  <a:pt x="3878" y="220"/>
                </a:lnTo>
                <a:lnTo>
                  <a:pt x="3882" y="260"/>
                </a:lnTo>
                <a:lnTo>
                  <a:pt x="3882" y="323"/>
                </a:lnTo>
                <a:lnTo>
                  <a:pt x="3885" y="323"/>
                </a:lnTo>
                <a:lnTo>
                  <a:pt x="3887" y="336"/>
                </a:lnTo>
                <a:lnTo>
                  <a:pt x="3887" y="349"/>
                </a:lnTo>
                <a:lnTo>
                  <a:pt x="3891" y="360"/>
                </a:lnTo>
                <a:lnTo>
                  <a:pt x="3894" y="327"/>
                </a:lnTo>
                <a:lnTo>
                  <a:pt x="3898" y="327"/>
                </a:lnTo>
                <a:lnTo>
                  <a:pt x="3898" y="320"/>
                </a:lnTo>
                <a:lnTo>
                  <a:pt x="3902" y="320"/>
                </a:lnTo>
                <a:lnTo>
                  <a:pt x="3905" y="300"/>
                </a:lnTo>
                <a:lnTo>
                  <a:pt x="3922" y="287"/>
                </a:lnTo>
                <a:lnTo>
                  <a:pt x="3923" y="256"/>
                </a:lnTo>
                <a:lnTo>
                  <a:pt x="3925" y="221"/>
                </a:lnTo>
                <a:lnTo>
                  <a:pt x="3931" y="185"/>
                </a:lnTo>
                <a:lnTo>
                  <a:pt x="3938" y="154"/>
                </a:lnTo>
                <a:lnTo>
                  <a:pt x="3940" y="143"/>
                </a:lnTo>
                <a:lnTo>
                  <a:pt x="3940" y="132"/>
                </a:lnTo>
                <a:lnTo>
                  <a:pt x="3943" y="123"/>
                </a:lnTo>
                <a:lnTo>
                  <a:pt x="3951" y="114"/>
                </a:lnTo>
                <a:lnTo>
                  <a:pt x="3951" y="111"/>
                </a:lnTo>
                <a:lnTo>
                  <a:pt x="3954" y="111"/>
                </a:lnTo>
                <a:lnTo>
                  <a:pt x="3954" y="131"/>
                </a:lnTo>
                <a:lnTo>
                  <a:pt x="3951" y="131"/>
                </a:lnTo>
                <a:lnTo>
                  <a:pt x="3942" y="191"/>
                </a:lnTo>
                <a:lnTo>
                  <a:pt x="3938" y="211"/>
                </a:lnTo>
                <a:lnTo>
                  <a:pt x="3936" y="238"/>
                </a:lnTo>
                <a:lnTo>
                  <a:pt x="3936" y="271"/>
                </a:lnTo>
                <a:lnTo>
                  <a:pt x="3936" y="305"/>
                </a:lnTo>
                <a:lnTo>
                  <a:pt x="3936" y="338"/>
                </a:lnTo>
                <a:lnTo>
                  <a:pt x="3938" y="365"/>
                </a:lnTo>
                <a:lnTo>
                  <a:pt x="3942" y="383"/>
                </a:lnTo>
                <a:lnTo>
                  <a:pt x="3943" y="394"/>
                </a:lnTo>
                <a:lnTo>
                  <a:pt x="3942" y="407"/>
                </a:lnTo>
                <a:lnTo>
                  <a:pt x="3942" y="418"/>
                </a:lnTo>
                <a:lnTo>
                  <a:pt x="3945" y="427"/>
                </a:lnTo>
                <a:lnTo>
                  <a:pt x="3945" y="283"/>
                </a:lnTo>
                <a:lnTo>
                  <a:pt x="3942" y="283"/>
                </a:lnTo>
                <a:lnTo>
                  <a:pt x="3942" y="251"/>
                </a:lnTo>
                <a:lnTo>
                  <a:pt x="3954" y="254"/>
                </a:lnTo>
                <a:lnTo>
                  <a:pt x="3958" y="283"/>
                </a:lnTo>
                <a:lnTo>
                  <a:pt x="3962" y="283"/>
                </a:lnTo>
                <a:lnTo>
                  <a:pt x="3971" y="207"/>
                </a:lnTo>
                <a:lnTo>
                  <a:pt x="3974" y="207"/>
                </a:lnTo>
                <a:lnTo>
                  <a:pt x="3974" y="196"/>
                </a:lnTo>
                <a:lnTo>
                  <a:pt x="3978" y="196"/>
                </a:lnTo>
                <a:lnTo>
                  <a:pt x="3978" y="180"/>
                </a:lnTo>
                <a:lnTo>
                  <a:pt x="3982" y="180"/>
                </a:lnTo>
                <a:lnTo>
                  <a:pt x="3982" y="169"/>
                </a:lnTo>
                <a:lnTo>
                  <a:pt x="3978" y="156"/>
                </a:lnTo>
                <a:lnTo>
                  <a:pt x="3973" y="143"/>
                </a:lnTo>
                <a:lnTo>
                  <a:pt x="3971" y="131"/>
                </a:lnTo>
                <a:lnTo>
                  <a:pt x="3974" y="132"/>
                </a:lnTo>
                <a:lnTo>
                  <a:pt x="3978" y="132"/>
                </a:lnTo>
                <a:lnTo>
                  <a:pt x="3980" y="134"/>
                </a:lnTo>
                <a:lnTo>
                  <a:pt x="3980" y="136"/>
                </a:lnTo>
                <a:lnTo>
                  <a:pt x="3982" y="138"/>
                </a:lnTo>
                <a:lnTo>
                  <a:pt x="3982" y="143"/>
                </a:lnTo>
                <a:lnTo>
                  <a:pt x="3989" y="154"/>
                </a:lnTo>
                <a:lnTo>
                  <a:pt x="3993" y="171"/>
                </a:lnTo>
                <a:lnTo>
                  <a:pt x="3994" y="185"/>
                </a:lnTo>
                <a:lnTo>
                  <a:pt x="3996" y="200"/>
                </a:lnTo>
                <a:lnTo>
                  <a:pt x="4002" y="211"/>
                </a:lnTo>
                <a:lnTo>
                  <a:pt x="4002" y="203"/>
                </a:lnTo>
                <a:lnTo>
                  <a:pt x="4005" y="192"/>
                </a:lnTo>
                <a:lnTo>
                  <a:pt x="4005" y="180"/>
                </a:lnTo>
                <a:lnTo>
                  <a:pt x="4002" y="167"/>
                </a:lnTo>
                <a:lnTo>
                  <a:pt x="4014" y="167"/>
                </a:lnTo>
                <a:lnTo>
                  <a:pt x="4014" y="151"/>
                </a:lnTo>
                <a:lnTo>
                  <a:pt x="4025" y="151"/>
                </a:lnTo>
                <a:lnTo>
                  <a:pt x="4022" y="200"/>
                </a:lnTo>
                <a:lnTo>
                  <a:pt x="4031" y="203"/>
                </a:lnTo>
                <a:lnTo>
                  <a:pt x="4031" y="220"/>
                </a:lnTo>
                <a:lnTo>
                  <a:pt x="4034" y="220"/>
                </a:lnTo>
                <a:lnTo>
                  <a:pt x="4038" y="236"/>
                </a:lnTo>
                <a:lnTo>
                  <a:pt x="4042" y="236"/>
                </a:lnTo>
                <a:lnTo>
                  <a:pt x="4051" y="271"/>
                </a:lnTo>
                <a:lnTo>
                  <a:pt x="4058" y="271"/>
                </a:lnTo>
                <a:lnTo>
                  <a:pt x="4062" y="307"/>
                </a:lnTo>
                <a:lnTo>
                  <a:pt x="4065" y="307"/>
                </a:lnTo>
                <a:lnTo>
                  <a:pt x="4065" y="303"/>
                </a:lnTo>
                <a:lnTo>
                  <a:pt x="4074" y="289"/>
                </a:lnTo>
                <a:lnTo>
                  <a:pt x="4076" y="269"/>
                </a:lnTo>
                <a:lnTo>
                  <a:pt x="4076" y="245"/>
                </a:lnTo>
                <a:lnTo>
                  <a:pt x="4074" y="221"/>
                </a:lnTo>
                <a:lnTo>
                  <a:pt x="4073" y="198"/>
                </a:lnTo>
                <a:lnTo>
                  <a:pt x="4071" y="180"/>
                </a:lnTo>
                <a:lnTo>
                  <a:pt x="4074" y="180"/>
                </a:lnTo>
                <a:lnTo>
                  <a:pt x="4074" y="183"/>
                </a:lnTo>
                <a:lnTo>
                  <a:pt x="4076" y="185"/>
                </a:lnTo>
                <a:lnTo>
                  <a:pt x="4076" y="185"/>
                </a:lnTo>
                <a:lnTo>
                  <a:pt x="4076" y="183"/>
                </a:lnTo>
                <a:lnTo>
                  <a:pt x="4078" y="181"/>
                </a:lnTo>
                <a:lnTo>
                  <a:pt x="4078" y="178"/>
                </a:lnTo>
                <a:lnTo>
                  <a:pt x="4078" y="176"/>
                </a:lnTo>
                <a:lnTo>
                  <a:pt x="4078" y="176"/>
                </a:lnTo>
                <a:lnTo>
                  <a:pt x="4074" y="176"/>
                </a:lnTo>
                <a:lnTo>
                  <a:pt x="4065" y="123"/>
                </a:lnTo>
                <a:lnTo>
                  <a:pt x="4062" y="123"/>
                </a:lnTo>
                <a:lnTo>
                  <a:pt x="4062" y="100"/>
                </a:lnTo>
                <a:lnTo>
                  <a:pt x="4058" y="100"/>
                </a:lnTo>
                <a:lnTo>
                  <a:pt x="4054" y="80"/>
                </a:lnTo>
                <a:lnTo>
                  <a:pt x="4065" y="80"/>
                </a:lnTo>
                <a:lnTo>
                  <a:pt x="4071" y="112"/>
                </a:lnTo>
                <a:lnTo>
                  <a:pt x="4080" y="145"/>
                </a:lnTo>
                <a:lnTo>
                  <a:pt x="4091" y="176"/>
                </a:lnTo>
                <a:lnTo>
                  <a:pt x="4098" y="240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2" y="236"/>
                </a:lnTo>
                <a:lnTo>
                  <a:pt x="4102" y="236"/>
                </a:lnTo>
                <a:lnTo>
                  <a:pt x="4109" y="227"/>
                </a:lnTo>
                <a:lnTo>
                  <a:pt x="4111" y="218"/>
                </a:lnTo>
                <a:lnTo>
                  <a:pt x="4111" y="207"/>
                </a:lnTo>
                <a:lnTo>
                  <a:pt x="4114" y="196"/>
                </a:lnTo>
                <a:lnTo>
                  <a:pt x="4125" y="156"/>
                </a:lnTo>
                <a:lnTo>
                  <a:pt x="4134" y="114"/>
                </a:lnTo>
                <a:lnTo>
                  <a:pt x="4142" y="114"/>
                </a:lnTo>
                <a:lnTo>
                  <a:pt x="4140" y="143"/>
                </a:lnTo>
                <a:lnTo>
                  <a:pt x="4133" y="169"/>
                </a:lnTo>
                <a:lnTo>
                  <a:pt x="4127" y="194"/>
                </a:lnTo>
                <a:lnTo>
                  <a:pt x="4122" y="220"/>
                </a:lnTo>
                <a:lnTo>
                  <a:pt x="4125" y="220"/>
                </a:lnTo>
                <a:lnTo>
                  <a:pt x="4125" y="211"/>
                </a:lnTo>
                <a:lnTo>
                  <a:pt x="4133" y="198"/>
                </a:lnTo>
                <a:lnTo>
                  <a:pt x="4140" y="178"/>
                </a:lnTo>
                <a:lnTo>
                  <a:pt x="4143" y="154"/>
                </a:lnTo>
                <a:lnTo>
                  <a:pt x="4149" y="132"/>
                </a:lnTo>
                <a:lnTo>
                  <a:pt x="4154" y="114"/>
                </a:lnTo>
                <a:lnTo>
                  <a:pt x="4158" y="114"/>
                </a:lnTo>
                <a:lnTo>
                  <a:pt x="4158" y="140"/>
                </a:lnTo>
                <a:lnTo>
                  <a:pt x="4154" y="140"/>
                </a:lnTo>
                <a:lnTo>
                  <a:pt x="4154" y="160"/>
                </a:lnTo>
                <a:lnTo>
                  <a:pt x="4151" y="160"/>
                </a:lnTo>
                <a:lnTo>
                  <a:pt x="4143" y="189"/>
                </a:lnTo>
                <a:lnTo>
                  <a:pt x="4143" y="220"/>
                </a:lnTo>
                <a:lnTo>
                  <a:pt x="4145" y="252"/>
                </a:lnTo>
                <a:lnTo>
                  <a:pt x="4145" y="287"/>
                </a:lnTo>
                <a:lnTo>
                  <a:pt x="4154" y="287"/>
                </a:lnTo>
                <a:lnTo>
                  <a:pt x="4154" y="311"/>
                </a:lnTo>
                <a:lnTo>
                  <a:pt x="4158" y="311"/>
                </a:lnTo>
                <a:lnTo>
                  <a:pt x="4158" y="307"/>
                </a:lnTo>
                <a:lnTo>
                  <a:pt x="4162" y="307"/>
                </a:lnTo>
                <a:lnTo>
                  <a:pt x="4171" y="260"/>
                </a:lnTo>
                <a:lnTo>
                  <a:pt x="4174" y="260"/>
                </a:lnTo>
                <a:lnTo>
                  <a:pt x="4174" y="243"/>
                </a:lnTo>
                <a:lnTo>
                  <a:pt x="4178" y="243"/>
                </a:lnTo>
                <a:lnTo>
                  <a:pt x="4178" y="223"/>
                </a:lnTo>
                <a:lnTo>
                  <a:pt x="4182" y="223"/>
                </a:lnTo>
                <a:lnTo>
                  <a:pt x="4182" y="211"/>
                </a:lnTo>
                <a:lnTo>
                  <a:pt x="4185" y="211"/>
                </a:lnTo>
                <a:lnTo>
                  <a:pt x="4185" y="196"/>
                </a:lnTo>
                <a:lnTo>
                  <a:pt x="4191" y="196"/>
                </a:lnTo>
                <a:lnTo>
                  <a:pt x="4191" y="176"/>
                </a:lnTo>
                <a:lnTo>
                  <a:pt x="4196" y="156"/>
                </a:lnTo>
                <a:lnTo>
                  <a:pt x="4200" y="138"/>
                </a:lnTo>
                <a:lnTo>
                  <a:pt x="4202" y="114"/>
                </a:lnTo>
                <a:lnTo>
                  <a:pt x="4214" y="114"/>
                </a:lnTo>
                <a:lnTo>
                  <a:pt x="4214" y="120"/>
                </a:lnTo>
                <a:lnTo>
                  <a:pt x="4211" y="120"/>
                </a:lnTo>
                <a:lnTo>
                  <a:pt x="4211" y="143"/>
                </a:lnTo>
                <a:lnTo>
                  <a:pt x="4205" y="143"/>
                </a:lnTo>
                <a:lnTo>
                  <a:pt x="4194" y="211"/>
                </a:lnTo>
                <a:lnTo>
                  <a:pt x="4198" y="211"/>
                </a:lnTo>
                <a:lnTo>
                  <a:pt x="4214" y="154"/>
                </a:lnTo>
                <a:lnTo>
                  <a:pt x="4222" y="154"/>
                </a:lnTo>
                <a:lnTo>
                  <a:pt x="4218" y="176"/>
                </a:lnTo>
                <a:lnTo>
                  <a:pt x="4211" y="194"/>
                </a:lnTo>
                <a:lnTo>
                  <a:pt x="4205" y="214"/>
                </a:lnTo>
                <a:lnTo>
                  <a:pt x="4214" y="214"/>
                </a:lnTo>
                <a:lnTo>
                  <a:pt x="4214" y="231"/>
                </a:lnTo>
                <a:lnTo>
                  <a:pt x="4218" y="231"/>
                </a:lnTo>
                <a:lnTo>
                  <a:pt x="4220" y="216"/>
                </a:lnTo>
                <a:lnTo>
                  <a:pt x="4225" y="203"/>
                </a:lnTo>
                <a:lnTo>
                  <a:pt x="4231" y="191"/>
                </a:lnTo>
                <a:lnTo>
                  <a:pt x="4231" y="171"/>
                </a:lnTo>
                <a:lnTo>
                  <a:pt x="4234" y="171"/>
                </a:lnTo>
                <a:lnTo>
                  <a:pt x="4236" y="169"/>
                </a:lnTo>
                <a:lnTo>
                  <a:pt x="4236" y="169"/>
                </a:lnTo>
                <a:lnTo>
                  <a:pt x="4236" y="169"/>
                </a:lnTo>
                <a:lnTo>
                  <a:pt x="4238" y="169"/>
                </a:lnTo>
                <a:lnTo>
                  <a:pt x="4240" y="169"/>
                </a:lnTo>
                <a:lnTo>
                  <a:pt x="4242" y="167"/>
                </a:lnTo>
                <a:lnTo>
                  <a:pt x="4242" y="180"/>
                </a:lnTo>
                <a:lnTo>
                  <a:pt x="4238" y="196"/>
                </a:lnTo>
                <a:lnTo>
                  <a:pt x="4238" y="211"/>
                </a:lnTo>
                <a:lnTo>
                  <a:pt x="4238" y="225"/>
                </a:lnTo>
                <a:lnTo>
                  <a:pt x="4242" y="236"/>
                </a:lnTo>
                <a:lnTo>
                  <a:pt x="4243" y="212"/>
                </a:lnTo>
                <a:lnTo>
                  <a:pt x="4249" y="192"/>
                </a:lnTo>
                <a:lnTo>
                  <a:pt x="4254" y="172"/>
                </a:lnTo>
                <a:lnTo>
                  <a:pt x="4258" y="151"/>
                </a:lnTo>
                <a:lnTo>
                  <a:pt x="4271" y="151"/>
                </a:lnTo>
                <a:lnTo>
                  <a:pt x="4265" y="189"/>
                </a:lnTo>
                <a:lnTo>
                  <a:pt x="4262" y="229"/>
                </a:lnTo>
                <a:lnTo>
                  <a:pt x="4258" y="271"/>
                </a:lnTo>
                <a:lnTo>
                  <a:pt x="4260" y="311"/>
                </a:lnTo>
                <a:lnTo>
                  <a:pt x="4265" y="347"/>
                </a:lnTo>
                <a:lnTo>
                  <a:pt x="4267" y="360"/>
                </a:lnTo>
                <a:lnTo>
                  <a:pt x="4269" y="374"/>
                </a:lnTo>
                <a:lnTo>
                  <a:pt x="4269" y="389"/>
                </a:lnTo>
                <a:lnTo>
                  <a:pt x="4269" y="401"/>
                </a:lnTo>
                <a:lnTo>
                  <a:pt x="4274" y="411"/>
                </a:lnTo>
                <a:lnTo>
                  <a:pt x="4274" y="311"/>
                </a:lnTo>
                <a:lnTo>
                  <a:pt x="4278" y="311"/>
                </a:lnTo>
                <a:lnTo>
                  <a:pt x="4280" y="294"/>
                </a:lnTo>
                <a:lnTo>
                  <a:pt x="4280" y="276"/>
                </a:lnTo>
                <a:lnTo>
                  <a:pt x="4278" y="263"/>
                </a:lnTo>
                <a:lnTo>
                  <a:pt x="4285" y="263"/>
                </a:lnTo>
                <a:lnTo>
                  <a:pt x="4285" y="247"/>
                </a:lnTo>
                <a:lnTo>
                  <a:pt x="4298" y="247"/>
                </a:lnTo>
                <a:lnTo>
                  <a:pt x="4294" y="271"/>
                </a:lnTo>
                <a:lnTo>
                  <a:pt x="4291" y="271"/>
                </a:lnTo>
                <a:lnTo>
                  <a:pt x="4291" y="281"/>
                </a:lnTo>
                <a:lnTo>
                  <a:pt x="4293" y="296"/>
                </a:lnTo>
                <a:lnTo>
                  <a:pt x="4296" y="314"/>
                </a:lnTo>
                <a:lnTo>
                  <a:pt x="4300" y="331"/>
                </a:lnTo>
                <a:lnTo>
                  <a:pt x="4303" y="345"/>
                </a:lnTo>
                <a:lnTo>
                  <a:pt x="4305" y="351"/>
                </a:lnTo>
                <a:lnTo>
                  <a:pt x="4309" y="311"/>
                </a:lnTo>
                <a:lnTo>
                  <a:pt x="4313" y="271"/>
                </a:lnTo>
                <a:lnTo>
                  <a:pt x="4314" y="227"/>
                </a:lnTo>
                <a:lnTo>
                  <a:pt x="4314" y="191"/>
                </a:lnTo>
                <a:lnTo>
                  <a:pt x="4311" y="191"/>
                </a:lnTo>
                <a:lnTo>
                  <a:pt x="4311" y="163"/>
                </a:lnTo>
                <a:lnTo>
                  <a:pt x="4305" y="163"/>
                </a:lnTo>
                <a:lnTo>
                  <a:pt x="4305" y="136"/>
                </a:lnTo>
                <a:lnTo>
                  <a:pt x="4298" y="103"/>
                </a:lnTo>
                <a:lnTo>
                  <a:pt x="4291" y="71"/>
                </a:lnTo>
                <a:lnTo>
                  <a:pt x="4302" y="76"/>
                </a:lnTo>
                <a:lnTo>
                  <a:pt x="4325" y="207"/>
                </a:lnTo>
                <a:lnTo>
                  <a:pt x="4327" y="221"/>
                </a:lnTo>
                <a:lnTo>
                  <a:pt x="4325" y="238"/>
                </a:lnTo>
                <a:lnTo>
                  <a:pt x="4325" y="252"/>
                </a:lnTo>
                <a:lnTo>
                  <a:pt x="4331" y="263"/>
                </a:lnTo>
                <a:lnTo>
                  <a:pt x="4358" y="103"/>
                </a:lnTo>
                <a:lnTo>
                  <a:pt x="4365" y="103"/>
                </a:lnTo>
                <a:lnTo>
                  <a:pt x="4351" y="211"/>
                </a:lnTo>
                <a:lnTo>
                  <a:pt x="4354" y="211"/>
                </a:lnTo>
                <a:lnTo>
                  <a:pt x="4358" y="183"/>
                </a:lnTo>
                <a:lnTo>
                  <a:pt x="4371" y="183"/>
                </a:lnTo>
                <a:lnTo>
                  <a:pt x="4371" y="214"/>
                </a:lnTo>
                <a:lnTo>
                  <a:pt x="4373" y="245"/>
                </a:lnTo>
                <a:lnTo>
                  <a:pt x="4378" y="271"/>
                </a:lnTo>
                <a:lnTo>
                  <a:pt x="4374" y="283"/>
                </a:lnTo>
                <a:lnTo>
                  <a:pt x="4382" y="283"/>
                </a:lnTo>
                <a:lnTo>
                  <a:pt x="4385" y="311"/>
                </a:lnTo>
                <a:lnTo>
                  <a:pt x="4391" y="311"/>
                </a:lnTo>
                <a:lnTo>
                  <a:pt x="4391" y="307"/>
                </a:lnTo>
                <a:lnTo>
                  <a:pt x="4425" y="200"/>
                </a:lnTo>
                <a:lnTo>
                  <a:pt x="4425" y="183"/>
                </a:lnTo>
                <a:lnTo>
                  <a:pt x="4431" y="183"/>
                </a:lnTo>
                <a:lnTo>
                  <a:pt x="4434" y="154"/>
                </a:lnTo>
                <a:lnTo>
                  <a:pt x="4438" y="154"/>
                </a:lnTo>
                <a:lnTo>
                  <a:pt x="4440" y="154"/>
                </a:lnTo>
                <a:lnTo>
                  <a:pt x="4440" y="152"/>
                </a:lnTo>
                <a:lnTo>
                  <a:pt x="4440" y="152"/>
                </a:lnTo>
                <a:lnTo>
                  <a:pt x="4442" y="152"/>
                </a:lnTo>
                <a:lnTo>
                  <a:pt x="4443" y="152"/>
                </a:lnTo>
                <a:lnTo>
                  <a:pt x="4445" y="151"/>
                </a:lnTo>
                <a:lnTo>
                  <a:pt x="4434" y="207"/>
                </a:lnTo>
                <a:lnTo>
                  <a:pt x="4442" y="207"/>
                </a:lnTo>
                <a:lnTo>
                  <a:pt x="4443" y="223"/>
                </a:lnTo>
                <a:lnTo>
                  <a:pt x="4449" y="236"/>
                </a:lnTo>
                <a:lnTo>
                  <a:pt x="4454" y="247"/>
                </a:lnTo>
                <a:lnTo>
                  <a:pt x="4454" y="267"/>
                </a:lnTo>
                <a:lnTo>
                  <a:pt x="4458" y="267"/>
                </a:lnTo>
                <a:lnTo>
                  <a:pt x="4458" y="280"/>
                </a:lnTo>
                <a:lnTo>
                  <a:pt x="4462" y="280"/>
                </a:lnTo>
                <a:lnTo>
                  <a:pt x="4465" y="323"/>
                </a:lnTo>
                <a:lnTo>
                  <a:pt x="4471" y="323"/>
                </a:lnTo>
                <a:lnTo>
                  <a:pt x="4473" y="338"/>
                </a:lnTo>
                <a:lnTo>
                  <a:pt x="4473" y="352"/>
                </a:lnTo>
                <a:lnTo>
                  <a:pt x="4473" y="365"/>
                </a:lnTo>
                <a:lnTo>
                  <a:pt x="4478" y="374"/>
                </a:lnTo>
                <a:lnTo>
                  <a:pt x="4478" y="367"/>
                </a:lnTo>
                <a:lnTo>
                  <a:pt x="4485" y="358"/>
                </a:lnTo>
                <a:lnTo>
                  <a:pt x="4487" y="343"/>
                </a:lnTo>
                <a:lnTo>
                  <a:pt x="4485" y="327"/>
                </a:lnTo>
                <a:lnTo>
                  <a:pt x="4482" y="327"/>
                </a:lnTo>
                <a:lnTo>
                  <a:pt x="4482" y="300"/>
                </a:lnTo>
                <a:lnTo>
                  <a:pt x="4478" y="300"/>
                </a:lnTo>
                <a:lnTo>
                  <a:pt x="4478" y="280"/>
                </a:lnTo>
                <a:lnTo>
                  <a:pt x="4474" y="280"/>
                </a:lnTo>
                <a:lnTo>
                  <a:pt x="4474" y="271"/>
                </a:lnTo>
                <a:lnTo>
                  <a:pt x="4471" y="271"/>
                </a:lnTo>
                <a:lnTo>
                  <a:pt x="4471" y="267"/>
                </a:lnTo>
                <a:lnTo>
                  <a:pt x="4474" y="267"/>
                </a:lnTo>
                <a:lnTo>
                  <a:pt x="4476" y="265"/>
                </a:lnTo>
                <a:lnTo>
                  <a:pt x="4476" y="265"/>
                </a:lnTo>
                <a:lnTo>
                  <a:pt x="4476" y="265"/>
                </a:lnTo>
                <a:lnTo>
                  <a:pt x="4478" y="265"/>
                </a:lnTo>
                <a:lnTo>
                  <a:pt x="4480" y="263"/>
                </a:lnTo>
                <a:lnTo>
                  <a:pt x="4482" y="263"/>
                </a:lnTo>
                <a:lnTo>
                  <a:pt x="4482" y="274"/>
                </a:lnTo>
                <a:lnTo>
                  <a:pt x="4485" y="274"/>
                </a:lnTo>
                <a:lnTo>
                  <a:pt x="4485" y="260"/>
                </a:lnTo>
                <a:lnTo>
                  <a:pt x="4498" y="260"/>
                </a:lnTo>
                <a:lnTo>
                  <a:pt x="4500" y="280"/>
                </a:lnTo>
                <a:lnTo>
                  <a:pt x="4505" y="298"/>
                </a:lnTo>
                <a:lnTo>
                  <a:pt x="4511" y="314"/>
                </a:lnTo>
                <a:lnTo>
                  <a:pt x="4511" y="347"/>
                </a:lnTo>
                <a:lnTo>
                  <a:pt x="4516" y="385"/>
                </a:lnTo>
                <a:lnTo>
                  <a:pt x="4518" y="431"/>
                </a:lnTo>
                <a:lnTo>
                  <a:pt x="4518" y="441"/>
                </a:lnTo>
                <a:lnTo>
                  <a:pt x="4520" y="449"/>
                </a:lnTo>
                <a:lnTo>
                  <a:pt x="4520" y="454"/>
                </a:lnTo>
                <a:lnTo>
                  <a:pt x="4518" y="463"/>
                </a:lnTo>
                <a:lnTo>
                  <a:pt x="4531" y="463"/>
                </a:lnTo>
                <a:lnTo>
                  <a:pt x="4534" y="314"/>
                </a:lnTo>
                <a:lnTo>
                  <a:pt x="4529" y="300"/>
                </a:lnTo>
                <a:lnTo>
                  <a:pt x="4523" y="283"/>
                </a:lnTo>
                <a:lnTo>
                  <a:pt x="4522" y="263"/>
                </a:lnTo>
                <a:lnTo>
                  <a:pt x="4525" y="263"/>
                </a:lnTo>
                <a:lnTo>
                  <a:pt x="4527" y="267"/>
                </a:lnTo>
                <a:lnTo>
                  <a:pt x="4527" y="267"/>
                </a:lnTo>
                <a:lnTo>
                  <a:pt x="4527" y="269"/>
                </a:lnTo>
                <a:lnTo>
                  <a:pt x="4527" y="269"/>
                </a:lnTo>
                <a:lnTo>
                  <a:pt x="4529" y="269"/>
                </a:lnTo>
                <a:lnTo>
                  <a:pt x="4531" y="271"/>
                </a:lnTo>
                <a:lnTo>
                  <a:pt x="4531" y="260"/>
                </a:lnTo>
                <a:lnTo>
                  <a:pt x="4525" y="247"/>
                </a:lnTo>
                <a:lnTo>
                  <a:pt x="4523" y="232"/>
                </a:lnTo>
                <a:lnTo>
                  <a:pt x="4522" y="220"/>
                </a:lnTo>
                <a:lnTo>
                  <a:pt x="4502" y="163"/>
                </a:lnTo>
                <a:lnTo>
                  <a:pt x="4503" y="161"/>
                </a:lnTo>
                <a:lnTo>
                  <a:pt x="4503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0"/>
                </a:lnTo>
                <a:lnTo>
                  <a:pt x="4507" y="160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11" y="163"/>
                </a:lnTo>
                <a:lnTo>
                  <a:pt x="4516" y="174"/>
                </a:lnTo>
                <a:lnTo>
                  <a:pt x="4520" y="185"/>
                </a:lnTo>
                <a:lnTo>
                  <a:pt x="4522" y="200"/>
                </a:lnTo>
                <a:lnTo>
                  <a:pt x="4525" y="200"/>
                </a:lnTo>
                <a:lnTo>
                  <a:pt x="4525" y="220"/>
                </a:lnTo>
                <a:lnTo>
                  <a:pt x="4531" y="220"/>
                </a:lnTo>
                <a:lnTo>
                  <a:pt x="4531" y="231"/>
                </a:lnTo>
                <a:lnTo>
                  <a:pt x="4534" y="231"/>
                </a:lnTo>
                <a:lnTo>
                  <a:pt x="4534" y="254"/>
                </a:lnTo>
                <a:lnTo>
                  <a:pt x="4538" y="254"/>
                </a:lnTo>
                <a:lnTo>
                  <a:pt x="4538" y="271"/>
                </a:lnTo>
                <a:lnTo>
                  <a:pt x="4543" y="291"/>
                </a:lnTo>
                <a:lnTo>
                  <a:pt x="4551" y="311"/>
                </a:lnTo>
                <a:lnTo>
                  <a:pt x="4554" y="311"/>
                </a:lnTo>
                <a:lnTo>
                  <a:pt x="4554" y="267"/>
                </a:lnTo>
                <a:lnTo>
                  <a:pt x="4551" y="267"/>
                </a:lnTo>
                <a:lnTo>
                  <a:pt x="4551" y="243"/>
                </a:lnTo>
                <a:lnTo>
                  <a:pt x="4545" y="243"/>
                </a:lnTo>
                <a:lnTo>
                  <a:pt x="4542" y="220"/>
                </a:lnTo>
                <a:lnTo>
                  <a:pt x="4534" y="214"/>
                </a:lnTo>
                <a:lnTo>
                  <a:pt x="4531" y="200"/>
                </a:lnTo>
                <a:lnTo>
                  <a:pt x="4538" y="203"/>
                </a:lnTo>
                <a:lnTo>
                  <a:pt x="4525" y="163"/>
                </a:lnTo>
                <a:lnTo>
                  <a:pt x="4534" y="163"/>
                </a:lnTo>
                <a:lnTo>
                  <a:pt x="4585" y="314"/>
                </a:lnTo>
                <a:lnTo>
                  <a:pt x="4585" y="311"/>
                </a:lnTo>
                <a:lnTo>
                  <a:pt x="4589" y="309"/>
                </a:lnTo>
                <a:lnTo>
                  <a:pt x="4589" y="307"/>
                </a:lnTo>
                <a:lnTo>
                  <a:pt x="4589" y="305"/>
                </a:lnTo>
                <a:lnTo>
                  <a:pt x="4589" y="305"/>
                </a:lnTo>
                <a:lnTo>
                  <a:pt x="4589" y="303"/>
                </a:lnTo>
                <a:lnTo>
                  <a:pt x="4589" y="301"/>
                </a:lnTo>
                <a:lnTo>
                  <a:pt x="4591" y="300"/>
                </a:lnTo>
                <a:lnTo>
                  <a:pt x="4594" y="300"/>
                </a:lnTo>
                <a:lnTo>
                  <a:pt x="4594" y="303"/>
                </a:lnTo>
                <a:lnTo>
                  <a:pt x="4596" y="301"/>
                </a:lnTo>
                <a:lnTo>
                  <a:pt x="4596" y="301"/>
                </a:lnTo>
                <a:lnTo>
                  <a:pt x="4596" y="300"/>
                </a:lnTo>
                <a:lnTo>
                  <a:pt x="4596" y="300"/>
                </a:lnTo>
                <a:lnTo>
                  <a:pt x="4598" y="298"/>
                </a:lnTo>
                <a:lnTo>
                  <a:pt x="4598" y="296"/>
                </a:lnTo>
                <a:lnTo>
                  <a:pt x="4591" y="296"/>
                </a:lnTo>
                <a:lnTo>
                  <a:pt x="4585" y="263"/>
                </a:lnTo>
                <a:lnTo>
                  <a:pt x="4594" y="263"/>
                </a:lnTo>
                <a:lnTo>
                  <a:pt x="4594" y="254"/>
                </a:lnTo>
                <a:lnTo>
                  <a:pt x="4602" y="254"/>
                </a:lnTo>
                <a:lnTo>
                  <a:pt x="4602" y="271"/>
                </a:lnTo>
                <a:lnTo>
                  <a:pt x="4600" y="281"/>
                </a:lnTo>
                <a:lnTo>
                  <a:pt x="4602" y="291"/>
                </a:lnTo>
                <a:lnTo>
                  <a:pt x="4605" y="291"/>
                </a:lnTo>
                <a:lnTo>
                  <a:pt x="4611" y="236"/>
                </a:lnTo>
                <a:lnTo>
                  <a:pt x="4618" y="231"/>
                </a:lnTo>
                <a:lnTo>
                  <a:pt x="4618" y="220"/>
                </a:lnTo>
                <a:lnTo>
                  <a:pt x="4622" y="220"/>
                </a:lnTo>
                <a:lnTo>
                  <a:pt x="4622" y="214"/>
                </a:lnTo>
                <a:lnTo>
                  <a:pt x="4618" y="214"/>
                </a:lnTo>
                <a:lnTo>
                  <a:pt x="4618" y="163"/>
                </a:lnTo>
                <a:lnTo>
                  <a:pt x="4614" y="163"/>
                </a:lnTo>
                <a:lnTo>
                  <a:pt x="4614" y="160"/>
                </a:lnTo>
                <a:lnTo>
                  <a:pt x="4618" y="160"/>
                </a:lnTo>
                <a:lnTo>
                  <a:pt x="4618" y="154"/>
                </a:lnTo>
                <a:lnTo>
                  <a:pt x="4614" y="154"/>
                </a:lnTo>
                <a:lnTo>
                  <a:pt x="4614" y="152"/>
                </a:lnTo>
                <a:lnTo>
                  <a:pt x="4616" y="149"/>
                </a:lnTo>
                <a:lnTo>
                  <a:pt x="4618" y="147"/>
                </a:lnTo>
                <a:lnTo>
                  <a:pt x="4618" y="147"/>
                </a:lnTo>
                <a:lnTo>
                  <a:pt x="4614" y="140"/>
                </a:lnTo>
                <a:lnTo>
                  <a:pt x="4614" y="136"/>
                </a:lnTo>
                <a:lnTo>
                  <a:pt x="4618" y="136"/>
                </a:lnTo>
                <a:lnTo>
                  <a:pt x="4618" y="131"/>
                </a:lnTo>
                <a:lnTo>
                  <a:pt x="4614" y="131"/>
                </a:lnTo>
                <a:lnTo>
                  <a:pt x="4618" y="107"/>
                </a:lnTo>
                <a:lnTo>
                  <a:pt x="4625" y="107"/>
                </a:lnTo>
                <a:lnTo>
                  <a:pt x="4625" y="167"/>
                </a:lnTo>
                <a:lnTo>
                  <a:pt x="4634" y="167"/>
                </a:lnTo>
                <a:lnTo>
                  <a:pt x="4642" y="311"/>
                </a:lnTo>
                <a:lnTo>
                  <a:pt x="4645" y="311"/>
                </a:lnTo>
                <a:lnTo>
                  <a:pt x="4647" y="325"/>
                </a:lnTo>
                <a:lnTo>
                  <a:pt x="4647" y="341"/>
                </a:lnTo>
                <a:lnTo>
                  <a:pt x="4649" y="356"/>
                </a:lnTo>
                <a:lnTo>
                  <a:pt x="4654" y="367"/>
                </a:lnTo>
                <a:lnTo>
                  <a:pt x="4651" y="323"/>
                </a:lnTo>
                <a:lnTo>
                  <a:pt x="4654" y="323"/>
                </a:lnTo>
                <a:lnTo>
                  <a:pt x="4658" y="329"/>
                </a:lnTo>
                <a:lnTo>
                  <a:pt x="4662" y="332"/>
                </a:lnTo>
                <a:lnTo>
                  <a:pt x="4665" y="334"/>
                </a:lnTo>
                <a:lnTo>
                  <a:pt x="4665" y="296"/>
                </a:lnTo>
                <a:lnTo>
                  <a:pt x="4658" y="296"/>
                </a:lnTo>
                <a:lnTo>
                  <a:pt x="4658" y="287"/>
                </a:lnTo>
                <a:lnTo>
                  <a:pt x="4665" y="287"/>
                </a:lnTo>
                <a:lnTo>
                  <a:pt x="4662" y="107"/>
                </a:lnTo>
                <a:lnTo>
                  <a:pt x="4674" y="107"/>
                </a:lnTo>
                <a:lnTo>
                  <a:pt x="4674" y="111"/>
                </a:lnTo>
                <a:lnTo>
                  <a:pt x="4671" y="121"/>
                </a:lnTo>
                <a:lnTo>
                  <a:pt x="4669" y="138"/>
                </a:lnTo>
                <a:lnTo>
                  <a:pt x="4669" y="156"/>
                </a:lnTo>
                <a:lnTo>
                  <a:pt x="4671" y="171"/>
                </a:lnTo>
                <a:lnTo>
                  <a:pt x="4682" y="287"/>
                </a:lnTo>
                <a:lnTo>
                  <a:pt x="4687" y="287"/>
                </a:lnTo>
                <a:lnTo>
                  <a:pt x="4691" y="289"/>
                </a:lnTo>
                <a:lnTo>
                  <a:pt x="4694" y="289"/>
                </a:lnTo>
                <a:lnTo>
                  <a:pt x="4698" y="291"/>
                </a:lnTo>
                <a:lnTo>
                  <a:pt x="4698" y="236"/>
                </a:lnTo>
                <a:lnTo>
                  <a:pt x="4711" y="236"/>
                </a:lnTo>
                <a:lnTo>
                  <a:pt x="4713" y="269"/>
                </a:lnTo>
                <a:lnTo>
                  <a:pt x="4722" y="300"/>
                </a:lnTo>
                <a:lnTo>
                  <a:pt x="4725" y="300"/>
                </a:lnTo>
                <a:lnTo>
                  <a:pt x="4725" y="143"/>
                </a:lnTo>
                <a:lnTo>
                  <a:pt x="4738" y="147"/>
                </a:lnTo>
                <a:lnTo>
                  <a:pt x="4742" y="189"/>
                </a:lnTo>
                <a:lnTo>
                  <a:pt x="4751" y="223"/>
                </a:lnTo>
                <a:lnTo>
                  <a:pt x="4751" y="254"/>
                </a:lnTo>
                <a:lnTo>
                  <a:pt x="4754" y="254"/>
                </a:lnTo>
                <a:lnTo>
                  <a:pt x="4758" y="300"/>
                </a:lnTo>
                <a:lnTo>
                  <a:pt x="4765" y="303"/>
                </a:lnTo>
                <a:lnTo>
                  <a:pt x="4765" y="314"/>
                </a:lnTo>
                <a:lnTo>
                  <a:pt x="4769" y="323"/>
                </a:lnTo>
                <a:lnTo>
                  <a:pt x="4774" y="329"/>
                </a:lnTo>
                <a:lnTo>
                  <a:pt x="4780" y="336"/>
                </a:lnTo>
                <a:lnTo>
                  <a:pt x="4785" y="340"/>
                </a:lnTo>
                <a:lnTo>
                  <a:pt x="4794" y="343"/>
                </a:lnTo>
                <a:lnTo>
                  <a:pt x="4794" y="347"/>
                </a:lnTo>
                <a:lnTo>
                  <a:pt x="4796" y="349"/>
                </a:lnTo>
                <a:lnTo>
                  <a:pt x="4796" y="351"/>
                </a:lnTo>
                <a:lnTo>
                  <a:pt x="4798" y="352"/>
                </a:lnTo>
                <a:lnTo>
                  <a:pt x="4800" y="354"/>
                </a:lnTo>
                <a:lnTo>
                  <a:pt x="4802" y="356"/>
                </a:lnTo>
                <a:lnTo>
                  <a:pt x="4803" y="356"/>
                </a:lnTo>
                <a:lnTo>
                  <a:pt x="4803" y="358"/>
                </a:lnTo>
                <a:lnTo>
                  <a:pt x="4803" y="358"/>
                </a:lnTo>
                <a:lnTo>
                  <a:pt x="4803" y="358"/>
                </a:lnTo>
                <a:lnTo>
                  <a:pt x="4805" y="358"/>
                </a:lnTo>
                <a:lnTo>
                  <a:pt x="4805" y="360"/>
                </a:lnTo>
                <a:lnTo>
                  <a:pt x="4805" y="351"/>
                </a:lnTo>
                <a:lnTo>
                  <a:pt x="4802" y="351"/>
                </a:lnTo>
                <a:lnTo>
                  <a:pt x="4802" y="323"/>
                </a:lnTo>
                <a:lnTo>
                  <a:pt x="4798" y="323"/>
                </a:lnTo>
                <a:lnTo>
                  <a:pt x="4791" y="287"/>
                </a:lnTo>
                <a:lnTo>
                  <a:pt x="4785" y="287"/>
                </a:lnTo>
                <a:lnTo>
                  <a:pt x="4785" y="274"/>
                </a:lnTo>
                <a:lnTo>
                  <a:pt x="4782" y="274"/>
                </a:lnTo>
                <a:lnTo>
                  <a:pt x="4780" y="272"/>
                </a:lnTo>
                <a:lnTo>
                  <a:pt x="4780" y="269"/>
                </a:lnTo>
                <a:lnTo>
                  <a:pt x="4780" y="267"/>
                </a:lnTo>
                <a:lnTo>
                  <a:pt x="4778" y="263"/>
                </a:lnTo>
                <a:lnTo>
                  <a:pt x="4778" y="260"/>
                </a:lnTo>
                <a:lnTo>
                  <a:pt x="4782" y="260"/>
                </a:lnTo>
                <a:lnTo>
                  <a:pt x="4789" y="269"/>
                </a:lnTo>
                <a:lnTo>
                  <a:pt x="4794" y="280"/>
                </a:lnTo>
                <a:lnTo>
                  <a:pt x="4798" y="291"/>
                </a:lnTo>
                <a:lnTo>
                  <a:pt x="4802" y="291"/>
                </a:lnTo>
                <a:lnTo>
                  <a:pt x="4794" y="267"/>
                </a:lnTo>
                <a:lnTo>
                  <a:pt x="4783" y="243"/>
                </a:lnTo>
                <a:lnTo>
                  <a:pt x="4774" y="220"/>
                </a:lnTo>
                <a:lnTo>
                  <a:pt x="4778" y="220"/>
                </a:lnTo>
                <a:lnTo>
                  <a:pt x="4782" y="221"/>
                </a:lnTo>
                <a:lnTo>
                  <a:pt x="4783" y="221"/>
                </a:lnTo>
                <a:lnTo>
                  <a:pt x="4783" y="223"/>
                </a:lnTo>
                <a:lnTo>
                  <a:pt x="4785" y="227"/>
                </a:lnTo>
                <a:lnTo>
                  <a:pt x="4785" y="231"/>
                </a:lnTo>
                <a:lnTo>
                  <a:pt x="4796" y="245"/>
                </a:lnTo>
                <a:lnTo>
                  <a:pt x="4803" y="263"/>
                </a:lnTo>
                <a:lnTo>
                  <a:pt x="4809" y="283"/>
                </a:lnTo>
                <a:lnTo>
                  <a:pt x="4814" y="303"/>
                </a:lnTo>
                <a:lnTo>
                  <a:pt x="4818" y="303"/>
                </a:lnTo>
                <a:lnTo>
                  <a:pt x="4818" y="323"/>
                </a:lnTo>
                <a:lnTo>
                  <a:pt x="4822" y="323"/>
                </a:lnTo>
                <a:lnTo>
                  <a:pt x="4814" y="240"/>
                </a:lnTo>
                <a:lnTo>
                  <a:pt x="4811" y="240"/>
                </a:lnTo>
                <a:lnTo>
                  <a:pt x="4811" y="223"/>
                </a:lnTo>
                <a:lnTo>
                  <a:pt x="4805" y="223"/>
                </a:lnTo>
                <a:lnTo>
                  <a:pt x="4802" y="191"/>
                </a:lnTo>
                <a:lnTo>
                  <a:pt x="4798" y="191"/>
                </a:lnTo>
                <a:lnTo>
                  <a:pt x="4798" y="183"/>
                </a:lnTo>
                <a:lnTo>
                  <a:pt x="4794" y="183"/>
                </a:lnTo>
                <a:lnTo>
                  <a:pt x="4794" y="171"/>
                </a:lnTo>
                <a:lnTo>
                  <a:pt x="4791" y="171"/>
                </a:lnTo>
                <a:lnTo>
                  <a:pt x="4785" y="154"/>
                </a:lnTo>
                <a:lnTo>
                  <a:pt x="4782" y="154"/>
                </a:lnTo>
                <a:lnTo>
                  <a:pt x="4782" y="143"/>
                </a:lnTo>
                <a:lnTo>
                  <a:pt x="4778" y="143"/>
                </a:lnTo>
                <a:lnTo>
                  <a:pt x="4771" y="120"/>
                </a:lnTo>
                <a:lnTo>
                  <a:pt x="4765" y="120"/>
                </a:lnTo>
                <a:lnTo>
                  <a:pt x="4765" y="111"/>
                </a:lnTo>
                <a:lnTo>
                  <a:pt x="4758" y="98"/>
                </a:lnTo>
                <a:lnTo>
                  <a:pt x="4751" y="85"/>
                </a:lnTo>
                <a:lnTo>
                  <a:pt x="4745" y="67"/>
                </a:lnTo>
                <a:lnTo>
                  <a:pt x="4758" y="71"/>
                </a:lnTo>
                <a:lnTo>
                  <a:pt x="4762" y="89"/>
                </a:lnTo>
                <a:lnTo>
                  <a:pt x="4771" y="101"/>
                </a:lnTo>
                <a:lnTo>
                  <a:pt x="4778" y="114"/>
                </a:lnTo>
                <a:lnTo>
                  <a:pt x="4778" y="123"/>
                </a:lnTo>
                <a:lnTo>
                  <a:pt x="4782" y="123"/>
                </a:lnTo>
                <a:lnTo>
                  <a:pt x="4782" y="131"/>
                </a:lnTo>
                <a:lnTo>
                  <a:pt x="4785" y="131"/>
                </a:lnTo>
                <a:lnTo>
                  <a:pt x="4785" y="140"/>
                </a:lnTo>
                <a:lnTo>
                  <a:pt x="4791" y="140"/>
                </a:lnTo>
                <a:lnTo>
                  <a:pt x="4791" y="147"/>
                </a:lnTo>
                <a:lnTo>
                  <a:pt x="4794" y="147"/>
                </a:lnTo>
                <a:lnTo>
                  <a:pt x="4802" y="171"/>
                </a:lnTo>
                <a:lnTo>
                  <a:pt x="4805" y="171"/>
                </a:lnTo>
                <a:lnTo>
                  <a:pt x="4805" y="183"/>
                </a:lnTo>
                <a:lnTo>
                  <a:pt x="4811" y="183"/>
                </a:lnTo>
                <a:lnTo>
                  <a:pt x="4811" y="191"/>
                </a:lnTo>
                <a:lnTo>
                  <a:pt x="4814" y="191"/>
                </a:lnTo>
                <a:lnTo>
                  <a:pt x="4822" y="227"/>
                </a:lnTo>
                <a:lnTo>
                  <a:pt x="4825" y="227"/>
                </a:lnTo>
                <a:lnTo>
                  <a:pt x="4825" y="236"/>
                </a:lnTo>
                <a:lnTo>
                  <a:pt x="4831" y="236"/>
                </a:lnTo>
                <a:lnTo>
                  <a:pt x="4831" y="254"/>
                </a:lnTo>
                <a:lnTo>
                  <a:pt x="4834" y="254"/>
                </a:lnTo>
                <a:lnTo>
                  <a:pt x="4836" y="218"/>
                </a:lnTo>
                <a:lnTo>
                  <a:pt x="4838" y="178"/>
                </a:lnTo>
                <a:lnTo>
                  <a:pt x="4834" y="140"/>
                </a:lnTo>
                <a:lnTo>
                  <a:pt x="4825" y="103"/>
                </a:lnTo>
                <a:lnTo>
                  <a:pt x="4838" y="103"/>
                </a:lnTo>
                <a:lnTo>
                  <a:pt x="4843" y="134"/>
                </a:lnTo>
                <a:lnTo>
                  <a:pt x="4851" y="163"/>
                </a:lnTo>
                <a:lnTo>
                  <a:pt x="4851" y="178"/>
                </a:lnTo>
                <a:lnTo>
                  <a:pt x="4851" y="194"/>
                </a:lnTo>
                <a:lnTo>
                  <a:pt x="4849" y="209"/>
                </a:lnTo>
                <a:lnTo>
                  <a:pt x="4854" y="220"/>
                </a:lnTo>
                <a:lnTo>
                  <a:pt x="4858" y="180"/>
                </a:lnTo>
                <a:lnTo>
                  <a:pt x="4865" y="180"/>
                </a:lnTo>
                <a:lnTo>
                  <a:pt x="4871" y="196"/>
                </a:lnTo>
                <a:lnTo>
                  <a:pt x="4874" y="196"/>
                </a:lnTo>
                <a:lnTo>
                  <a:pt x="4874" y="211"/>
                </a:lnTo>
                <a:lnTo>
                  <a:pt x="4878" y="211"/>
                </a:lnTo>
                <a:lnTo>
                  <a:pt x="4882" y="247"/>
                </a:lnTo>
                <a:lnTo>
                  <a:pt x="4885" y="247"/>
                </a:lnTo>
                <a:lnTo>
                  <a:pt x="4885" y="271"/>
                </a:lnTo>
                <a:lnTo>
                  <a:pt x="4894" y="274"/>
                </a:lnTo>
                <a:lnTo>
                  <a:pt x="4894" y="283"/>
                </a:lnTo>
                <a:lnTo>
                  <a:pt x="4898" y="283"/>
                </a:lnTo>
                <a:lnTo>
                  <a:pt x="4898" y="296"/>
                </a:lnTo>
                <a:lnTo>
                  <a:pt x="4902" y="296"/>
                </a:lnTo>
                <a:lnTo>
                  <a:pt x="4905" y="320"/>
                </a:lnTo>
                <a:lnTo>
                  <a:pt x="4911" y="320"/>
                </a:lnTo>
                <a:lnTo>
                  <a:pt x="4913" y="291"/>
                </a:lnTo>
                <a:lnTo>
                  <a:pt x="4918" y="265"/>
                </a:lnTo>
                <a:lnTo>
                  <a:pt x="4927" y="240"/>
                </a:lnTo>
                <a:lnTo>
                  <a:pt x="4934" y="214"/>
                </a:lnTo>
                <a:lnTo>
                  <a:pt x="4931" y="154"/>
                </a:lnTo>
                <a:lnTo>
                  <a:pt x="4942" y="154"/>
                </a:lnTo>
                <a:lnTo>
                  <a:pt x="4945" y="214"/>
                </a:lnTo>
                <a:lnTo>
                  <a:pt x="4954" y="214"/>
                </a:lnTo>
                <a:lnTo>
                  <a:pt x="4958" y="231"/>
                </a:lnTo>
                <a:lnTo>
                  <a:pt x="4951" y="231"/>
                </a:lnTo>
                <a:lnTo>
                  <a:pt x="4951" y="223"/>
                </a:lnTo>
                <a:lnTo>
                  <a:pt x="4945" y="223"/>
                </a:lnTo>
                <a:lnTo>
                  <a:pt x="4945" y="327"/>
                </a:lnTo>
                <a:lnTo>
                  <a:pt x="4951" y="327"/>
                </a:lnTo>
                <a:lnTo>
                  <a:pt x="4951" y="340"/>
                </a:lnTo>
                <a:lnTo>
                  <a:pt x="4954" y="340"/>
                </a:lnTo>
                <a:lnTo>
                  <a:pt x="4956" y="338"/>
                </a:lnTo>
                <a:lnTo>
                  <a:pt x="4956" y="336"/>
                </a:lnTo>
                <a:lnTo>
                  <a:pt x="4956" y="336"/>
                </a:lnTo>
                <a:lnTo>
                  <a:pt x="4956" y="336"/>
                </a:lnTo>
                <a:lnTo>
                  <a:pt x="4958" y="334"/>
                </a:lnTo>
                <a:lnTo>
                  <a:pt x="4965" y="340"/>
                </a:lnTo>
                <a:lnTo>
                  <a:pt x="4965" y="303"/>
                </a:lnTo>
                <a:lnTo>
                  <a:pt x="4962" y="303"/>
                </a:lnTo>
                <a:lnTo>
                  <a:pt x="4962" y="271"/>
                </a:lnTo>
                <a:lnTo>
                  <a:pt x="4951" y="236"/>
                </a:lnTo>
                <a:lnTo>
                  <a:pt x="4962" y="236"/>
                </a:lnTo>
                <a:lnTo>
                  <a:pt x="4965" y="254"/>
                </a:lnTo>
                <a:lnTo>
                  <a:pt x="4971" y="254"/>
                </a:lnTo>
                <a:lnTo>
                  <a:pt x="4971" y="274"/>
                </a:lnTo>
                <a:lnTo>
                  <a:pt x="4974" y="274"/>
                </a:lnTo>
                <a:lnTo>
                  <a:pt x="4974" y="283"/>
                </a:lnTo>
                <a:lnTo>
                  <a:pt x="4978" y="283"/>
                </a:lnTo>
                <a:lnTo>
                  <a:pt x="4978" y="300"/>
                </a:lnTo>
                <a:lnTo>
                  <a:pt x="4982" y="300"/>
                </a:lnTo>
                <a:lnTo>
                  <a:pt x="4982" y="314"/>
                </a:lnTo>
                <a:lnTo>
                  <a:pt x="4985" y="314"/>
                </a:lnTo>
                <a:lnTo>
                  <a:pt x="4991" y="343"/>
                </a:lnTo>
                <a:lnTo>
                  <a:pt x="4994" y="343"/>
                </a:lnTo>
                <a:lnTo>
                  <a:pt x="4998" y="334"/>
                </a:lnTo>
                <a:lnTo>
                  <a:pt x="5002" y="325"/>
                </a:lnTo>
                <a:lnTo>
                  <a:pt x="5002" y="311"/>
                </a:lnTo>
                <a:lnTo>
                  <a:pt x="4991" y="274"/>
                </a:lnTo>
                <a:lnTo>
                  <a:pt x="5002" y="280"/>
                </a:lnTo>
                <a:lnTo>
                  <a:pt x="5003" y="287"/>
                </a:lnTo>
                <a:lnTo>
                  <a:pt x="5007" y="301"/>
                </a:lnTo>
                <a:lnTo>
                  <a:pt x="5011" y="318"/>
                </a:lnTo>
                <a:lnTo>
                  <a:pt x="5014" y="332"/>
                </a:lnTo>
                <a:lnTo>
                  <a:pt x="5020" y="345"/>
                </a:lnTo>
                <a:lnTo>
                  <a:pt x="5022" y="351"/>
                </a:lnTo>
                <a:lnTo>
                  <a:pt x="5023" y="332"/>
                </a:lnTo>
                <a:lnTo>
                  <a:pt x="5025" y="316"/>
                </a:lnTo>
                <a:lnTo>
                  <a:pt x="5025" y="296"/>
                </a:lnTo>
                <a:lnTo>
                  <a:pt x="5022" y="271"/>
                </a:lnTo>
                <a:lnTo>
                  <a:pt x="5034" y="271"/>
                </a:lnTo>
                <a:lnTo>
                  <a:pt x="5036" y="294"/>
                </a:lnTo>
                <a:lnTo>
                  <a:pt x="5043" y="316"/>
                </a:lnTo>
                <a:lnTo>
                  <a:pt x="5051" y="334"/>
                </a:lnTo>
                <a:lnTo>
                  <a:pt x="5051" y="356"/>
                </a:lnTo>
                <a:lnTo>
                  <a:pt x="5054" y="356"/>
                </a:lnTo>
                <a:lnTo>
                  <a:pt x="5042" y="223"/>
                </a:lnTo>
                <a:lnTo>
                  <a:pt x="5038" y="223"/>
                </a:lnTo>
                <a:lnTo>
                  <a:pt x="5034" y="200"/>
                </a:lnTo>
                <a:lnTo>
                  <a:pt x="5031" y="194"/>
                </a:lnTo>
                <a:lnTo>
                  <a:pt x="5029" y="191"/>
                </a:lnTo>
                <a:lnTo>
                  <a:pt x="5025" y="187"/>
                </a:lnTo>
                <a:lnTo>
                  <a:pt x="5023" y="183"/>
                </a:lnTo>
                <a:lnTo>
                  <a:pt x="5020" y="178"/>
                </a:lnTo>
                <a:lnTo>
                  <a:pt x="5018" y="171"/>
                </a:lnTo>
                <a:lnTo>
                  <a:pt x="5031" y="180"/>
                </a:lnTo>
                <a:lnTo>
                  <a:pt x="5042" y="194"/>
                </a:lnTo>
                <a:lnTo>
                  <a:pt x="5051" y="212"/>
                </a:lnTo>
                <a:lnTo>
                  <a:pt x="5058" y="234"/>
                </a:lnTo>
                <a:lnTo>
                  <a:pt x="5065" y="254"/>
                </a:lnTo>
                <a:lnTo>
                  <a:pt x="5071" y="271"/>
                </a:lnTo>
                <a:lnTo>
                  <a:pt x="5071" y="296"/>
                </a:lnTo>
                <a:lnTo>
                  <a:pt x="5078" y="300"/>
                </a:lnTo>
                <a:lnTo>
                  <a:pt x="5074" y="307"/>
                </a:lnTo>
                <a:lnTo>
                  <a:pt x="5082" y="311"/>
                </a:lnTo>
                <a:lnTo>
                  <a:pt x="5082" y="327"/>
                </a:lnTo>
                <a:lnTo>
                  <a:pt x="5085" y="327"/>
                </a:lnTo>
                <a:lnTo>
                  <a:pt x="5085" y="340"/>
                </a:lnTo>
                <a:lnTo>
                  <a:pt x="5091" y="340"/>
                </a:lnTo>
                <a:lnTo>
                  <a:pt x="5093" y="352"/>
                </a:lnTo>
                <a:lnTo>
                  <a:pt x="5093" y="365"/>
                </a:lnTo>
                <a:lnTo>
                  <a:pt x="5098" y="374"/>
                </a:lnTo>
                <a:lnTo>
                  <a:pt x="5100" y="347"/>
                </a:lnTo>
                <a:lnTo>
                  <a:pt x="5102" y="321"/>
                </a:lnTo>
                <a:lnTo>
                  <a:pt x="5098" y="300"/>
                </a:lnTo>
                <a:lnTo>
                  <a:pt x="5098" y="267"/>
                </a:lnTo>
                <a:lnTo>
                  <a:pt x="5094" y="267"/>
                </a:lnTo>
                <a:lnTo>
                  <a:pt x="5091" y="240"/>
                </a:lnTo>
                <a:lnTo>
                  <a:pt x="5085" y="240"/>
                </a:lnTo>
                <a:lnTo>
                  <a:pt x="5083" y="234"/>
                </a:lnTo>
                <a:lnTo>
                  <a:pt x="5080" y="232"/>
                </a:lnTo>
                <a:lnTo>
                  <a:pt x="5078" y="229"/>
                </a:lnTo>
                <a:lnTo>
                  <a:pt x="5076" y="227"/>
                </a:lnTo>
                <a:lnTo>
                  <a:pt x="5074" y="221"/>
                </a:lnTo>
                <a:lnTo>
                  <a:pt x="5074" y="214"/>
                </a:lnTo>
                <a:lnTo>
                  <a:pt x="5082" y="220"/>
                </a:lnTo>
                <a:lnTo>
                  <a:pt x="5058" y="176"/>
                </a:lnTo>
                <a:lnTo>
                  <a:pt x="5065" y="176"/>
                </a:lnTo>
                <a:lnTo>
                  <a:pt x="5102" y="231"/>
                </a:lnTo>
                <a:lnTo>
                  <a:pt x="5102" y="240"/>
                </a:lnTo>
                <a:lnTo>
                  <a:pt x="5105" y="240"/>
                </a:lnTo>
                <a:lnTo>
                  <a:pt x="5105" y="247"/>
                </a:lnTo>
                <a:lnTo>
                  <a:pt x="5111" y="247"/>
                </a:lnTo>
                <a:lnTo>
                  <a:pt x="5114" y="271"/>
                </a:lnTo>
                <a:lnTo>
                  <a:pt x="5118" y="271"/>
                </a:lnTo>
                <a:lnTo>
                  <a:pt x="5118" y="280"/>
                </a:lnTo>
                <a:lnTo>
                  <a:pt x="5122" y="280"/>
                </a:lnTo>
                <a:lnTo>
                  <a:pt x="5122" y="296"/>
                </a:lnTo>
                <a:lnTo>
                  <a:pt x="5125" y="296"/>
                </a:lnTo>
                <a:lnTo>
                  <a:pt x="5131" y="323"/>
                </a:lnTo>
                <a:lnTo>
                  <a:pt x="5134" y="323"/>
                </a:lnTo>
                <a:lnTo>
                  <a:pt x="5136" y="289"/>
                </a:lnTo>
                <a:lnTo>
                  <a:pt x="5138" y="254"/>
                </a:lnTo>
                <a:lnTo>
                  <a:pt x="5140" y="218"/>
                </a:lnTo>
                <a:lnTo>
                  <a:pt x="5140" y="183"/>
                </a:lnTo>
                <a:lnTo>
                  <a:pt x="5134" y="151"/>
                </a:lnTo>
                <a:lnTo>
                  <a:pt x="5134" y="120"/>
                </a:lnTo>
                <a:lnTo>
                  <a:pt x="5131" y="120"/>
                </a:lnTo>
                <a:lnTo>
                  <a:pt x="5127" y="105"/>
                </a:lnTo>
                <a:lnTo>
                  <a:pt x="5127" y="92"/>
                </a:lnTo>
                <a:lnTo>
                  <a:pt x="5129" y="81"/>
                </a:lnTo>
                <a:lnTo>
                  <a:pt x="5129" y="72"/>
                </a:lnTo>
                <a:lnTo>
                  <a:pt x="5125" y="67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9" y="65"/>
                </a:lnTo>
                <a:lnTo>
                  <a:pt x="5131" y="63"/>
                </a:lnTo>
                <a:lnTo>
                  <a:pt x="5131" y="60"/>
                </a:lnTo>
                <a:lnTo>
                  <a:pt x="5133" y="60"/>
                </a:lnTo>
                <a:lnTo>
                  <a:pt x="5134" y="60"/>
                </a:lnTo>
                <a:lnTo>
                  <a:pt x="5136" y="60"/>
                </a:lnTo>
                <a:lnTo>
                  <a:pt x="5136" y="61"/>
                </a:lnTo>
                <a:lnTo>
                  <a:pt x="5136" y="61"/>
                </a:lnTo>
                <a:lnTo>
                  <a:pt x="5138" y="63"/>
                </a:lnTo>
                <a:lnTo>
                  <a:pt x="5142" y="72"/>
                </a:lnTo>
                <a:lnTo>
                  <a:pt x="5142" y="85"/>
                </a:lnTo>
                <a:lnTo>
                  <a:pt x="5140" y="98"/>
                </a:lnTo>
                <a:lnTo>
                  <a:pt x="5142" y="111"/>
                </a:lnTo>
                <a:lnTo>
                  <a:pt x="5151" y="145"/>
                </a:lnTo>
                <a:lnTo>
                  <a:pt x="5158" y="181"/>
                </a:lnTo>
                <a:lnTo>
                  <a:pt x="5165" y="214"/>
                </a:lnTo>
                <a:lnTo>
                  <a:pt x="5165" y="243"/>
                </a:lnTo>
                <a:lnTo>
                  <a:pt x="5171" y="243"/>
                </a:lnTo>
                <a:lnTo>
                  <a:pt x="5173" y="258"/>
                </a:lnTo>
                <a:lnTo>
                  <a:pt x="5173" y="276"/>
                </a:lnTo>
                <a:lnTo>
                  <a:pt x="5171" y="292"/>
                </a:lnTo>
                <a:lnTo>
                  <a:pt x="5173" y="309"/>
                </a:lnTo>
                <a:lnTo>
                  <a:pt x="5178" y="320"/>
                </a:lnTo>
                <a:lnTo>
                  <a:pt x="5185" y="220"/>
                </a:lnTo>
                <a:lnTo>
                  <a:pt x="5191" y="220"/>
                </a:lnTo>
                <a:lnTo>
                  <a:pt x="5193" y="203"/>
                </a:lnTo>
                <a:lnTo>
                  <a:pt x="5193" y="181"/>
                </a:lnTo>
                <a:lnTo>
                  <a:pt x="5191" y="158"/>
                </a:lnTo>
                <a:lnTo>
                  <a:pt x="5191" y="132"/>
                </a:lnTo>
                <a:lnTo>
                  <a:pt x="5191" y="111"/>
                </a:lnTo>
                <a:lnTo>
                  <a:pt x="5202" y="114"/>
                </a:lnTo>
                <a:lnTo>
                  <a:pt x="5194" y="327"/>
                </a:lnTo>
                <a:lnTo>
                  <a:pt x="5194" y="340"/>
                </a:lnTo>
                <a:lnTo>
                  <a:pt x="5193" y="356"/>
                </a:lnTo>
                <a:lnTo>
                  <a:pt x="5193" y="374"/>
                </a:lnTo>
                <a:lnTo>
                  <a:pt x="5193" y="392"/>
                </a:lnTo>
                <a:lnTo>
                  <a:pt x="5194" y="407"/>
                </a:lnTo>
                <a:lnTo>
                  <a:pt x="5198" y="416"/>
                </a:lnTo>
                <a:lnTo>
                  <a:pt x="5200" y="403"/>
                </a:lnTo>
                <a:lnTo>
                  <a:pt x="5202" y="385"/>
                </a:lnTo>
                <a:lnTo>
                  <a:pt x="5207" y="365"/>
                </a:lnTo>
                <a:lnTo>
                  <a:pt x="5211" y="349"/>
                </a:lnTo>
                <a:lnTo>
                  <a:pt x="5214" y="340"/>
                </a:lnTo>
                <a:lnTo>
                  <a:pt x="5216" y="338"/>
                </a:lnTo>
                <a:lnTo>
                  <a:pt x="5216" y="336"/>
                </a:lnTo>
                <a:lnTo>
                  <a:pt x="5216" y="336"/>
                </a:lnTo>
                <a:lnTo>
                  <a:pt x="5218" y="336"/>
                </a:lnTo>
                <a:lnTo>
                  <a:pt x="5220" y="336"/>
                </a:lnTo>
                <a:lnTo>
                  <a:pt x="5222" y="334"/>
                </a:lnTo>
                <a:lnTo>
                  <a:pt x="5222" y="356"/>
                </a:lnTo>
                <a:lnTo>
                  <a:pt x="5225" y="356"/>
                </a:lnTo>
                <a:lnTo>
                  <a:pt x="5231" y="291"/>
                </a:lnTo>
                <a:lnTo>
                  <a:pt x="5233" y="285"/>
                </a:lnTo>
                <a:lnTo>
                  <a:pt x="5236" y="276"/>
                </a:lnTo>
                <a:lnTo>
                  <a:pt x="5240" y="265"/>
                </a:lnTo>
                <a:lnTo>
                  <a:pt x="5238" y="254"/>
                </a:lnTo>
                <a:lnTo>
                  <a:pt x="5231" y="251"/>
                </a:lnTo>
                <a:lnTo>
                  <a:pt x="5231" y="243"/>
                </a:lnTo>
                <a:lnTo>
                  <a:pt x="5238" y="243"/>
                </a:lnTo>
                <a:lnTo>
                  <a:pt x="5251" y="103"/>
                </a:lnTo>
                <a:lnTo>
                  <a:pt x="5258" y="103"/>
                </a:lnTo>
                <a:lnTo>
                  <a:pt x="5251" y="280"/>
                </a:lnTo>
                <a:lnTo>
                  <a:pt x="5254" y="280"/>
                </a:lnTo>
                <a:lnTo>
                  <a:pt x="5254" y="291"/>
                </a:lnTo>
                <a:lnTo>
                  <a:pt x="5258" y="291"/>
                </a:lnTo>
                <a:lnTo>
                  <a:pt x="5260" y="301"/>
                </a:lnTo>
                <a:lnTo>
                  <a:pt x="5262" y="314"/>
                </a:lnTo>
                <a:lnTo>
                  <a:pt x="5262" y="327"/>
                </a:lnTo>
                <a:lnTo>
                  <a:pt x="5265" y="334"/>
                </a:lnTo>
                <a:lnTo>
                  <a:pt x="5285" y="154"/>
                </a:lnTo>
                <a:lnTo>
                  <a:pt x="5294" y="154"/>
                </a:lnTo>
                <a:lnTo>
                  <a:pt x="5298" y="176"/>
                </a:lnTo>
                <a:lnTo>
                  <a:pt x="5298" y="178"/>
                </a:lnTo>
                <a:lnTo>
                  <a:pt x="5296" y="178"/>
                </a:lnTo>
                <a:lnTo>
                  <a:pt x="5296" y="178"/>
                </a:lnTo>
                <a:lnTo>
                  <a:pt x="5294" y="176"/>
                </a:lnTo>
                <a:lnTo>
                  <a:pt x="5294" y="178"/>
                </a:lnTo>
                <a:lnTo>
                  <a:pt x="5294" y="180"/>
                </a:lnTo>
                <a:lnTo>
                  <a:pt x="5298" y="180"/>
                </a:lnTo>
                <a:lnTo>
                  <a:pt x="5298" y="231"/>
                </a:lnTo>
                <a:lnTo>
                  <a:pt x="5302" y="231"/>
                </a:lnTo>
                <a:lnTo>
                  <a:pt x="5311" y="154"/>
                </a:lnTo>
                <a:lnTo>
                  <a:pt x="5298" y="151"/>
                </a:lnTo>
                <a:lnTo>
                  <a:pt x="5298" y="143"/>
                </a:lnTo>
                <a:lnTo>
                  <a:pt x="5303" y="141"/>
                </a:lnTo>
                <a:lnTo>
                  <a:pt x="5307" y="141"/>
                </a:lnTo>
                <a:lnTo>
                  <a:pt x="5311" y="140"/>
                </a:lnTo>
                <a:lnTo>
                  <a:pt x="5314" y="138"/>
                </a:lnTo>
                <a:lnTo>
                  <a:pt x="5318" y="136"/>
                </a:lnTo>
                <a:lnTo>
                  <a:pt x="5322" y="136"/>
                </a:lnTo>
                <a:lnTo>
                  <a:pt x="5322" y="154"/>
                </a:lnTo>
                <a:lnTo>
                  <a:pt x="5333" y="163"/>
                </a:lnTo>
                <a:lnTo>
                  <a:pt x="5345" y="178"/>
                </a:lnTo>
                <a:lnTo>
                  <a:pt x="5358" y="194"/>
                </a:lnTo>
                <a:lnTo>
                  <a:pt x="5369" y="211"/>
                </a:lnTo>
                <a:lnTo>
                  <a:pt x="5374" y="223"/>
                </a:lnTo>
                <a:lnTo>
                  <a:pt x="5378" y="223"/>
                </a:lnTo>
                <a:lnTo>
                  <a:pt x="5367" y="172"/>
                </a:lnTo>
                <a:lnTo>
                  <a:pt x="5354" y="127"/>
                </a:lnTo>
                <a:lnTo>
                  <a:pt x="5351" y="94"/>
                </a:lnTo>
                <a:lnTo>
                  <a:pt x="5343" y="76"/>
                </a:lnTo>
                <a:lnTo>
                  <a:pt x="5338" y="54"/>
                </a:lnTo>
                <a:lnTo>
                  <a:pt x="5345" y="54"/>
                </a:lnTo>
                <a:lnTo>
                  <a:pt x="5371" y="136"/>
                </a:lnTo>
                <a:lnTo>
                  <a:pt x="5371" y="151"/>
                </a:lnTo>
                <a:lnTo>
                  <a:pt x="5374" y="151"/>
                </a:lnTo>
                <a:lnTo>
                  <a:pt x="5378" y="180"/>
                </a:lnTo>
                <a:lnTo>
                  <a:pt x="5382" y="180"/>
                </a:lnTo>
                <a:lnTo>
                  <a:pt x="5382" y="176"/>
                </a:lnTo>
                <a:lnTo>
                  <a:pt x="5385" y="176"/>
                </a:lnTo>
                <a:lnTo>
                  <a:pt x="5394" y="180"/>
                </a:lnTo>
                <a:lnTo>
                  <a:pt x="5393" y="196"/>
                </a:lnTo>
                <a:lnTo>
                  <a:pt x="5391" y="214"/>
                </a:lnTo>
                <a:lnTo>
                  <a:pt x="5385" y="214"/>
                </a:lnTo>
                <a:lnTo>
                  <a:pt x="5385" y="218"/>
                </a:lnTo>
                <a:lnTo>
                  <a:pt x="5387" y="218"/>
                </a:lnTo>
                <a:lnTo>
                  <a:pt x="5387" y="218"/>
                </a:lnTo>
                <a:lnTo>
                  <a:pt x="5389" y="216"/>
                </a:lnTo>
                <a:lnTo>
                  <a:pt x="5389" y="218"/>
                </a:lnTo>
                <a:lnTo>
                  <a:pt x="5391" y="220"/>
                </a:lnTo>
                <a:lnTo>
                  <a:pt x="5391" y="243"/>
                </a:lnTo>
                <a:lnTo>
                  <a:pt x="5398" y="243"/>
                </a:lnTo>
                <a:lnTo>
                  <a:pt x="5396" y="232"/>
                </a:lnTo>
                <a:lnTo>
                  <a:pt x="5398" y="220"/>
                </a:lnTo>
                <a:lnTo>
                  <a:pt x="5398" y="203"/>
                </a:lnTo>
                <a:lnTo>
                  <a:pt x="5398" y="83"/>
                </a:lnTo>
                <a:lnTo>
                  <a:pt x="5405" y="83"/>
                </a:lnTo>
                <a:lnTo>
                  <a:pt x="5405" y="136"/>
                </a:lnTo>
                <a:lnTo>
                  <a:pt x="5411" y="136"/>
                </a:lnTo>
                <a:lnTo>
                  <a:pt x="5405" y="143"/>
                </a:lnTo>
                <a:lnTo>
                  <a:pt x="5411" y="154"/>
                </a:lnTo>
                <a:lnTo>
                  <a:pt x="5409" y="156"/>
                </a:lnTo>
                <a:lnTo>
                  <a:pt x="5407" y="156"/>
                </a:lnTo>
                <a:lnTo>
                  <a:pt x="5405" y="156"/>
                </a:lnTo>
                <a:lnTo>
                  <a:pt x="5405" y="158"/>
                </a:lnTo>
                <a:lnTo>
                  <a:pt x="5405" y="160"/>
                </a:lnTo>
                <a:lnTo>
                  <a:pt x="5411" y="160"/>
                </a:lnTo>
                <a:lnTo>
                  <a:pt x="5411" y="191"/>
                </a:lnTo>
                <a:lnTo>
                  <a:pt x="5414" y="191"/>
                </a:lnTo>
                <a:lnTo>
                  <a:pt x="5414" y="163"/>
                </a:lnTo>
                <a:lnTo>
                  <a:pt x="5422" y="163"/>
                </a:lnTo>
                <a:lnTo>
                  <a:pt x="5425" y="191"/>
                </a:lnTo>
                <a:lnTo>
                  <a:pt x="5433" y="218"/>
                </a:lnTo>
                <a:lnTo>
                  <a:pt x="5438" y="245"/>
                </a:lnTo>
                <a:lnTo>
                  <a:pt x="5442" y="274"/>
                </a:lnTo>
                <a:lnTo>
                  <a:pt x="5451" y="274"/>
                </a:lnTo>
                <a:lnTo>
                  <a:pt x="5453" y="289"/>
                </a:lnTo>
                <a:lnTo>
                  <a:pt x="5456" y="305"/>
                </a:lnTo>
                <a:lnTo>
                  <a:pt x="5462" y="314"/>
                </a:lnTo>
                <a:lnTo>
                  <a:pt x="5463" y="294"/>
                </a:lnTo>
                <a:lnTo>
                  <a:pt x="5465" y="276"/>
                </a:lnTo>
                <a:lnTo>
                  <a:pt x="5471" y="260"/>
                </a:lnTo>
                <a:lnTo>
                  <a:pt x="5471" y="227"/>
                </a:lnTo>
                <a:lnTo>
                  <a:pt x="5474" y="227"/>
                </a:lnTo>
                <a:lnTo>
                  <a:pt x="5474" y="191"/>
                </a:lnTo>
                <a:lnTo>
                  <a:pt x="5478" y="191"/>
                </a:lnTo>
                <a:lnTo>
                  <a:pt x="5480" y="174"/>
                </a:lnTo>
                <a:lnTo>
                  <a:pt x="5480" y="156"/>
                </a:lnTo>
                <a:lnTo>
                  <a:pt x="5480" y="138"/>
                </a:lnTo>
                <a:lnTo>
                  <a:pt x="5482" y="123"/>
                </a:lnTo>
                <a:lnTo>
                  <a:pt x="5485" y="123"/>
                </a:lnTo>
                <a:lnTo>
                  <a:pt x="5485" y="187"/>
                </a:lnTo>
                <a:lnTo>
                  <a:pt x="5494" y="187"/>
                </a:lnTo>
                <a:lnTo>
                  <a:pt x="5493" y="192"/>
                </a:lnTo>
                <a:lnTo>
                  <a:pt x="5493" y="196"/>
                </a:lnTo>
                <a:lnTo>
                  <a:pt x="5491" y="200"/>
                </a:lnTo>
                <a:lnTo>
                  <a:pt x="5491" y="203"/>
                </a:lnTo>
                <a:lnTo>
                  <a:pt x="5502" y="200"/>
                </a:lnTo>
                <a:lnTo>
                  <a:pt x="5498" y="207"/>
                </a:lnTo>
                <a:lnTo>
                  <a:pt x="5505" y="211"/>
                </a:lnTo>
                <a:lnTo>
                  <a:pt x="5505" y="223"/>
                </a:lnTo>
                <a:lnTo>
                  <a:pt x="5511" y="223"/>
                </a:lnTo>
                <a:lnTo>
                  <a:pt x="5511" y="231"/>
                </a:lnTo>
                <a:lnTo>
                  <a:pt x="5514" y="231"/>
                </a:lnTo>
                <a:lnTo>
                  <a:pt x="5514" y="243"/>
                </a:lnTo>
                <a:lnTo>
                  <a:pt x="5518" y="243"/>
                </a:lnTo>
                <a:lnTo>
                  <a:pt x="5518" y="254"/>
                </a:lnTo>
                <a:lnTo>
                  <a:pt x="5522" y="254"/>
                </a:lnTo>
                <a:lnTo>
                  <a:pt x="5522" y="267"/>
                </a:lnTo>
                <a:lnTo>
                  <a:pt x="5525" y="267"/>
                </a:lnTo>
                <a:lnTo>
                  <a:pt x="5525" y="283"/>
                </a:lnTo>
                <a:lnTo>
                  <a:pt x="5531" y="283"/>
                </a:lnTo>
                <a:lnTo>
                  <a:pt x="5534" y="320"/>
                </a:lnTo>
                <a:lnTo>
                  <a:pt x="5538" y="320"/>
                </a:lnTo>
                <a:lnTo>
                  <a:pt x="5540" y="331"/>
                </a:lnTo>
                <a:lnTo>
                  <a:pt x="5540" y="345"/>
                </a:lnTo>
                <a:lnTo>
                  <a:pt x="5540" y="361"/>
                </a:lnTo>
                <a:lnTo>
                  <a:pt x="5542" y="374"/>
                </a:lnTo>
                <a:lnTo>
                  <a:pt x="5545" y="383"/>
                </a:lnTo>
                <a:lnTo>
                  <a:pt x="5545" y="361"/>
                </a:lnTo>
                <a:lnTo>
                  <a:pt x="5545" y="338"/>
                </a:lnTo>
                <a:lnTo>
                  <a:pt x="5545" y="318"/>
                </a:lnTo>
                <a:lnTo>
                  <a:pt x="5545" y="303"/>
                </a:lnTo>
                <a:lnTo>
                  <a:pt x="5547" y="303"/>
                </a:lnTo>
                <a:lnTo>
                  <a:pt x="5547" y="301"/>
                </a:lnTo>
                <a:lnTo>
                  <a:pt x="5549" y="300"/>
                </a:lnTo>
                <a:lnTo>
                  <a:pt x="5551" y="296"/>
                </a:lnTo>
                <a:lnTo>
                  <a:pt x="5551" y="291"/>
                </a:lnTo>
                <a:lnTo>
                  <a:pt x="5545" y="291"/>
                </a:lnTo>
                <a:lnTo>
                  <a:pt x="5545" y="271"/>
                </a:lnTo>
                <a:lnTo>
                  <a:pt x="5542" y="271"/>
                </a:lnTo>
                <a:lnTo>
                  <a:pt x="5540" y="269"/>
                </a:lnTo>
                <a:lnTo>
                  <a:pt x="5540" y="265"/>
                </a:lnTo>
                <a:lnTo>
                  <a:pt x="5540" y="263"/>
                </a:lnTo>
                <a:lnTo>
                  <a:pt x="5538" y="260"/>
                </a:lnTo>
                <a:lnTo>
                  <a:pt x="5538" y="254"/>
                </a:lnTo>
                <a:lnTo>
                  <a:pt x="5545" y="260"/>
                </a:lnTo>
                <a:lnTo>
                  <a:pt x="5545" y="247"/>
                </a:lnTo>
                <a:lnTo>
                  <a:pt x="5558" y="251"/>
                </a:lnTo>
                <a:lnTo>
                  <a:pt x="5560" y="263"/>
                </a:lnTo>
                <a:lnTo>
                  <a:pt x="5563" y="274"/>
                </a:lnTo>
                <a:lnTo>
                  <a:pt x="5565" y="283"/>
                </a:lnTo>
                <a:lnTo>
                  <a:pt x="5565" y="307"/>
                </a:lnTo>
                <a:lnTo>
                  <a:pt x="5578" y="311"/>
                </a:lnTo>
                <a:lnTo>
                  <a:pt x="5578" y="314"/>
                </a:lnTo>
                <a:lnTo>
                  <a:pt x="5574" y="321"/>
                </a:lnTo>
                <a:lnTo>
                  <a:pt x="5573" y="334"/>
                </a:lnTo>
                <a:lnTo>
                  <a:pt x="5573" y="349"/>
                </a:lnTo>
                <a:lnTo>
                  <a:pt x="5574" y="360"/>
                </a:lnTo>
                <a:lnTo>
                  <a:pt x="5578" y="360"/>
                </a:lnTo>
                <a:lnTo>
                  <a:pt x="5585" y="463"/>
                </a:lnTo>
                <a:lnTo>
                  <a:pt x="5594" y="463"/>
                </a:lnTo>
                <a:lnTo>
                  <a:pt x="5596" y="429"/>
                </a:lnTo>
                <a:lnTo>
                  <a:pt x="5598" y="391"/>
                </a:lnTo>
                <a:lnTo>
                  <a:pt x="5598" y="351"/>
                </a:lnTo>
                <a:lnTo>
                  <a:pt x="5598" y="307"/>
                </a:lnTo>
                <a:lnTo>
                  <a:pt x="5594" y="307"/>
                </a:lnTo>
                <a:lnTo>
                  <a:pt x="5594" y="283"/>
                </a:lnTo>
                <a:lnTo>
                  <a:pt x="5591" y="283"/>
                </a:lnTo>
                <a:lnTo>
                  <a:pt x="5585" y="254"/>
                </a:lnTo>
                <a:lnTo>
                  <a:pt x="5591" y="254"/>
                </a:lnTo>
                <a:lnTo>
                  <a:pt x="5591" y="260"/>
                </a:lnTo>
                <a:lnTo>
                  <a:pt x="5596" y="267"/>
                </a:lnTo>
                <a:lnTo>
                  <a:pt x="5600" y="274"/>
                </a:lnTo>
                <a:lnTo>
                  <a:pt x="5600" y="283"/>
                </a:lnTo>
                <a:lnTo>
                  <a:pt x="5602" y="296"/>
                </a:lnTo>
                <a:lnTo>
                  <a:pt x="5605" y="296"/>
                </a:lnTo>
                <a:lnTo>
                  <a:pt x="5605" y="320"/>
                </a:lnTo>
                <a:lnTo>
                  <a:pt x="5611" y="320"/>
                </a:lnTo>
                <a:lnTo>
                  <a:pt x="5611" y="334"/>
                </a:lnTo>
                <a:lnTo>
                  <a:pt x="5614" y="334"/>
                </a:lnTo>
                <a:lnTo>
                  <a:pt x="5616" y="349"/>
                </a:lnTo>
                <a:lnTo>
                  <a:pt x="5616" y="361"/>
                </a:lnTo>
                <a:lnTo>
                  <a:pt x="5616" y="372"/>
                </a:lnTo>
                <a:lnTo>
                  <a:pt x="5622" y="383"/>
                </a:lnTo>
                <a:lnTo>
                  <a:pt x="5623" y="352"/>
                </a:lnTo>
                <a:lnTo>
                  <a:pt x="5625" y="321"/>
                </a:lnTo>
                <a:lnTo>
                  <a:pt x="5627" y="291"/>
                </a:lnTo>
                <a:lnTo>
                  <a:pt x="5622" y="263"/>
                </a:lnTo>
                <a:lnTo>
                  <a:pt x="5622" y="236"/>
                </a:lnTo>
                <a:lnTo>
                  <a:pt x="5618" y="236"/>
                </a:lnTo>
                <a:lnTo>
                  <a:pt x="5614" y="211"/>
                </a:lnTo>
                <a:lnTo>
                  <a:pt x="5605" y="207"/>
                </a:lnTo>
                <a:lnTo>
                  <a:pt x="5594" y="187"/>
                </a:lnTo>
                <a:lnTo>
                  <a:pt x="5605" y="187"/>
                </a:lnTo>
                <a:lnTo>
                  <a:pt x="5605" y="183"/>
                </a:lnTo>
                <a:lnTo>
                  <a:pt x="5596" y="172"/>
                </a:lnTo>
                <a:lnTo>
                  <a:pt x="5587" y="158"/>
                </a:lnTo>
                <a:lnTo>
                  <a:pt x="5582" y="143"/>
                </a:lnTo>
                <a:lnTo>
                  <a:pt x="5594" y="143"/>
                </a:lnTo>
                <a:lnTo>
                  <a:pt x="5596" y="151"/>
                </a:lnTo>
                <a:lnTo>
                  <a:pt x="5600" y="156"/>
                </a:lnTo>
                <a:lnTo>
                  <a:pt x="5603" y="161"/>
                </a:lnTo>
                <a:lnTo>
                  <a:pt x="5607" y="165"/>
                </a:lnTo>
                <a:lnTo>
                  <a:pt x="5611" y="171"/>
                </a:lnTo>
                <a:lnTo>
                  <a:pt x="5611" y="180"/>
                </a:lnTo>
                <a:lnTo>
                  <a:pt x="5614" y="180"/>
                </a:lnTo>
                <a:lnTo>
                  <a:pt x="5614" y="187"/>
                </a:lnTo>
                <a:lnTo>
                  <a:pt x="5622" y="191"/>
                </a:lnTo>
                <a:lnTo>
                  <a:pt x="5625" y="211"/>
                </a:lnTo>
                <a:lnTo>
                  <a:pt x="5631" y="211"/>
                </a:lnTo>
                <a:lnTo>
                  <a:pt x="5634" y="227"/>
                </a:lnTo>
                <a:lnTo>
                  <a:pt x="5638" y="227"/>
                </a:lnTo>
                <a:lnTo>
                  <a:pt x="5638" y="240"/>
                </a:lnTo>
                <a:lnTo>
                  <a:pt x="5642" y="240"/>
                </a:lnTo>
                <a:lnTo>
                  <a:pt x="5642" y="260"/>
                </a:lnTo>
                <a:lnTo>
                  <a:pt x="5645" y="260"/>
                </a:lnTo>
                <a:lnTo>
                  <a:pt x="5654" y="311"/>
                </a:lnTo>
                <a:lnTo>
                  <a:pt x="5658" y="311"/>
                </a:lnTo>
                <a:lnTo>
                  <a:pt x="5660" y="267"/>
                </a:lnTo>
                <a:lnTo>
                  <a:pt x="5663" y="223"/>
                </a:lnTo>
                <a:lnTo>
                  <a:pt x="5665" y="176"/>
                </a:lnTo>
                <a:lnTo>
                  <a:pt x="5658" y="176"/>
                </a:lnTo>
                <a:lnTo>
                  <a:pt x="5654" y="156"/>
                </a:lnTo>
                <a:lnTo>
                  <a:pt x="5645" y="141"/>
                </a:lnTo>
                <a:lnTo>
                  <a:pt x="5636" y="127"/>
                </a:lnTo>
                <a:lnTo>
                  <a:pt x="5627" y="112"/>
                </a:lnTo>
                <a:lnTo>
                  <a:pt x="5622" y="94"/>
                </a:lnTo>
                <a:lnTo>
                  <a:pt x="5631" y="94"/>
                </a:lnTo>
                <a:lnTo>
                  <a:pt x="5634" y="107"/>
                </a:lnTo>
                <a:lnTo>
                  <a:pt x="5642" y="111"/>
                </a:lnTo>
                <a:lnTo>
                  <a:pt x="5654" y="134"/>
                </a:lnTo>
                <a:lnTo>
                  <a:pt x="5662" y="160"/>
                </a:lnTo>
                <a:lnTo>
                  <a:pt x="5665" y="160"/>
                </a:lnTo>
                <a:lnTo>
                  <a:pt x="5665" y="87"/>
                </a:lnTo>
                <a:lnTo>
                  <a:pt x="5671" y="87"/>
                </a:lnTo>
                <a:lnTo>
                  <a:pt x="5671" y="54"/>
                </a:lnTo>
                <a:lnTo>
                  <a:pt x="5674" y="54"/>
                </a:lnTo>
                <a:lnTo>
                  <a:pt x="5676" y="51"/>
                </a:lnTo>
                <a:lnTo>
                  <a:pt x="5676" y="47"/>
                </a:lnTo>
                <a:lnTo>
                  <a:pt x="5676" y="43"/>
                </a:lnTo>
                <a:lnTo>
                  <a:pt x="5678" y="40"/>
                </a:lnTo>
                <a:lnTo>
                  <a:pt x="5680" y="40"/>
                </a:lnTo>
                <a:lnTo>
                  <a:pt x="5680" y="41"/>
                </a:lnTo>
                <a:lnTo>
                  <a:pt x="5680" y="41"/>
                </a:lnTo>
                <a:lnTo>
                  <a:pt x="5680" y="41"/>
                </a:lnTo>
                <a:lnTo>
                  <a:pt x="5682" y="41"/>
                </a:lnTo>
                <a:lnTo>
                  <a:pt x="5682" y="43"/>
                </a:lnTo>
                <a:lnTo>
                  <a:pt x="5685" y="43"/>
                </a:lnTo>
                <a:lnTo>
                  <a:pt x="5682" y="87"/>
                </a:lnTo>
                <a:lnTo>
                  <a:pt x="5678" y="87"/>
                </a:lnTo>
                <a:lnTo>
                  <a:pt x="5682" y="107"/>
                </a:lnTo>
                <a:lnTo>
                  <a:pt x="5689" y="111"/>
                </a:lnTo>
                <a:lnTo>
                  <a:pt x="5693" y="114"/>
                </a:lnTo>
                <a:lnTo>
                  <a:pt x="5698" y="118"/>
                </a:lnTo>
                <a:lnTo>
                  <a:pt x="5703" y="121"/>
                </a:lnTo>
                <a:lnTo>
                  <a:pt x="5711" y="123"/>
                </a:lnTo>
                <a:lnTo>
                  <a:pt x="5711" y="120"/>
                </a:lnTo>
                <a:lnTo>
                  <a:pt x="5722" y="111"/>
                </a:lnTo>
                <a:lnTo>
                  <a:pt x="5722" y="94"/>
                </a:lnTo>
                <a:lnTo>
                  <a:pt x="5734" y="94"/>
                </a:lnTo>
                <a:lnTo>
                  <a:pt x="5734" y="103"/>
                </a:lnTo>
                <a:lnTo>
                  <a:pt x="5731" y="103"/>
                </a:lnTo>
                <a:lnTo>
                  <a:pt x="5731" y="107"/>
                </a:lnTo>
                <a:lnTo>
                  <a:pt x="5734" y="107"/>
                </a:lnTo>
                <a:lnTo>
                  <a:pt x="5733" y="109"/>
                </a:lnTo>
                <a:lnTo>
                  <a:pt x="5733" y="109"/>
                </a:lnTo>
                <a:lnTo>
                  <a:pt x="5733" y="109"/>
                </a:lnTo>
                <a:lnTo>
                  <a:pt x="5731" y="109"/>
                </a:lnTo>
                <a:lnTo>
                  <a:pt x="5731" y="111"/>
                </a:lnTo>
                <a:lnTo>
                  <a:pt x="5731" y="140"/>
                </a:lnTo>
                <a:lnTo>
                  <a:pt x="5725" y="140"/>
                </a:lnTo>
                <a:lnTo>
                  <a:pt x="5731" y="151"/>
                </a:lnTo>
                <a:lnTo>
                  <a:pt x="5725" y="151"/>
                </a:lnTo>
                <a:lnTo>
                  <a:pt x="5725" y="154"/>
                </a:lnTo>
                <a:lnTo>
                  <a:pt x="5731" y="154"/>
                </a:lnTo>
                <a:lnTo>
                  <a:pt x="5731" y="163"/>
                </a:lnTo>
                <a:lnTo>
                  <a:pt x="5738" y="167"/>
                </a:lnTo>
                <a:lnTo>
                  <a:pt x="5751" y="203"/>
                </a:lnTo>
                <a:lnTo>
                  <a:pt x="5754" y="203"/>
                </a:lnTo>
                <a:lnTo>
                  <a:pt x="5756" y="176"/>
                </a:lnTo>
                <a:lnTo>
                  <a:pt x="5760" y="152"/>
                </a:lnTo>
                <a:lnTo>
                  <a:pt x="5765" y="131"/>
                </a:lnTo>
                <a:lnTo>
                  <a:pt x="5771" y="107"/>
                </a:lnTo>
                <a:lnTo>
                  <a:pt x="5782" y="103"/>
                </a:lnTo>
                <a:lnTo>
                  <a:pt x="5782" y="94"/>
                </a:lnTo>
                <a:lnTo>
                  <a:pt x="5794" y="100"/>
                </a:lnTo>
                <a:lnTo>
                  <a:pt x="5791" y="123"/>
                </a:lnTo>
                <a:lnTo>
                  <a:pt x="5785" y="123"/>
                </a:lnTo>
                <a:lnTo>
                  <a:pt x="5785" y="160"/>
                </a:lnTo>
                <a:lnTo>
                  <a:pt x="5782" y="160"/>
                </a:lnTo>
                <a:lnTo>
                  <a:pt x="5778" y="207"/>
                </a:lnTo>
                <a:lnTo>
                  <a:pt x="5774" y="207"/>
                </a:lnTo>
                <a:lnTo>
                  <a:pt x="5774" y="243"/>
                </a:lnTo>
                <a:lnTo>
                  <a:pt x="5771" y="243"/>
                </a:lnTo>
                <a:lnTo>
                  <a:pt x="5774" y="300"/>
                </a:lnTo>
                <a:lnTo>
                  <a:pt x="5778" y="300"/>
                </a:lnTo>
                <a:lnTo>
                  <a:pt x="5780" y="312"/>
                </a:lnTo>
                <a:lnTo>
                  <a:pt x="5780" y="323"/>
                </a:lnTo>
                <a:lnTo>
                  <a:pt x="5780" y="334"/>
                </a:lnTo>
                <a:lnTo>
                  <a:pt x="5785" y="343"/>
                </a:lnTo>
                <a:lnTo>
                  <a:pt x="5783" y="314"/>
                </a:lnTo>
                <a:lnTo>
                  <a:pt x="5778" y="287"/>
                </a:lnTo>
                <a:lnTo>
                  <a:pt x="5774" y="260"/>
                </a:lnTo>
                <a:lnTo>
                  <a:pt x="5776" y="260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8" y="263"/>
                </a:lnTo>
                <a:lnTo>
                  <a:pt x="5791" y="260"/>
                </a:lnTo>
                <a:lnTo>
                  <a:pt x="5791" y="263"/>
                </a:lnTo>
                <a:lnTo>
                  <a:pt x="5796" y="276"/>
                </a:lnTo>
                <a:lnTo>
                  <a:pt x="5802" y="292"/>
                </a:lnTo>
                <a:lnTo>
                  <a:pt x="5807" y="311"/>
                </a:lnTo>
                <a:lnTo>
                  <a:pt x="5811" y="327"/>
                </a:lnTo>
                <a:lnTo>
                  <a:pt x="5811" y="351"/>
                </a:lnTo>
                <a:lnTo>
                  <a:pt x="5814" y="351"/>
                </a:lnTo>
                <a:lnTo>
                  <a:pt x="5814" y="309"/>
                </a:lnTo>
                <a:lnTo>
                  <a:pt x="5818" y="267"/>
                </a:lnTo>
                <a:lnTo>
                  <a:pt x="5825" y="225"/>
                </a:lnTo>
                <a:lnTo>
                  <a:pt x="5834" y="191"/>
                </a:lnTo>
                <a:lnTo>
                  <a:pt x="5842" y="140"/>
                </a:lnTo>
                <a:lnTo>
                  <a:pt x="5845" y="140"/>
                </a:lnTo>
                <a:lnTo>
                  <a:pt x="5847" y="138"/>
                </a:lnTo>
                <a:lnTo>
                  <a:pt x="5849" y="136"/>
                </a:lnTo>
                <a:lnTo>
                  <a:pt x="5849" y="136"/>
                </a:lnTo>
                <a:lnTo>
                  <a:pt x="5849" y="136"/>
                </a:lnTo>
                <a:lnTo>
                  <a:pt x="5851" y="136"/>
                </a:lnTo>
                <a:lnTo>
                  <a:pt x="5854" y="136"/>
                </a:lnTo>
                <a:lnTo>
                  <a:pt x="5853" y="161"/>
                </a:lnTo>
                <a:lnTo>
                  <a:pt x="5853" y="192"/>
                </a:lnTo>
                <a:lnTo>
                  <a:pt x="5851" y="223"/>
                </a:lnTo>
                <a:lnTo>
                  <a:pt x="5849" y="245"/>
                </a:lnTo>
                <a:lnTo>
                  <a:pt x="5849" y="272"/>
                </a:lnTo>
                <a:lnTo>
                  <a:pt x="5853" y="303"/>
                </a:lnTo>
                <a:lnTo>
                  <a:pt x="5858" y="334"/>
                </a:lnTo>
                <a:lnTo>
                  <a:pt x="5863" y="363"/>
                </a:lnTo>
                <a:lnTo>
                  <a:pt x="5871" y="387"/>
                </a:lnTo>
                <a:lnTo>
                  <a:pt x="5873" y="401"/>
                </a:lnTo>
                <a:lnTo>
                  <a:pt x="5873" y="420"/>
                </a:lnTo>
                <a:lnTo>
                  <a:pt x="5873" y="436"/>
                </a:lnTo>
                <a:lnTo>
                  <a:pt x="5873" y="452"/>
                </a:lnTo>
                <a:lnTo>
                  <a:pt x="5878" y="463"/>
                </a:lnTo>
                <a:lnTo>
                  <a:pt x="5885" y="347"/>
                </a:lnTo>
                <a:lnTo>
                  <a:pt x="5882" y="347"/>
                </a:lnTo>
                <a:lnTo>
                  <a:pt x="5882" y="300"/>
                </a:lnTo>
                <a:lnTo>
                  <a:pt x="5874" y="280"/>
                </a:lnTo>
                <a:lnTo>
                  <a:pt x="5871" y="260"/>
                </a:lnTo>
                <a:lnTo>
                  <a:pt x="5882" y="263"/>
                </a:lnTo>
                <a:lnTo>
                  <a:pt x="5883" y="274"/>
                </a:lnTo>
                <a:lnTo>
                  <a:pt x="5889" y="289"/>
                </a:lnTo>
                <a:lnTo>
                  <a:pt x="5893" y="305"/>
                </a:lnTo>
                <a:lnTo>
                  <a:pt x="5898" y="320"/>
                </a:lnTo>
                <a:lnTo>
                  <a:pt x="5902" y="327"/>
                </a:lnTo>
                <a:lnTo>
                  <a:pt x="5902" y="320"/>
                </a:lnTo>
                <a:lnTo>
                  <a:pt x="5905" y="311"/>
                </a:lnTo>
                <a:lnTo>
                  <a:pt x="5907" y="296"/>
                </a:lnTo>
                <a:lnTo>
                  <a:pt x="5907" y="276"/>
                </a:lnTo>
                <a:lnTo>
                  <a:pt x="5907" y="260"/>
                </a:lnTo>
                <a:lnTo>
                  <a:pt x="5905" y="247"/>
                </a:lnTo>
                <a:lnTo>
                  <a:pt x="5902" y="247"/>
                </a:lnTo>
                <a:lnTo>
                  <a:pt x="5902" y="183"/>
                </a:lnTo>
                <a:lnTo>
                  <a:pt x="5898" y="183"/>
                </a:lnTo>
                <a:lnTo>
                  <a:pt x="5898" y="160"/>
                </a:lnTo>
                <a:lnTo>
                  <a:pt x="5894" y="160"/>
                </a:lnTo>
                <a:lnTo>
                  <a:pt x="5894" y="136"/>
                </a:lnTo>
                <a:lnTo>
                  <a:pt x="5891" y="136"/>
                </a:lnTo>
                <a:lnTo>
                  <a:pt x="5891" y="114"/>
                </a:lnTo>
                <a:lnTo>
                  <a:pt x="5885" y="114"/>
                </a:lnTo>
                <a:lnTo>
                  <a:pt x="5885" y="87"/>
                </a:lnTo>
                <a:lnTo>
                  <a:pt x="5882" y="87"/>
                </a:lnTo>
                <a:lnTo>
                  <a:pt x="5878" y="63"/>
                </a:lnTo>
                <a:lnTo>
                  <a:pt x="5891" y="67"/>
                </a:lnTo>
                <a:lnTo>
                  <a:pt x="5918" y="214"/>
                </a:lnTo>
                <a:lnTo>
                  <a:pt x="5920" y="227"/>
                </a:lnTo>
                <a:lnTo>
                  <a:pt x="5918" y="238"/>
                </a:lnTo>
                <a:lnTo>
                  <a:pt x="5918" y="247"/>
                </a:lnTo>
                <a:lnTo>
                  <a:pt x="5922" y="254"/>
                </a:lnTo>
                <a:lnTo>
                  <a:pt x="5934" y="163"/>
                </a:lnTo>
                <a:lnTo>
                  <a:pt x="5943" y="131"/>
                </a:lnTo>
                <a:lnTo>
                  <a:pt x="5951" y="94"/>
                </a:lnTo>
                <a:lnTo>
                  <a:pt x="5962" y="100"/>
                </a:lnTo>
                <a:lnTo>
                  <a:pt x="5960" y="109"/>
                </a:lnTo>
                <a:lnTo>
                  <a:pt x="5954" y="123"/>
                </a:lnTo>
                <a:lnTo>
                  <a:pt x="5951" y="141"/>
                </a:lnTo>
                <a:lnTo>
                  <a:pt x="5947" y="160"/>
                </a:lnTo>
                <a:lnTo>
                  <a:pt x="5945" y="178"/>
                </a:lnTo>
                <a:lnTo>
                  <a:pt x="5943" y="191"/>
                </a:lnTo>
                <a:lnTo>
                  <a:pt x="5945" y="200"/>
                </a:lnTo>
                <a:lnTo>
                  <a:pt x="5947" y="191"/>
                </a:lnTo>
                <a:lnTo>
                  <a:pt x="5947" y="185"/>
                </a:lnTo>
                <a:lnTo>
                  <a:pt x="5949" y="180"/>
                </a:lnTo>
                <a:lnTo>
                  <a:pt x="5953" y="176"/>
                </a:lnTo>
                <a:lnTo>
                  <a:pt x="5956" y="172"/>
                </a:lnTo>
                <a:lnTo>
                  <a:pt x="5962" y="171"/>
                </a:lnTo>
                <a:lnTo>
                  <a:pt x="5962" y="211"/>
                </a:lnTo>
                <a:lnTo>
                  <a:pt x="5965" y="211"/>
                </a:lnTo>
                <a:lnTo>
                  <a:pt x="5965" y="203"/>
                </a:lnTo>
                <a:lnTo>
                  <a:pt x="5978" y="192"/>
                </a:lnTo>
                <a:lnTo>
                  <a:pt x="5987" y="178"/>
                </a:lnTo>
                <a:lnTo>
                  <a:pt x="5998" y="167"/>
                </a:lnTo>
                <a:lnTo>
                  <a:pt x="5998" y="183"/>
                </a:lnTo>
                <a:lnTo>
                  <a:pt x="5987" y="194"/>
                </a:lnTo>
                <a:lnTo>
                  <a:pt x="5980" y="209"/>
                </a:lnTo>
                <a:lnTo>
                  <a:pt x="5971" y="223"/>
                </a:lnTo>
                <a:lnTo>
                  <a:pt x="5962" y="236"/>
                </a:lnTo>
                <a:lnTo>
                  <a:pt x="5982" y="307"/>
                </a:lnTo>
                <a:lnTo>
                  <a:pt x="5985" y="307"/>
                </a:lnTo>
                <a:lnTo>
                  <a:pt x="5987" y="292"/>
                </a:lnTo>
                <a:lnTo>
                  <a:pt x="5991" y="283"/>
                </a:lnTo>
                <a:lnTo>
                  <a:pt x="5994" y="274"/>
                </a:lnTo>
                <a:lnTo>
                  <a:pt x="5994" y="254"/>
                </a:lnTo>
                <a:lnTo>
                  <a:pt x="5998" y="254"/>
                </a:lnTo>
                <a:lnTo>
                  <a:pt x="5998" y="654"/>
                </a:lnTo>
                <a:lnTo>
                  <a:pt x="0" y="654"/>
                </a:lnTo>
                <a:lnTo>
                  <a:pt x="0" y="247"/>
                </a:lnTo>
                <a:lnTo>
                  <a:pt x="2" y="247"/>
                </a:lnTo>
                <a:lnTo>
                  <a:pt x="2" y="254"/>
                </a:lnTo>
                <a:lnTo>
                  <a:pt x="5" y="254"/>
                </a:lnTo>
                <a:lnTo>
                  <a:pt x="5" y="271"/>
                </a:lnTo>
                <a:lnTo>
                  <a:pt x="11" y="271"/>
                </a:lnTo>
                <a:lnTo>
                  <a:pt x="14" y="307"/>
                </a:lnTo>
                <a:lnTo>
                  <a:pt x="25" y="307"/>
                </a:lnTo>
                <a:lnTo>
                  <a:pt x="25" y="323"/>
                </a:lnTo>
                <a:lnTo>
                  <a:pt x="31" y="323"/>
                </a:lnTo>
                <a:lnTo>
                  <a:pt x="31" y="403"/>
                </a:lnTo>
                <a:lnTo>
                  <a:pt x="34" y="403"/>
                </a:lnTo>
                <a:lnTo>
                  <a:pt x="34" y="434"/>
                </a:lnTo>
                <a:lnTo>
                  <a:pt x="38" y="434"/>
                </a:lnTo>
                <a:lnTo>
                  <a:pt x="42" y="300"/>
                </a:lnTo>
                <a:lnTo>
                  <a:pt x="38" y="283"/>
                </a:lnTo>
                <a:lnTo>
                  <a:pt x="33" y="269"/>
                </a:lnTo>
                <a:lnTo>
                  <a:pt x="31" y="251"/>
                </a:lnTo>
                <a:lnTo>
                  <a:pt x="34" y="251"/>
                </a:lnTo>
                <a:lnTo>
                  <a:pt x="34" y="254"/>
                </a:lnTo>
                <a:lnTo>
                  <a:pt x="38" y="254"/>
                </a:lnTo>
                <a:lnTo>
                  <a:pt x="42" y="267"/>
                </a:lnTo>
                <a:lnTo>
                  <a:pt x="45" y="278"/>
                </a:lnTo>
                <a:lnTo>
                  <a:pt x="51" y="287"/>
                </a:lnTo>
                <a:lnTo>
                  <a:pt x="54" y="207"/>
                </a:lnTo>
                <a:lnTo>
                  <a:pt x="45" y="203"/>
                </a:lnTo>
                <a:lnTo>
                  <a:pt x="42" y="187"/>
                </a:lnTo>
                <a:lnTo>
                  <a:pt x="51" y="187"/>
                </a:lnTo>
                <a:lnTo>
                  <a:pt x="45" y="174"/>
                </a:lnTo>
                <a:lnTo>
                  <a:pt x="42" y="161"/>
                </a:lnTo>
                <a:lnTo>
                  <a:pt x="38" y="147"/>
                </a:lnTo>
                <a:lnTo>
                  <a:pt x="43" y="149"/>
                </a:lnTo>
                <a:lnTo>
                  <a:pt x="47" y="151"/>
                </a:lnTo>
                <a:lnTo>
                  <a:pt x="47" y="151"/>
                </a:lnTo>
                <a:lnTo>
                  <a:pt x="49" y="152"/>
                </a:lnTo>
                <a:lnTo>
                  <a:pt x="47" y="154"/>
                </a:lnTo>
                <a:lnTo>
                  <a:pt x="47" y="156"/>
                </a:lnTo>
                <a:lnTo>
                  <a:pt x="47" y="158"/>
                </a:lnTo>
                <a:lnTo>
                  <a:pt x="49" y="160"/>
                </a:lnTo>
                <a:lnTo>
                  <a:pt x="51" y="163"/>
                </a:lnTo>
                <a:lnTo>
                  <a:pt x="54" y="163"/>
                </a:lnTo>
                <a:lnTo>
                  <a:pt x="51" y="123"/>
                </a:lnTo>
                <a:lnTo>
                  <a:pt x="62" y="123"/>
                </a:lnTo>
                <a:lnTo>
                  <a:pt x="65" y="147"/>
                </a:lnTo>
                <a:lnTo>
                  <a:pt x="71" y="167"/>
                </a:lnTo>
                <a:lnTo>
                  <a:pt x="71" y="203"/>
                </a:lnTo>
                <a:lnTo>
                  <a:pt x="74" y="203"/>
                </a:lnTo>
                <a:lnTo>
                  <a:pt x="74" y="231"/>
                </a:lnTo>
                <a:lnTo>
                  <a:pt x="78" y="231"/>
                </a:lnTo>
                <a:lnTo>
                  <a:pt x="78" y="240"/>
                </a:lnTo>
                <a:lnTo>
                  <a:pt x="82" y="240"/>
                </a:lnTo>
                <a:lnTo>
                  <a:pt x="85" y="263"/>
                </a:lnTo>
                <a:lnTo>
                  <a:pt x="91" y="263"/>
                </a:lnTo>
                <a:lnTo>
                  <a:pt x="91" y="231"/>
                </a:lnTo>
                <a:lnTo>
                  <a:pt x="93" y="201"/>
                </a:lnTo>
                <a:lnTo>
                  <a:pt x="98" y="176"/>
                </a:lnTo>
                <a:lnTo>
                  <a:pt x="102" y="176"/>
                </a:lnTo>
                <a:lnTo>
                  <a:pt x="102" y="180"/>
                </a:lnTo>
                <a:lnTo>
                  <a:pt x="103" y="189"/>
                </a:lnTo>
                <a:lnTo>
                  <a:pt x="103" y="203"/>
                </a:lnTo>
                <a:lnTo>
                  <a:pt x="100" y="220"/>
                </a:lnTo>
                <a:lnTo>
                  <a:pt x="96" y="236"/>
                </a:lnTo>
                <a:lnTo>
                  <a:pt x="98" y="251"/>
                </a:lnTo>
                <a:lnTo>
                  <a:pt x="102" y="251"/>
                </a:lnTo>
                <a:lnTo>
                  <a:pt x="102" y="283"/>
                </a:lnTo>
                <a:lnTo>
                  <a:pt x="105" y="283"/>
                </a:lnTo>
                <a:lnTo>
                  <a:pt x="105" y="323"/>
                </a:lnTo>
                <a:lnTo>
                  <a:pt x="111" y="323"/>
                </a:lnTo>
                <a:lnTo>
                  <a:pt x="111" y="343"/>
                </a:lnTo>
                <a:lnTo>
                  <a:pt x="114" y="343"/>
                </a:lnTo>
                <a:lnTo>
                  <a:pt x="114" y="356"/>
                </a:lnTo>
                <a:lnTo>
                  <a:pt x="118" y="356"/>
                </a:lnTo>
                <a:lnTo>
                  <a:pt x="120" y="367"/>
                </a:lnTo>
                <a:lnTo>
                  <a:pt x="120" y="380"/>
                </a:lnTo>
                <a:lnTo>
                  <a:pt x="122" y="391"/>
                </a:lnTo>
                <a:lnTo>
                  <a:pt x="125" y="400"/>
                </a:lnTo>
                <a:lnTo>
                  <a:pt x="122" y="303"/>
                </a:lnTo>
                <a:lnTo>
                  <a:pt x="116" y="287"/>
                </a:lnTo>
                <a:lnTo>
                  <a:pt x="111" y="272"/>
                </a:lnTo>
                <a:lnTo>
                  <a:pt x="105" y="254"/>
                </a:lnTo>
                <a:lnTo>
                  <a:pt x="118" y="260"/>
                </a:lnTo>
                <a:lnTo>
                  <a:pt x="138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2" y="332"/>
                </a:lnTo>
                <a:lnTo>
                  <a:pt x="142" y="331"/>
                </a:lnTo>
                <a:lnTo>
                  <a:pt x="145" y="331"/>
                </a:lnTo>
                <a:lnTo>
                  <a:pt x="142" y="314"/>
                </a:lnTo>
                <a:lnTo>
                  <a:pt x="143" y="294"/>
                </a:lnTo>
                <a:lnTo>
                  <a:pt x="143" y="269"/>
                </a:lnTo>
                <a:lnTo>
                  <a:pt x="143" y="245"/>
                </a:lnTo>
                <a:lnTo>
                  <a:pt x="145" y="223"/>
                </a:lnTo>
                <a:lnTo>
                  <a:pt x="151" y="223"/>
                </a:lnTo>
                <a:lnTo>
                  <a:pt x="145" y="214"/>
                </a:lnTo>
                <a:lnTo>
                  <a:pt x="151" y="214"/>
                </a:lnTo>
                <a:lnTo>
                  <a:pt x="151" y="180"/>
                </a:lnTo>
                <a:lnTo>
                  <a:pt x="154" y="180"/>
                </a:lnTo>
                <a:lnTo>
                  <a:pt x="154" y="154"/>
                </a:lnTo>
                <a:lnTo>
                  <a:pt x="162" y="132"/>
                </a:lnTo>
                <a:lnTo>
                  <a:pt x="165" y="107"/>
                </a:lnTo>
                <a:lnTo>
                  <a:pt x="174" y="107"/>
                </a:lnTo>
                <a:lnTo>
                  <a:pt x="165" y="167"/>
                </a:lnTo>
                <a:lnTo>
                  <a:pt x="162" y="167"/>
                </a:lnTo>
                <a:lnTo>
                  <a:pt x="162" y="203"/>
                </a:lnTo>
                <a:lnTo>
                  <a:pt x="158" y="203"/>
                </a:lnTo>
                <a:lnTo>
                  <a:pt x="162" y="211"/>
                </a:lnTo>
                <a:lnTo>
                  <a:pt x="162" y="214"/>
                </a:lnTo>
                <a:lnTo>
                  <a:pt x="160" y="218"/>
                </a:lnTo>
                <a:lnTo>
                  <a:pt x="158" y="218"/>
                </a:lnTo>
                <a:lnTo>
                  <a:pt x="158" y="220"/>
                </a:lnTo>
                <a:lnTo>
                  <a:pt x="162" y="260"/>
                </a:lnTo>
                <a:lnTo>
                  <a:pt x="162" y="323"/>
                </a:lnTo>
                <a:lnTo>
                  <a:pt x="165" y="323"/>
                </a:lnTo>
                <a:lnTo>
                  <a:pt x="167" y="336"/>
                </a:lnTo>
                <a:lnTo>
                  <a:pt x="167" y="349"/>
                </a:lnTo>
                <a:lnTo>
                  <a:pt x="171" y="360"/>
                </a:lnTo>
                <a:lnTo>
                  <a:pt x="174" y="327"/>
                </a:lnTo>
                <a:lnTo>
                  <a:pt x="178" y="327"/>
                </a:lnTo>
                <a:lnTo>
                  <a:pt x="178" y="320"/>
                </a:lnTo>
                <a:lnTo>
                  <a:pt x="182" y="320"/>
                </a:lnTo>
                <a:lnTo>
                  <a:pt x="185" y="300"/>
                </a:lnTo>
                <a:lnTo>
                  <a:pt x="202" y="287"/>
                </a:lnTo>
                <a:lnTo>
                  <a:pt x="203" y="256"/>
                </a:lnTo>
                <a:lnTo>
                  <a:pt x="205" y="221"/>
                </a:lnTo>
                <a:lnTo>
                  <a:pt x="211" y="185"/>
                </a:lnTo>
                <a:lnTo>
                  <a:pt x="218" y="154"/>
                </a:lnTo>
                <a:lnTo>
                  <a:pt x="220" y="143"/>
                </a:lnTo>
                <a:lnTo>
                  <a:pt x="220" y="132"/>
                </a:lnTo>
                <a:lnTo>
                  <a:pt x="223" y="123"/>
                </a:lnTo>
                <a:lnTo>
                  <a:pt x="231" y="114"/>
                </a:lnTo>
                <a:lnTo>
                  <a:pt x="231" y="114"/>
                </a:lnTo>
                <a:lnTo>
                  <a:pt x="231" y="112"/>
                </a:lnTo>
                <a:lnTo>
                  <a:pt x="231" y="112"/>
                </a:lnTo>
                <a:lnTo>
                  <a:pt x="233" y="112"/>
                </a:lnTo>
                <a:lnTo>
                  <a:pt x="233" y="112"/>
                </a:lnTo>
                <a:lnTo>
                  <a:pt x="234" y="111"/>
                </a:lnTo>
                <a:lnTo>
                  <a:pt x="234" y="131"/>
                </a:lnTo>
                <a:lnTo>
                  <a:pt x="231" y="131"/>
                </a:lnTo>
                <a:lnTo>
                  <a:pt x="222" y="191"/>
                </a:lnTo>
                <a:lnTo>
                  <a:pt x="218" y="211"/>
                </a:lnTo>
                <a:lnTo>
                  <a:pt x="216" y="238"/>
                </a:lnTo>
                <a:lnTo>
                  <a:pt x="216" y="271"/>
                </a:lnTo>
                <a:lnTo>
                  <a:pt x="216" y="305"/>
                </a:lnTo>
                <a:lnTo>
                  <a:pt x="216" y="338"/>
                </a:lnTo>
                <a:lnTo>
                  <a:pt x="218" y="365"/>
                </a:lnTo>
                <a:lnTo>
                  <a:pt x="222" y="383"/>
                </a:lnTo>
                <a:lnTo>
                  <a:pt x="223" y="394"/>
                </a:lnTo>
                <a:lnTo>
                  <a:pt x="222" y="407"/>
                </a:lnTo>
                <a:lnTo>
                  <a:pt x="222" y="418"/>
                </a:lnTo>
                <a:lnTo>
                  <a:pt x="225" y="427"/>
                </a:lnTo>
                <a:lnTo>
                  <a:pt x="225" y="283"/>
                </a:lnTo>
                <a:lnTo>
                  <a:pt x="222" y="283"/>
                </a:lnTo>
                <a:lnTo>
                  <a:pt x="222" y="251"/>
                </a:lnTo>
                <a:lnTo>
                  <a:pt x="234" y="254"/>
                </a:lnTo>
                <a:lnTo>
                  <a:pt x="238" y="283"/>
                </a:lnTo>
                <a:lnTo>
                  <a:pt x="242" y="283"/>
                </a:lnTo>
                <a:lnTo>
                  <a:pt x="251" y="207"/>
                </a:lnTo>
                <a:lnTo>
                  <a:pt x="254" y="207"/>
                </a:lnTo>
                <a:lnTo>
                  <a:pt x="254" y="196"/>
                </a:lnTo>
                <a:lnTo>
                  <a:pt x="258" y="196"/>
                </a:lnTo>
                <a:lnTo>
                  <a:pt x="258" y="180"/>
                </a:lnTo>
                <a:lnTo>
                  <a:pt x="262" y="180"/>
                </a:lnTo>
                <a:lnTo>
                  <a:pt x="262" y="169"/>
                </a:lnTo>
                <a:lnTo>
                  <a:pt x="258" y="156"/>
                </a:lnTo>
                <a:lnTo>
                  <a:pt x="253" y="143"/>
                </a:lnTo>
                <a:lnTo>
                  <a:pt x="251" y="131"/>
                </a:lnTo>
                <a:lnTo>
                  <a:pt x="254" y="132"/>
                </a:lnTo>
                <a:lnTo>
                  <a:pt x="258" y="132"/>
                </a:lnTo>
                <a:lnTo>
                  <a:pt x="260" y="134"/>
                </a:lnTo>
                <a:lnTo>
                  <a:pt x="260" y="136"/>
                </a:lnTo>
                <a:lnTo>
                  <a:pt x="262" y="138"/>
                </a:lnTo>
                <a:lnTo>
                  <a:pt x="262" y="143"/>
                </a:lnTo>
                <a:lnTo>
                  <a:pt x="269" y="154"/>
                </a:lnTo>
                <a:lnTo>
                  <a:pt x="273" y="171"/>
                </a:lnTo>
                <a:lnTo>
                  <a:pt x="274" y="185"/>
                </a:lnTo>
                <a:lnTo>
                  <a:pt x="276" y="200"/>
                </a:lnTo>
                <a:lnTo>
                  <a:pt x="282" y="211"/>
                </a:lnTo>
                <a:lnTo>
                  <a:pt x="282" y="203"/>
                </a:lnTo>
                <a:lnTo>
                  <a:pt x="285" y="192"/>
                </a:lnTo>
                <a:lnTo>
                  <a:pt x="285" y="180"/>
                </a:lnTo>
                <a:lnTo>
                  <a:pt x="282" y="167"/>
                </a:lnTo>
                <a:lnTo>
                  <a:pt x="294" y="167"/>
                </a:lnTo>
                <a:lnTo>
                  <a:pt x="294" y="151"/>
                </a:lnTo>
                <a:lnTo>
                  <a:pt x="305" y="151"/>
                </a:lnTo>
                <a:lnTo>
                  <a:pt x="302" y="200"/>
                </a:lnTo>
                <a:lnTo>
                  <a:pt x="311" y="203"/>
                </a:lnTo>
                <a:lnTo>
                  <a:pt x="311" y="220"/>
                </a:lnTo>
                <a:lnTo>
                  <a:pt x="314" y="220"/>
                </a:lnTo>
                <a:lnTo>
                  <a:pt x="318" y="236"/>
                </a:lnTo>
                <a:lnTo>
                  <a:pt x="322" y="236"/>
                </a:lnTo>
                <a:lnTo>
                  <a:pt x="331" y="271"/>
                </a:lnTo>
                <a:lnTo>
                  <a:pt x="338" y="271"/>
                </a:lnTo>
                <a:lnTo>
                  <a:pt x="342" y="307"/>
                </a:lnTo>
                <a:lnTo>
                  <a:pt x="345" y="307"/>
                </a:lnTo>
                <a:lnTo>
                  <a:pt x="345" y="303"/>
                </a:lnTo>
                <a:lnTo>
                  <a:pt x="354" y="289"/>
                </a:lnTo>
                <a:lnTo>
                  <a:pt x="356" y="269"/>
                </a:lnTo>
                <a:lnTo>
                  <a:pt x="356" y="245"/>
                </a:lnTo>
                <a:lnTo>
                  <a:pt x="354" y="221"/>
                </a:lnTo>
                <a:lnTo>
                  <a:pt x="353" y="198"/>
                </a:lnTo>
                <a:lnTo>
                  <a:pt x="351" y="180"/>
                </a:lnTo>
                <a:lnTo>
                  <a:pt x="354" y="180"/>
                </a:lnTo>
                <a:lnTo>
                  <a:pt x="354" y="183"/>
                </a:lnTo>
                <a:lnTo>
                  <a:pt x="356" y="185"/>
                </a:lnTo>
                <a:lnTo>
                  <a:pt x="356" y="185"/>
                </a:lnTo>
                <a:lnTo>
                  <a:pt x="356" y="183"/>
                </a:lnTo>
                <a:lnTo>
                  <a:pt x="358" y="181"/>
                </a:lnTo>
                <a:lnTo>
                  <a:pt x="358" y="178"/>
                </a:lnTo>
                <a:lnTo>
                  <a:pt x="358" y="176"/>
                </a:lnTo>
                <a:lnTo>
                  <a:pt x="358" y="176"/>
                </a:lnTo>
                <a:lnTo>
                  <a:pt x="354" y="176"/>
                </a:lnTo>
                <a:lnTo>
                  <a:pt x="345" y="123"/>
                </a:lnTo>
                <a:lnTo>
                  <a:pt x="342" y="123"/>
                </a:lnTo>
                <a:lnTo>
                  <a:pt x="342" y="100"/>
                </a:lnTo>
                <a:lnTo>
                  <a:pt x="338" y="100"/>
                </a:lnTo>
                <a:lnTo>
                  <a:pt x="334" y="80"/>
                </a:lnTo>
                <a:lnTo>
                  <a:pt x="345" y="80"/>
                </a:lnTo>
                <a:lnTo>
                  <a:pt x="351" y="112"/>
                </a:lnTo>
                <a:lnTo>
                  <a:pt x="360" y="145"/>
                </a:lnTo>
                <a:lnTo>
                  <a:pt x="371" y="176"/>
                </a:lnTo>
                <a:lnTo>
                  <a:pt x="378" y="240"/>
                </a:lnTo>
                <a:lnTo>
                  <a:pt x="382" y="240"/>
                </a:lnTo>
                <a:lnTo>
                  <a:pt x="382" y="236"/>
                </a:lnTo>
                <a:lnTo>
                  <a:pt x="389" y="227"/>
                </a:lnTo>
                <a:lnTo>
                  <a:pt x="391" y="218"/>
                </a:lnTo>
                <a:lnTo>
                  <a:pt x="391" y="207"/>
                </a:lnTo>
                <a:lnTo>
                  <a:pt x="394" y="196"/>
                </a:lnTo>
                <a:lnTo>
                  <a:pt x="405" y="156"/>
                </a:lnTo>
                <a:lnTo>
                  <a:pt x="414" y="114"/>
                </a:lnTo>
                <a:lnTo>
                  <a:pt x="422" y="114"/>
                </a:lnTo>
                <a:lnTo>
                  <a:pt x="420" y="143"/>
                </a:lnTo>
                <a:lnTo>
                  <a:pt x="413" y="169"/>
                </a:lnTo>
                <a:lnTo>
                  <a:pt x="407" y="194"/>
                </a:lnTo>
                <a:lnTo>
                  <a:pt x="402" y="220"/>
                </a:lnTo>
                <a:lnTo>
                  <a:pt x="405" y="220"/>
                </a:lnTo>
                <a:lnTo>
                  <a:pt x="405" y="211"/>
                </a:lnTo>
                <a:lnTo>
                  <a:pt x="413" y="198"/>
                </a:lnTo>
                <a:lnTo>
                  <a:pt x="420" y="178"/>
                </a:lnTo>
                <a:lnTo>
                  <a:pt x="423" y="154"/>
                </a:lnTo>
                <a:lnTo>
                  <a:pt x="429" y="132"/>
                </a:lnTo>
                <a:lnTo>
                  <a:pt x="434" y="114"/>
                </a:lnTo>
                <a:lnTo>
                  <a:pt x="438" y="114"/>
                </a:lnTo>
                <a:lnTo>
                  <a:pt x="438" y="140"/>
                </a:lnTo>
                <a:lnTo>
                  <a:pt x="434" y="140"/>
                </a:lnTo>
                <a:lnTo>
                  <a:pt x="434" y="160"/>
                </a:lnTo>
                <a:lnTo>
                  <a:pt x="431" y="160"/>
                </a:lnTo>
                <a:lnTo>
                  <a:pt x="423" y="189"/>
                </a:lnTo>
                <a:lnTo>
                  <a:pt x="423" y="220"/>
                </a:lnTo>
                <a:lnTo>
                  <a:pt x="425" y="252"/>
                </a:lnTo>
                <a:lnTo>
                  <a:pt x="425" y="287"/>
                </a:lnTo>
                <a:lnTo>
                  <a:pt x="434" y="287"/>
                </a:lnTo>
                <a:lnTo>
                  <a:pt x="434" y="311"/>
                </a:lnTo>
                <a:lnTo>
                  <a:pt x="438" y="311"/>
                </a:lnTo>
                <a:lnTo>
                  <a:pt x="438" y="307"/>
                </a:lnTo>
                <a:lnTo>
                  <a:pt x="442" y="307"/>
                </a:lnTo>
                <a:lnTo>
                  <a:pt x="451" y="260"/>
                </a:lnTo>
                <a:lnTo>
                  <a:pt x="454" y="260"/>
                </a:lnTo>
                <a:lnTo>
                  <a:pt x="454" y="243"/>
                </a:lnTo>
                <a:lnTo>
                  <a:pt x="458" y="243"/>
                </a:lnTo>
                <a:lnTo>
                  <a:pt x="458" y="223"/>
                </a:lnTo>
                <a:lnTo>
                  <a:pt x="462" y="223"/>
                </a:lnTo>
                <a:lnTo>
                  <a:pt x="462" y="211"/>
                </a:lnTo>
                <a:lnTo>
                  <a:pt x="465" y="211"/>
                </a:lnTo>
                <a:lnTo>
                  <a:pt x="465" y="196"/>
                </a:lnTo>
                <a:lnTo>
                  <a:pt x="471" y="196"/>
                </a:lnTo>
                <a:lnTo>
                  <a:pt x="471" y="176"/>
                </a:lnTo>
                <a:lnTo>
                  <a:pt x="476" y="156"/>
                </a:lnTo>
                <a:lnTo>
                  <a:pt x="480" y="138"/>
                </a:lnTo>
                <a:lnTo>
                  <a:pt x="482" y="114"/>
                </a:lnTo>
                <a:lnTo>
                  <a:pt x="494" y="114"/>
                </a:lnTo>
                <a:lnTo>
                  <a:pt x="494" y="120"/>
                </a:lnTo>
                <a:lnTo>
                  <a:pt x="491" y="120"/>
                </a:lnTo>
                <a:lnTo>
                  <a:pt x="491" y="143"/>
                </a:lnTo>
                <a:lnTo>
                  <a:pt x="485" y="143"/>
                </a:lnTo>
                <a:lnTo>
                  <a:pt x="474" y="211"/>
                </a:lnTo>
                <a:lnTo>
                  <a:pt x="478" y="211"/>
                </a:lnTo>
                <a:lnTo>
                  <a:pt x="494" y="154"/>
                </a:lnTo>
                <a:lnTo>
                  <a:pt x="502" y="154"/>
                </a:lnTo>
                <a:lnTo>
                  <a:pt x="498" y="176"/>
                </a:lnTo>
                <a:lnTo>
                  <a:pt x="491" y="194"/>
                </a:lnTo>
                <a:lnTo>
                  <a:pt x="485" y="214"/>
                </a:lnTo>
                <a:lnTo>
                  <a:pt x="494" y="214"/>
                </a:lnTo>
                <a:lnTo>
                  <a:pt x="494" y="231"/>
                </a:lnTo>
                <a:lnTo>
                  <a:pt x="498" y="231"/>
                </a:lnTo>
                <a:lnTo>
                  <a:pt x="500" y="216"/>
                </a:lnTo>
                <a:lnTo>
                  <a:pt x="505" y="203"/>
                </a:lnTo>
                <a:lnTo>
                  <a:pt x="511" y="191"/>
                </a:lnTo>
                <a:lnTo>
                  <a:pt x="511" y="171"/>
                </a:lnTo>
                <a:lnTo>
                  <a:pt x="514" y="171"/>
                </a:lnTo>
                <a:lnTo>
                  <a:pt x="516" y="169"/>
                </a:lnTo>
                <a:lnTo>
                  <a:pt x="516" y="169"/>
                </a:lnTo>
                <a:lnTo>
                  <a:pt x="516" y="169"/>
                </a:lnTo>
                <a:lnTo>
                  <a:pt x="518" y="169"/>
                </a:lnTo>
                <a:lnTo>
                  <a:pt x="520" y="169"/>
                </a:lnTo>
                <a:lnTo>
                  <a:pt x="522" y="167"/>
                </a:lnTo>
                <a:lnTo>
                  <a:pt x="522" y="180"/>
                </a:lnTo>
                <a:lnTo>
                  <a:pt x="518" y="196"/>
                </a:lnTo>
                <a:lnTo>
                  <a:pt x="518" y="211"/>
                </a:lnTo>
                <a:lnTo>
                  <a:pt x="518" y="225"/>
                </a:lnTo>
                <a:lnTo>
                  <a:pt x="522" y="236"/>
                </a:lnTo>
                <a:lnTo>
                  <a:pt x="523" y="212"/>
                </a:lnTo>
                <a:lnTo>
                  <a:pt x="529" y="192"/>
                </a:lnTo>
                <a:lnTo>
                  <a:pt x="534" y="172"/>
                </a:lnTo>
                <a:lnTo>
                  <a:pt x="538" y="151"/>
                </a:lnTo>
                <a:lnTo>
                  <a:pt x="551" y="151"/>
                </a:lnTo>
                <a:lnTo>
                  <a:pt x="545" y="189"/>
                </a:lnTo>
                <a:lnTo>
                  <a:pt x="542" y="229"/>
                </a:lnTo>
                <a:lnTo>
                  <a:pt x="538" y="271"/>
                </a:lnTo>
                <a:lnTo>
                  <a:pt x="540" y="311"/>
                </a:lnTo>
                <a:lnTo>
                  <a:pt x="545" y="347"/>
                </a:lnTo>
                <a:lnTo>
                  <a:pt x="547" y="360"/>
                </a:lnTo>
                <a:lnTo>
                  <a:pt x="549" y="374"/>
                </a:lnTo>
                <a:lnTo>
                  <a:pt x="549" y="389"/>
                </a:lnTo>
                <a:lnTo>
                  <a:pt x="549" y="401"/>
                </a:lnTo>
                <a:lnTo>
                  <a:pt x="554" y="411"/>
                </a:lnTo>
                <a:lnTo>
                  <a:pt x="554" y="311"/>
                </a:lnTo>
                <a:lnTo>
                  <a:pt x="558" y="311"/>
                </a:lnTo>
                <a:lnTo>
                  <a:pt x="560" y="294"/>
                </a:lnTo>
                <a:lnTo>
                  <a:pt x="560" y="276"/>
                </a:lnTo>
                <a:lnTo>
                  <a:pt x="558" y="263"/>
                </a:lnTo>
                <a:lnTo>
                  <a:pt x="565" y="263"/>
                </a:lnTo>
                <a:lnTo>
                  <a:pt x="565" y="247"/>
                </a:lnTo>
                <a:lnTo>
                  <a:pt x="578" y="247"/>
                </a:lnTo>
                <a:lnTo>
                  <a:pt x="574" y="271"/>
                </a:lnTo>
                <a:lnTo>
                  <a:pt x="571" y="271"/>
                </a:lnTo>
                <a:lnTo>
                  <a:pt x="571" y="281"/>
                </a:lnTo>
                <a:lnTo>
                  <a:pt x="573" y="296"/>
                </a:lnTo>
                <a:lnTo>
                  <a:pt x="576" y="314"/>
                </a:lnTo>
                <a:lnTo>
                  <a:pt x="580" y="331"/>
                </a:lnTo>
                <a:lnTo>
                  <a:pt x="583" y="345"/>
                </a:lnTo>
                <a:lnTo>
                  <a:pt x="585" y="351"/>
                </a:lnTo>
                <a:lnTo>
                  <a:pt x="589" y="311"/>
                </a:lnTo>
                <a:lnTo>
                  <a:pt x="593" y="271"/>
                </a:lnTo>
                <a:lnTo>
                  <a:pt x="594" y="227"/>
                </a:lnTo>
                <a:lnTo>
                  <a:pt x="594" y="191"/>
                </a:lnTo>
                <a:lnTo>
                  <a:pt x="591" y="191"/>
                </a:lnTo>
                <a:lnTo>
                  <a:pt x="591" y="163"/>
                </a:lnTo>
                <a:lnTo>
                  <a:pt x="585" y="163"/>
                </a:lnTo>
                <a:lnTo>
                  <a:pt x="585" y="136"/>
                </a:lnTo>
                <a:lnTo>
                  <a:pt x="578" y="103"/>
                </a:lnTo>
                <a:lnTo>
                  <a:pt x="571" y="71"/>
                </a:lnTo>
                <a:lnTo>
                  <a:pt x="582" y="76"/>
                </a:lnTo>
                <a:lnTo>
                  <a:pt x="605" y="207"/>
                </a:lnTo>
                <a:lnTo>
                  <a:pt x="607" y="221"/>
                </a:lnTo>
                <a:lnTo>
                  <a:pt x="605" y="238"/>
                </a:lnTo>
                <a:lnTo>
                  <a:pt x="605" y="252"/>
                </a:lnTo>
                <a:lnTo>
                  <a:pt x="611" y="263"/>
                </a:lnTo>
                <a:lnTo>
                  <a:pt x="638" y="103"/>
                </a:lnTo>
                <a:lnTo>
                  <a:pt x="645" y="103"/>
                </a:lnTo>
                <a:lnTo>
                  <a:pt x="631" y="211"/>
                </a:lnTo>
                <a:lnTo>
                  <a:pt x="634" y="211"/>
                </a:lnTo>
                <a:lnTo>
                  <a:pt x="638" y="183"/>
                </a:lnTo>
                <a:lnTo>
                  <a:pt x="651" y="183"/>
                </a:lnTo>
                <a:lnTo>
                  <a:pt x="651" y="214"/>
                </a:lnTo>
                <a:lnTo>
                  <a:pt x="653" y="245"/>
                </a:lnTo>
                <a:lnTo>
                  <a:pt x="658" y="271"/>
                </a:lnTo>
                <a:lnTo>
                  <a:pt x="654" y="283"/>
                </a:lnTo>
                <a:lnTo>
                  <a:pt x="662" y="283"/>
                </a:lnTo>
                <a:lnTo>
                  <a:pt x="665" y="311"/>
                </a:lnTo>
                <a:lnTo>
                  <a:pt x="671" y="311"/>
                </a:lnTo>
                <a:lnTo>
                  <a:pt x="671" y="307"/>
                </a:lnTo>
                <a:lnTo>
                  <a:pt x="705" y="200"/>
                </a:lnTo>
                <a:lnTo>
                  <a:pt x="705" y="183"/>
                </a:lnTo>
                <a:lnTo>
                  <a:pt x="711" y="183"/>
                </a:lnTo>
                <a:lnTo>
                  <a:pt x="714" y="154"/>
                </a:lnTo>
                <a:lnTo>
                  <a:pt x="718" y="154"/>
                </a:lnTo>
                <a:lnTo>
                  <a:pt x="720" y="154"/>
                </a:lnTo>
                <a:lnTo>
                  <a:pt x="720" y="152"/>
                </a:lnTo>
                <a:lnTo>
                  <a:pt x="720" y="152"/>
                </a:lnTo>
                <a:lnTo>
                  <a:pt x="722" y="152"/>
                </a:lnTo>
                <a:lnTo>
                  <a:pt x="723" y="152"/>
                </a:lnTo>
                <a:lnTo>
                  <a:pt x="725" y="151"/>
                </a:lnTo>
                <a:lnTo>
                  <a:pt x="714" y="207"/>
                </a:lnTo>
                <a:lnTo>
                  <a:pt x="722" y="207"/>
                </a:lnTo>
                <a:lnTo>
                  <a:pt x="723" y="223"/>
                </a:lnTo>
                <a:lnTo>
                  <a:pt x="729" y="236"/>
                </a:lnTo>
                <a:lnTo>
                  <a:pt x="734" y="247"/>
                </a:lnTo>
                <a:lnTo>
                  <a:pt x="734" y="267"/>
                </a:lnTo>
                <a:lnTo>
                  <a:pt x="738" y="267"/>
                </a:lnTo>
                <a:lnTo>
                  <a:pt x="738" y="280"/>
                </a:lnTo>
                <a:lnTo>
                  <a:pt x="742" y="280"/>
                </a:lnTo>
                <a:lnTo>
                  <a:pt x="745" y="323"/>
                </a:lnTo>
                <a:lnTo>
                  <a:pt x="751" y="323"/>
                </a:lnTo>
                <a:lnTo>
                  <a:pt x="753" y="338"/>
                </a:lnTo>
                <a:lnTo>
                  <a:pt x="753" y="352"/>
                </a:lnTo>
                <a:lnTo>
                  <a:pt x="753" y="365"/>
                </a:lnTo>
                <a:lnTo>
                  <a:pt x="758" y="374"/>
                </a:lnTo>
                <a:lnTo>
                  <a:pt x="758" y="367"/>
                </a:lnTo>
                <a:lnTo>
                  <a:pt x="765" y="358"/>
                </a:lnTo>
                <a:lnTo>
                  <a:pt x="767" y="343"/>
                </a:lnTo>
                <a:lnTo>
                  <a:pt x="765" y="327"/>
                </a:lnTo>
                <a:lnTo>
                  <a:pt x="762" y="327"/>
                </a:lnTo>
                <a:lnTo>
                  <a:pt x="762" y="300"/>
                </a:lnTo>
                <a:lnTo>
                  <a:pt x="758" y="300"/>
                </a:lnTo>
                <a:lnTo>
                  <a:pt x="758" y="280"/>
                </a:lnTo>
                <a:lnTo>
                  <a:pt x="754" y="280"/>
                </a:lnTo>
                <a:lnTo>
                  <a:pt x="754" y="271"/>
                </a:lnTo>
                <a:lnTo>
                  <a:pt x="751" y="271"/>
                </a:lnTo>
                <a:lnTo>
                  <a:pt x="749" y="269"/>
                </a:lnTo>
                <a:lnTo>
                  <a:pt x="749" y="269"/>
                </a:lnTo>
                <a:lnTo>
                  <a:pt x="751" y="269"/>
                </a:lnTo>
                <a:lnTo>
                  <a:pt x="751" y="269"/>
                </a:lnTo>
                <a:lnTo>
                  <a:pt x="753" y="269"/>
                </a:lnTo>
                <a:lnTo>
                  <a:pt x="754" y="267"/>
                </a:lnTo>
                <a:lnTo>
                  <a:pt x="756" y="265"/>
                </a:lnTo>
                <a:lnTo>
                  <a:pt x="756" y="265"/>
                </a:lnTo>
                <a:lnTo>
                  <a:pt x="756" y="265"/>
                </a:lnTo>
                <a:lnTo>
                  <a:pt x="758" y="265"/>
                </a:lnTo>
                <a:lnTo>
                  <a:pt x="760" y="263"/>
                </a:lnTo>
                <a:lnTo>
                  <a:pt x="762" y="263"/>
                </a:lnTo>
                <a:lnTo>
                  <a:pt x="762" y="274"/>
                </a:lnTo>
                <a:lnTo>
                  <a:pt x="765" y="274"/>
                </a:lnTo>
                <a:lnTo>
                  <a:pt x="765" y="260"/>
                </a:lnTo>
                <a:lnTo>
                  <a:pt x="778" y="260"/>
                </a:lnTo>
                <a:lnTo>
                  <a:pt x="780" y="280"/>
                </a:lnTo>
                <a:lnTo>
                  <a:pt x="785" y="298"/>
                </a:lnTo>
                <a:lnTo>
                  <a:pt x="791" y="314"/>
                </a:lnTo>
                <a:lnTo>
                  <a:pt x="791" y="347"/>
                </a:lnTo>
                <a:lnTo>
                  <a:pt x="796" y="385"/>
                </a:lnTo>
                <a:lnTo>
                  <a:pt x="798" y="431"/>
                </a:lnTo>
                <a:lnTo>
                  <a:pt x="798" y="441"/>
                </a:lnTo>
                <a:lnTo>
                  <a:pt x="800" y="449"/>
                </a:lnTo>
                <a:lnTo>
                  <a:pt x="800" y="454"/>
                </a:lnTo>
                <a:lnTo>
                  <a:pt x="798" y="463"/>
                </a:lnTo>
                <a:lnTo>
                  <a:pt x="811" y="463"/>
                </a:lnTo>
                <a:lnTo>
                  <a:pt x="814" y="314"/>
                </a:lnTo>
                <a:lnTo>
                  <a:pt x="809" y="300"/>
                </a:lnTo>
                <a:lnTo>
                  <a:pt x="803" y="283"/>
                </a:lnTo>
                <a:lnTo>
                  <a:pt x="802" y="263"/>
                </a:lnTo>
                <a:lnTo>
                  <a:pt x="805" y="263"/>
                </a:lnTo>
                <a:lnTo>
                  <a:pt x="807" y="267"/>
                </a:lnTo>
                <a:lnTo>
                  <a:pt x="807" y="267"/>
                </a:lnTo>
                <a:lnTo>
                  <a:pt x="807" y="269"/>
                </a:lnTo>
                <a:lnTo>
                  <a:pt x="807" y="269"/>
                </a:lnTo>
                <a:lnTo>
                  <a:pt x="809" y="269"/>
                </a:lnTo>
                <a:lnTo>
                  <a:pt x="811" y="271"/>
                </a:lnTo>
                <a:lnTo>
                  <a:pt x="811" y="260"/>
                </a:lnTo>
                <a:lnTo>
                  <a:pt x="805" y="247"/>
                </a:lnTo>
                <a:lnTo>
                  <a:pt x="803" y="232"/>
                </a:lnTo>
                <a:lnTo>
                  <a:pt x="802" y="220"/>
                </a:lnTo>
                <a:lnTo>
                  <a:pt x="782" y="163"/>
                </a:lnTo>
                <a:lnTo>
                  <a:pt x="785" y="163"/>
                </a:lnTo>
                <a:lnTo>
                  <a:pt x="785" y="160"/>
                </a:lnTo>
                <a:lnTo>
                  <a:pt x="791" y="160"/>
                </a:lnTo>
                <a:lnTo>
                  <a:pt x="791" y="163"/>
                </a:lnTo>
                <a:lnTo>
                  <a:pt x="796" y="174"/>
                </a:lnTo>
                <a:lnTo>
                  <a:pt x="800" y="185"/>
                </a:lnTo>
                <a:lnTo>
                  <a:pt x="802" y="200"/>
                </a:lnTo>
                <a:lnTo>
                  <a:pt x="805" y="200"/>
                </a:lnTo>
                <a:lnTo>
                  <a:pt x="805" y="220"/>
                </a:lnTo>
                <a:lnTo>
                  <a:pt x="811" y="220"/>
                </a:lnTo>
                <a:lnTo>
                  <a:pt x="811" y="231"/>
                </a:lnTo>
                <a:lnTo>
                  <a:pt x="814" y="231"/>
                </a:lnTo>
                <a:lnTo>
                  <a:pt x="814" y="254"/>
                </a:lnTo>
                <a:lnTo>
                  <a:pt x="818" y="254"/>
                </a:lnTo>
                <a:lnTo>
                  <a:pt x="818" y="271"/>
                </a:lnTo>
                <a:lnTo>
                  <a:pt x="823" y="291"/>
                </a:lnTo>
                <a:lnTo>
                  <a:pt x="831" y="311"/>
                </a:lnTo>
                <a:lnTo>
                  <a:pt x="834" y="311"/>
                </a:lnTo>
                <a:lnTo>
                  <a:pt x="834" y="267"/>
                </a:lnTo>
                <a:lnTo>
                  <a:pt x="831" y="267"/>
                </a:lnTo>
                <a:lnTo>
                  <a:pt x="831" y="243"/>
                </a:lnTo>
                <a:lnTo>
                  <a:pt x="825" y="243"/>
                </a:lnTo>
                <a:lnTo>
                  <a:pt x="822" y="220"/>
                </a:lnTo>
                <a:lnTo>
                  <a:pt x="814" y="214"/>
                </a:lnTo>
                <a:lnTo>
                  <a:pt x="811" y="200"/>
                </a:lnTo>
                <a:lnTo>
                  <a:pt x="818" y="203"/>
                </a:lnTo>
                <a:lnTo>
                  <a:pt x="805" y="163"/>
                </a:lnTo>
                <a:lnTo>
                  <a:pt x="814" y="163"/>
                </a:lnTo>
                <a:lnTo>
                  <a:pt x="865" y="314"/>
                </a:lnTo>
                <a:lnTo>
                  <a:pt x="865" y="311"/>
                </a:lnTo>
                <a:lnTo>
                  <a:pt x="869" y="309"/>
                </a:lnTo>
                <a:lnTo>
                  <a:pt x="869" y="307"/>
                </a:lnTo>
                <a:lnTo>
                  <a:pt x="869" y="305"/>
                </a:lnTo>
                <a:lnTo>
                  <a:pt x="869" y="305"/>
                </a:lnTo>
                <a:lnTo>
                  <a:pt x="869" y="303"/>
                </a:lnTo>
                <a:lnTo>
                  <a:pt x="869" y="301"/>
                </a:lnTo>
                <a:lnTo>
                  <a:pt x="871" y="300"/>
                </a:lnTo>
                <a:lnTo>
                  <a:pt x="874" y="300"/>
                </a:lnTo>
                <a:lnTo>
                  <a:pt x="874" y="303"/>
                </a:lnTo>
                <a:lnTo>
                  <a:pt x="876" y="301"/>
                </a:lnTo>
                <a:lnTo>
                  <a:pt x="876" y="301"/>
                </a:lnTo>
                <a:lnTo>
                  <a:pt x="876" y="300"/>
                </a:lnTo>
                <a:lnTo>
                  <a:pt x="876" y="300"/>
                </a:lnTo>
                <a:lnTo>
                  <a:pt x="878" y="298"/>
                </a:lnTo>
                <a:lnTo>
                  <a:pt x="878" y="296"/>
                </a:lnTo>
                <a:lnTo>
                  <a:pt x="871" y="296"/>
                </a:lnTo>
                <a:lnTo>
                  <a:pt x="865" y="263"/>
                </a:lnTo>
                <a:lnTo>
                  <a:pt x="874" y="263"/>
                </a:lnTo>
                <a:lnTo>
                  <a:pt x="874" y="254"/>
                </a:lnTo>
                <a:lnTo>
                  <a:pt x="882" y="254"/>
                </a:lnTo>
                <a:lnTo>
                  <a:pt x="882" y="271"/>
                </a:lnTo>
                <a:lnTo>
                  <a:pt x="880" y="281"/>
                </a:lnTo>
                <a:lnTo>
                  <a:pt x="882" y="291"/>
                </a:lnTo>
                <a:lnTo>
                  <a:pt x="885" y="291"/>
                </a:lnTo>
                <a:lnTo>
                  <a:pt x="891" y="236"/>
                </a:lnTo>
                <a:lnTo>
                  <a:pt x="898" y="231"/>
                </a:lnTo>
                <a:lnTo>
                  <a:pt x="898" y="220"/>
                </a:lnTo>
                <a:lnTo>
                  <a:pt x="902" y="220"/>
                </a:lnTo>
                <a:lnTo>
                  <a:pt x="902" y="214"/>
                </a:lnTo>
                <a:lnTo>
                  <a:pt x="898" y="214"/>
                </a:lnTo>
                <a:lnTo>
                  <a:pt x="898" y="163"/>
                </a:lnTo>
                <a:lnTo>
                  <a:pt x="894" y="163"/>
                </a:lnTo>
                <a:lnTo>
                  <a:pt x="894" y="160"/>
                </a:lnTo>
                <a:lnTo>
                  <a:pt x="898" y="160"/>
                </a:lnTo>
                <a:lnTo>
                  <a:pt x="898" y="154"/>
                </a:lnTo>
                <a:lnTo>
                  <a:pt x="894" y="154"/>
                </a:lnTo>
                <a:lnTo>
                  <a:pt x="894" y="152"/>
                </a:lnTo>
                <a:lnTo>
                  <a:pt x="896" y="149"/>
                </a:lnTo>
                <a:lnTo>
                  <a:pt x="898" y="147"/>
                </a:lnTo>
                <a:lnTo>
                  <a:pt x="898" y="147"/>
                </a:lnTo>
                <a:lnTo>
                  <a:pt x="894" y="140"/>
                </a:lnTo>
                <a:lnTo>
                  <a:pt x="894" y="136"/>
                </a:lnTo>
                <a:lnTo>
                  <a:pt x="898" y="136"/>
                </a:lnTo>
                <a:lnTo>
                  <a:pt x="898" y="131"/>
                </a:lnTo>
                <a:lnTo>
                  <a:pt x="894" y="131"/>
                </a:lnTo>
                <a:lnTo>
                  <a:pt x="898" y="107"/>
                </a:lnTo>
                <a:lnTo>
                  <a:pt x="905" y="107"/>
                </a:lnTo>
                <a:lnTo>
                  <a:pt x="905" y="167"/>
                </a:lnTo>
                <a:lnTo>
                  <a:pt x="914" y="167"/>
                </a:lnTo>
                <a:lnTo>
                  <a:pt x="922" y="311"/>
                </a:lnTo>
                <a:lnTo>
                  <a:pt x="925" y="311"/>
                </a:lnTo>
                <a:lnTo>
                  <a:pt x="927" y="325"/>
                </a:lnTo>
                <a:lnTo>
                  <a:pt x="927" y="341"/>
                </a:lnTo>
                <a:lnTo>
                  <a:pt x="929" y="356"/>
                </a:lnTo>
                <a:lnTo>
                  <a:pt x="934" y="367"/>
                </a:lnTo>
                <a:lnTo>
                  <a:pt x="931" y="323"/>
                </a:lnTo>
                <a:lnTo>
                  <a:pt x="934" y="323"/>
                </a:lnTo>
                <a:lnTo>
                  <a:pt x="938" y="329"/>
                </a:lnTo>
                <a:lnTo>
                  <a:pt x="942" y="332"/>
                </a:lnTo>
                <a:lnTo>
                  <a:pt x="945" y="334"/>
                </a:lnTo>
                <a:lnTo>
                  <a:pt x="945" y="296"/>
                </a:lnTo>
                <a:lnTo>
                  <a:pt x="938" y="296"/>
                </a:lnTo>
                <a:lnTo>
                  <a:pt x="938" y="287"/>
                </a:lnTo>
                <a:lnTo>
                  <a:pt x="945" y="287"/>
                </a:lnTo>
                <a:lnTo>
                  <a:pt x="942" y="107"/>
                </a:lnTo>
                <a:lnTo>
                  <a:pt x="954" y="107"/>
                </a:lnTo>
                <a:lnTo>
                  <a:pt x="954" y="111"/>
                </a:lnTo>
                <a:lnTo>
                  <a:pt x="951" y="121"/>
                </a:lnTo>
                <a:lnTo>
                  <a:pt x="949" y="138"/>
                </a:lnTo>
                <a:lnTo>
                  <a:pt x="949" y="156"/>
                </a:lnTo>
                <a:lnTo>
                  <a:pt x="951" y="171"/>
                </a:lnTo>
                <a:lnTo>
                  <a:pt x="962" y="287"/>
                </a:lnTo>
                <a:lnTo>
                  <a:pt x="967" y="287"/>
                </a:lnTo>
                <a:lnTo>
                  <a:pt x="971" y="289"/>
                </a:lnTo>
                <a:lnTo>
                  <a:pt x="974" y="289"/>
                </a:lnTo>
                <a:lnTo>
                  <a:pt x="978" y="291"/>
                </a:lnTo>
                <a:lnTo>
                  <a:pt x="978" y="236"/>
                </a:lnTo>
                <a:lnTo>
                  <a:pt x="991" y="236"/>
                </a:lnTo>
                <a:lnTo>
                  <a:pt x="993" y="269"/>
                </a:lnTo>
                <a:lnTo>
                  <a:pt x="1002" y="300"/>
                </a:lnTo>
                <a:lnTo>
                  <a:pt x="1005" y="300"/>
                </a:lnTo>
                <a:lnTo>
                  <a:pt x="1005" y="143"/>
                </a:lnTo>
                <a:lnTo>
                  <a:pt x="1018" y="147"/>
                </a:lnTo>
                <a:lnTo>
                  <a:pt x="1022" y="189"/>
                </a:lnTo>
                <a:lnTo>
                  <a:pt x="1031" y="223"/>
                </a:lnTo>
                <a:lnTo>
                  <a:pt x="1031" y="254"/>
                </a:lnTo>
                <a:lnTo>
                  <a:pt x="1034" y="254"/>
                </a:lnTo>
                <a:lnTo>
                  <a:pt x="1038" y="300"/>
                </a:lnTo>
                <a:lnTo>
                  <a:pt x="1045" y="303"/>
                </a:lnTo>
                <a:lnTo>
                  <a:pt x="1045" y="314"/>
                </a:lnTo>
                <a:lnTo>
                  <a:pt x="1049" y="323"/>
                </a:lnTo>
                <a:lnTo>
                  <a:pt x="1054" y="329"/>
                </a:lnTo>
                <a:lnTo>
                  <a:pt x="1060" y="336"/>
                </a:lnTo>
                <a:lnTo>
                  <a:pt x="1065" y="340"/>
                </a:lnTo>
                <a:lnTo>
                  <a:pt x="1074" y="343"/>
                </a:lnTo>
                <a:lnTo>
                  <a:pt x="1074" y="347"/>
                </a:lnTo>
                <a:lnTo>
                  <a:pt x="1076" y="349"/>
                </a:lnTo>
                <a:lnTo>
                  <a:pt x="1076" y="351"/>
                </a:lnTo>
                <a:lnTo>
                  <a:pt x="1078" y="352"/>
                </a:lnTo>
                <a:lnTo>
                  <a:pt x="1080" y="354"/>
                </a:lnTo>
                <a:lnTo>
                  <a:pt x="1082" y="356"/>
                </a:lnTo>
                <a:lnTo>
                  <a:pt x="1082" y="360"/>
                </a:lnTo>
                <a:lnTo>
                  <a:pt x="1085" y="360"/>
                </a:lnTo>
                <a:lnTo>
                  <a:pt x="1085" y="351"/>
                </a:lnTo>
                <a:lnTo>
                  <a:pt x="1082" y="351"/>
                </a:lnTo>
                <a:lnTo>
                  <a:pt x="1082" y="323"/>
                </a:lnTo>
                <a:lnTo>
                  <a:pt x="1078" y="323"/>
                </a:lnTo>
                <a:lnTo>
                  <a:pt x="1071" y="287"/>
                </a:lnTo>
                <a:lnTo>
                  <a:pt x="1065" y="287"/>
                </a:lnTo>
                <a:lnTo>
                  <a:pt x="1065" y="274"/>
                </a:lnTo>
                <a:lnTo>
                  <a:pt x="1062" y="274"/>
                </a:lnTo>
                <a:lnTo>
                  <a:pt x="1060" y="272"/>
                </a:lnTo>
                <a:lnTo>
                  <a:pt x="1060" y="269"/>
                </a:lnTo>
                <a:lnTo>
                  <a:pt x="1058" y="265"/>
                </a:lnTo>
                <a:lnTo>
                  <a:pt x="1058" y="260"/>
                </a:lnTo>
                <a:lnTo>
                  <a:pt x="1062" y="260"/>
                </a:lnTo>
                <a:lnTo>
                  <a:pt x="1069" y="269"/>
                </a:lnTo>
                <a:lnTo>
                  <a:pt x="1074" y="280"/>
                </a:lnTo>
                <a:lnTo>
                  <a:pt x="1078" y="291"/>
                </a:lnTo>
                <a:lnTo>
                  <a:pt x="1082" y="291"/>
                </a:lnTo>
                <a:lnTo>
                  <a:pt x="1074" y="267"/>
                </a:lnTo>
                <a:lnTo>
                  <a:pt x="1063" y="243"/>
                </a:lnTo>
                <a:lnTo>
                  <a:pt x="1054" y="220"/>
                </a:lnTo>
                <a:lnTo>
                  <a:pt x="1058" y="220"/>
                </a:lnTo>
                <a:lnTo>
                  <a:pt x="1062" y="221"/>
                </a:lnTo>
                <a:lnTo>
                  <a:pt x="1063" y="221"/>
                </a:lnTo>
                <a:lnTo>
                  <a:pt x="1063" y="223"/>
                </a:lnTo>
                <a:lnTo>
                  <a:pt x="1065" y="227"/>
                </a:lnTo>
                <a:lnTo>
                  <a:pt x="1065" y="231"/>
                </a:lnTo>
                <a:lnTo>
                  <a:pt x="1076" y="245"/>
                </a:lnTo>
                <a:lnTo>
                  <a:pt x="1083" y="263"/>
                </a:lnTo>
                <a:lnTo>
                  <a:pt x="1089" y="283"/>
                </a:lnTo>
                <a:lnTo>
                  <a:pt x="1094" y="303"/>
                </a:lnTo>
                <a:lnTo>
                  <a:pt x="1098" y="303"/>
                </a:lnTo>
                <a:lnTo>
                  <a:pt x="1098" y="323"/>
                </a:lnTo>
                <a:lnTo>
                  <a:pt x="1102" y="323"/>
                </a:lnTo>
                <a:lnTo>
                  <a:pt x="1094" y="240"/>
                </a:lnTo>
                <a:lnTo>
                  <a:pt x="1091" y="240"/>
                </a:lnTo>
                <a:lnTo>
                  <a:pt x="1091" y="223"/>
                </a:lnTo>
                <a:lnTo>
                  <a:pt x="1085" y="223"/>
                </a:lnTo>
                <a:lnTo>
                  <a:pt x="1082" y="191"/>
                </a:lnTo>
                <a:lnTo>
                  <a:pt x="1078" y="191"/>
                </a:lnTo>
                <a:lnTo>
                  <a:pt x="1078" y="183"/>
                </a:lnTo>
                <a:lnTo>
                  <a:pt x="1074" y="183"/>
                </a:lnTo>
                <a:lnTo>
                  <a:pt x="1074" y="171"/>
                </a:lnTo>
                <a:lnTo>
                  <a:pt x="1071" y="171"/>
                </a:lnTo>
                <a:lnTo>
                  <a:pt x="1065" y="154"/>
                </a:lnTo>
                <a:lnTo>
                  <a:pt x="1062" y="154"/>
                </a:lnTo>
                <a:lnTo>
                  <a:pt x="1062" y="143"/>
                </a:lnTo>
                <a:lnTo>
                  <a:pt x="1058" y="143"/>
                </a:lnTo>
                <a:lnTo>
                  <a:pt x="1051" y="120"/>
                </a:lnTo>
                <a:lnTo>
                  <a:pt x="1045" y="120"/>
                </a:lnTo>
                <a:lnTo>
                  <a:pt x="1045" y="111"/>
                </a:lnTo>
                <a:lnTo>
                  <a:pt x="1038" y="98"/>
                </a:lnTo>
                <a:lnTo>
                  <a:pt x="1031" y="85"/>
                </a:lnTo>
                <a:lnTo>
                  <a:pt x="1025" y="67"/>
                </a:lnTo>
                <a:lnTo>
                  <a:pt x="1038" y="71"/>
                </a:lnTo>
                <a:lnTo>
                  <a:pt x="1042" y="89"/>
                </a:lnTo>
                <a:lnTo>
                  <a:pt x="1051" y="101"/>
                </a:lnTo>
                <a:lnTo>
                  <a:pt x="1058" y="114"/>
                </a:lnTo>
                <a:lnTo>
                  <a:pt x="1058" y="123"/>
                </a:lnTo>
                <a:lnTo>
                  <a:pt x="1062" y="123"/>
                </a:lnTo>
                <a:lnTo>
                  <a:pt x="1062" y="131"/>
                </a:lnTo>
                <a:lnTo>
                  <a:pt x="1065" y="131"/>
                </a:lnTo>
                <a:lnTo>
                  <a:pt x="1065" y="140"/>
                </a:lnTo>
                <a:lnTo>
                  <a:pt x="1071" y="140"/>
                </a:lnTo>
                <a:lnTo>
                  <a:pt x="1071" y="147"/>
                </a:lnTo>
                <a:lnTo>
                  <a:pt x="1074" y="147"/>
                </a:lnTo>
                <a:lnTo>
                  <a:pt x="1082" y="171"/>
                </a:lnTo>
                <a:lnTo>
                  <a:pt x="1085" y="171"/>
                </a:lnTo>
                <a:lnTo>
                  <a:pt x="1085" y="183"/>
                </a:lnTo>
                <a:lnTo>
                  <a:pt x="1091" y="183"/>
                </a:lnTo>
                <a:lnTo>
                  <a:pt x="1091" y="191"/>
                </a:lnTo>
                <a:lnTo>
                  <a:pt x="1094" y="191"/>
                </a:lnTo>
                <a:lnTo>
                  <a:pt x="1102" y="227"/>
                </a:lnTo>
                <a:lnTo>
                  <a:pt x="1105" y="227"/>
                </a:lnTo>
                <a:lnTo>
                  <a:pt x="1105" y="236"/>
                </a:lnTo>
                <a:lnTo>
                  <a:pt x="1111" y="236"/>
                </a:lnTo>
                <a:lnTo>
                  <a:pt x="1111" y="254"/>
                </a:lnTo>
                <a:lnTo>
                  <a:pt x="1114" y="254"/>
                </a:lnTo>
                <a:lnTo>
                  <a:pt x="1116" y="218"/>
                </a:lnTo>
                <a:lnTo>
                  <a:pt x="1118" y="178"/>
                </a:lnTo>
                <a:lnTo>
                  <a:pt x="1114" y="140"/>
                </a:lnTo>
                <a:lnTo>
                  <a:pt x="1105" y="103"/>
                </a:lnTo>
                <a:lnTo>
                  <a:pt x="1118" y="103"/>
                </a:lnTo>
                <a:lnTo>
                  <a:pt x="1123" y="134"/>
                </a:lnTo>
                <a:lnTo>
                  <a:pt x="1131" y="163"/>
                </a:lnTo>
                <a:lnTo>
                  <a:pt x="1131" y="178"/>
                </a:lnTo>
                <a:lnTo>
                  <a:pt x="1131" y="194"/>
                </a:lnTo>
                <a:lnTo>
                  <a:pt x="1129" y="209"/>
                </a:lnTo>
                <a:lnTo>
                  <a:pt x="1134" y="220"/>
                </a:lnTo>
                <a:lnTo>
                  <a:pt x="1138" y="180"/>
                </a:lnTo>
                <a:lnTo>
                  <a:pt x="1145" y="180"/>
                </a:lnTo>
                <a:lnTo>
                  <a:pt x="1151" y="196"/>
                </a:lnTo>
                <a:lnTo>
                  <a:pt x="1154" y="196"/>
                </a:lnTo>
                <a:lnTo>
                  <a:pt x="1154" y="211"/>
                </a:lnTo>
                <a:lnTo>
                  <a:pt x="1158" y="211"/>
                </a:lnTo>
                <a:lnTo>
                  <a:pt x="1162" y="247"/>
                </a:lnTo>
                <a:lnTo>
                  <a:pt x="1165" y="247"/>
                </a:lnTo>
                <a:lnTo>
                  <a:pt x="1165" y="271"/>
                </a:lnTo>
                <a:lnTo>
                  <a:pt x="1174" y="274"/>
                </a:lnTo>
                <a:lnTo>
                  <a:pt x="1174" y="283"/>
                </a:lnTo>
                <a:lnTo>
                  <a:pt x="1178" y="283"/>
                </a:lnTo>
                <a:lnTo>
                  <a:pt x="1178" y="296"/>
                </a:lnTo>
                <a:lnTo>
                  <a:pt x="1182" y="296"/>
                </a:lnTo>
                <a:lnTo>
                  <a:pt x="1185" y="320"/>
                </a:lnTo>
                <a:lnTo>
                  <a:pt x="1191" y="320"/>
                </a:lnTo>
                <a:lnTo>
                  <a:pt x="1193" y="291"/>
                </a:lnTo>
                <a:lnTo>
                  <a:pt x="1198" y="265"/>
                </a:lnTo>
                <a:lnTo>
                  <a:pt x="1207" y="240"/>
                </a:lnTo>
                <a:lnTo>
                  <a:pt x="1214" y="214"/>
                </a:lnTo>
                <a:lnTo>
                  <a:pt x="1211" y="154"/>
                </a:lnTo>
                <a:lnTo>
                  <a:pt x="1222" y="154"/>
                </a:lnTo>
                <a:lnTo>
                  <a:pt x="1225" y="214"/>
                </a:lnTo>
                <a:lnTo>
                  <a:pt x="1234" y="214"/>
                </a:lnTo>
                <a:lnTo>
                  <a:pt x="1238" y="231"/>
                </a:lnTo>
                <a:lnTo>
                  <a:pt x="1231" y="231"/>
                </a:lnTo>
                <a:lnTo>
                  <a:pt x="1231" y="223"/>
                </a:lnTo>
                <a:lnTo>
                  <a:pt x="1225" y="223"/>
                </a:lnTo>
                <a:lnTo>
                  <a:pt x="1225" y="327"/>
                </a:lnTo>
                <a:lnTo>
                  <a:pt x="1231" y="327"/>
                </a:lnTo>
                <a:lnTo>
                  <a:pt x="1231" y="340"/>
                </a:lnTo>
                <a:lnTo>
                  <a:pt x="1234" y="340"/>
                </a:lnTo>
                <a:lnTo>
                  <a:pt x="1234" y="334"/>
                </a:lnTo>
                <a:lnTo>
                  <a:pt x="1238" y="334"/>
                </a:lnTo>
                <a:lnTo>
                  <a:pt x="1245" y="340"/>
                </a:lnTo>
                <a:lnTo>
                  <a:pt x="1245" y="303"/>
                </a:lnTo>
                <a:lnTo>
                  <a:pt x="1242" y="303"/>
                </a:lnTo>
                <a:lnTo>
                  <a:pt x="1242" y="271"/>
                </a:lnTo>
                <a:lnTo>
                  <a:pt x="1231" y="236"/>
                </a:lnTo>
                <a:lnTo>
                  <a:pt x="1242" y="236"/>
                </a:lnTo>
                <a:lnTo>
                  <a:pt x="1245" y="254"/>
                </a:lnTo>
                <a:lnTo>
                  <a:pt x="1251" y="254"/>
                </a:lnTo>
                <a:lnTo>
                  <a:pt x="1251" y="274"/>
                </a:lnTo>
                <a:lnTo>
                  <a:pt x="1254" y="274"/>
                </a:lnTo>
                <a:lnTo>
                  <a:pt x="1254" y="283"/>
                </a:lnTo>
                <a:lnTo>
                  <a:pt x="1258" y="283"/>
                </a:lnTo>
                <a:lnTo>
                  <a:pt x="1258" y="300"/>
                </a:lnTo>
                <a:lnTo>
                  <a:pt x="1262" y="300"/>
                </a:lnTo>
                <a:lnTo>
                  <a:pt x="1262" y="314"/>
                </a:lnTo>
                <a:lnTo>
                  <a:pt x="1265" y="314"/>
                </a:lnTo>
                <a:lnTo>
                  <a:pt x="1271" y="343"/>
                </a:lnTo>
                <a:lnTo>
                  <a:pt x="1274" y="343"/>
                </a:lnTo>
                <a:lnTo>
                  <a:pt x="1278" y="334"/>
                </a:lnTo>
                <a:lnTo>
                  <a:pt x="1282" y="325"/>
                </a:lnTo>
                <a:lnTo>
                  <a:pt x="1282" y="311"/>
                </a:lnTo>
                <a:lnTo>
                  <a:pt x="1271" y="274"/>
                </a:lnTo>
                <a:lnTo>
                  <a:pt x="1282" y="280"/>
                </a:lnTo>
                <a:lnTo>
                  <a:pt x="1283" y="287"/>
                </a:lnTo>
                <a:lnTo>
                  <a:pt x="1287" y="301"/>
                </a:lnTo>
                <a:lnTo>
                  <a:pt x="1291" y="318"/>
                </a:lnTo>
                <a:lnTo>
                  <a:pt x="1294" y="332"/>
                </a:lnTo>
                <a:lnTo>
                  <a:pt x="1300" y="345"/>
                </a:lnTo>
                <a:lnTo>
                  <a:pt x="1302" y="351"/>
                </a:lnTo>
                <a:lnTo>
                  <a:pt x="1303" y="332"/>
                </a:lnTo>
                <a:lnTo>
                  <a:pt x="1305" y="316"/>
                </a:lnTo>
                <a:lnTo>
                  <a:pt x="1305" y="296"/>
                </a:lnTo>
                <a:lnTo>
                  <a:pt x="1302" y="271"/>
                </a:lnTo>
                <a:lnTo>
                  <a:pt x="1314" y="271"/>
                </a:lnTo>
                <a:lnTo>
                  <a:pt x="1316" y="294"/>
                </a:lnTo>
                <a:lnTo>
                  <a:pt x="1323" y="316"/>
                </a:lnTo>
                <a:lnTo>
                  <a:pt x="1331" y="334"/>
                </a:lnTo>
                <a:lnTo>
                  <a:pt x="1331" y="356"/>
                </a:lnTo>
                <a:lnTo>
                  <a:pt x="1334" y="356"/>
                </a:lnTo>
                <a:lnTo>
                  <a:pt x="1322" y="223"/>
                </a:lnTo>
                <a:lnTo>
                  <a:pt x="1318" y="223"/>
                </a:lnTo>
                <a:lnTo>
                  <a:pt x="1314" y="200"/>
                </a:lnTo>
                <a:lnTo>
                  <a:pt x="1311" y="194"/>
                </a:lnTo>
                <a:lnTo>
                  <a:pt x="1309" y="191"/>
                </a:lnTo>
                <a:lnTo>
                  <a:pt x="1305" y="187"/>
                </a:lnTo>
                <a:lnTo>
                  <a:pt x="1303" y="183"/>
                </a:lnTo>
                <a:lnTo>
                  <a:pt x="1300" y="178"/>
                </a:lnTo>
                <a:lnTo>
                  <a:pt x="1298" y="171"/>
                </a:lnTo>
                <a:lnTo>
                  <a:pt x="1311" y="180"/>
                </a:lnTo>
                <a:lnTo>
                  <a:pt x="1322" y="194"/>
                </a:lnTo>
                <a:lnTo>
                  <a:pt x="1331" y="212"/>
                </a:lnTo>
                <a:lnTo>
                  <a:pt x="1338" y="234"/>
                </a:lnTo>
                <a:lnTo>
                  <a:pt x="1345" y="254"/>
                </a:lnTo>
                <a:lnTo>
                  <a:pt x="1351" y="271"/>
                </a:lnTo>
                <a:lnTo>
                  <a:pt x="1351" y="296"/>
                </a:lnTo>
                <a:lnTo>
                  <a:pt x="1358" y="300"/>
                </a:lnTo>
                <a:lnTo>
                  <a:pt x="1354" y="307"/>
                </a:lnTo>
                <a:lnTo>
                  <a:pt x="1362" y="311"/>
                </a:lnTo>
                <a:lnTo>
                  <a:pt x="1362" y="327"/>
                </a:lnTo>
                <a:lnTo>
                  <a:pt x="1365" y="327"/>
                </a:lnTo>
                <a:lnTo>
                  <a:pt x="1365" y="340"/>
                </a:lnTo>
                <a:lnTo>
                  <a:pt x="1371" y="340"/>
                </a:lnTo>
                <a:lnTo>
                  <a:pt x="1373" y="352"/>
                </a:lnTo>
                <a:lnTo>
                  <a:pt x="1373" y="365"/>
                </a:lnTo>
                <a:lnTo>
                  <a:pt x="1378" y="374"/>
                </a:lnTo>
                <a:lnTo>
                  <a:pt x="1380" y="347"/>
                </a:lnTo>
                <a:lnTo>
                  <a:pt x="1382" y="321"/>
                </a:lnTo>
                <a:lnTo>
                  <a:pt x="1378" y="300"/>
                </a:lnTo>
                <a:lnTo>
                  <a:pt x="1378" y="267"/>
                </a:lnTo>
                <a:lnTo>
                  <a:pt x="1374" y="267"/>
                </a:lnTo>
                <a:lnTo>
                  <a:pt x="1371" y="240"/>
                </a:lnTo>
                <a:lnTo>
                  <a:pt x="1365" y="240"/>
                </a:lnTo>
                <a:lnTo>
                  <a:pt x="1363" y="234"/>
                </a:lnTo>
                <a:lnTo>
                  <a:pt x="1360" y="232"/>
                </a:lnTo>
                <a:lnTo>
                  <a:pt x="1358" y="229"/>
                </a:lnTo>
                <a:lnTo>
                  <a:pt x="1356" y="227"/>
                </a:lnTo>
                <a:lnTo>
                  <a:pt x="1354" y="221"/>
                </a:lnTo>
                <a:lnTo>
                  <a:pt x="1354" y="214"/>
                </a:lnTo>
                <a:lnTo>
                  <a:pt x="1362" y="220"/>
                </a:lnTo>
                <a:lnTo>
                  <a:pt x="1338" y="176"/>
                </a:lnTo>
                <a:lnTo>
                  <a:pt x="1345" y="176"/>
                </a:lnTo>
                <a:lnTo>
                  <a:pt x="1382" y="231"/>
                </a:lnTo>
                <a:lnTo>
                  <a:pt x="1382" y="240"/>
                </a:lnTo>
                <a:lnTo>
                  <a:pt x="1385" y="240"/>
                </a:lnTo>
                <a:lnTo>
                  <a:pt x="1385" y="247"/>
                </a:lnTo>
                <a:lnTo>
                  <a:pt x="1391" y="247"/>
                </a:lnTo>
                <a:lnTo>
                  <a:pt x="1394" y="271"/>
                </a:lnTo>
                <a:lnTo>
                  <a:pt x="1398" y="271"/>
                </a:lnTo>
                <a:lnTo>
                  <a:pt x="1398" y="280"/>
                </a:lnTo>
                <a:lnTo>
                  <a:pt x="1402" y="280"/>
                </a:lnTo>
                <a:lnTo>
                  <a:pt x="1402" y="296"/>
                </a:lnTo>
                <a:lnTo>
                  <a:pt x="1405" y="296"/>
                </a:lnTo>
                <a:lnTo>
                  <a:pt x="1411" y="323"/>
                </a:lnTo>
                <a:lnTo>
                  <a:pt x="1414" y="323"/>
                </a:lnTo>
                <a:lnTo>
                  <a:pt x="1416" y="289"/>
                </a:lnTo>
                <a:lnTo>
                  <a:pt x="1418" y="254"/>
                </a:lnTo>
                <a:lnTo>
                  <a:pt x="1420" y="218"/>
                </a:lnTo>
                <a:lnTo>
                  <a:pt x="1420" y="183"/>
                </a:lnTo>
                <a:lnTo>
                  <a:pt x="1414" y="151"/>
                </a:lnTo>
                <a:lnTo>
                  <a:pt x="1414" y="120"/>
                </a:lnTo>
                <a:lnTo>
                  <a:pt x="1411" y="120"/>
                </a:lnTo>
                <a:lnTo>
                  <a:pt x="1407" y="105"/>
                </a:lnTo>
                <a:lnTo>
                  <a:pt x="1407" y="92"/>
                </a:lnTo>
                <a:lnTo>
                  <a:pt x="1409" y="81"/>
                </a:lnTo>
                <a:lnTo>
                  <a:pt x="1409" y="72"/>
                </a:lnTo>
                <a:lnTo>
                  <a:pt x="1405" y="67"/>
                </a:lnTo>
                <a:lnTo>
                  <a:pt x="1405" y="63"/>
                </a:lnTo>
                <a:lnTo>
                  <a:pt x="1411" y="63"/>
                </a:lnTo>
                <a:lnTo>
                  <a:pt x="1411" y="60"/>
                </a:lnTo>
                <a:lnTo>
                  <a:pt x="1413" y="60"/>
                </a:lnTo>
                <a:lnTo>
                  <a:pt x="1414" y="60"/>
                </a:lnTo>
                <a:lnTo>
                  <a:pt x="1416" y="60"/>
                </a:lnTo>
                <a:lnTo>
                  <a:pt x="1416" y="61"/>
                </a:lnTo>
                <a:lnTo>
                  <a:pt x="1416" y="61"/>
                </a:lnTo>
                <a:lnTo>
                  <a:pt x="1418" y="63"/>
                </a:lnTo>
                <a:lnTo>
                  <a:pt x="1422" y="72"/>
                </a:lnTo>
                <a:lnTo>
                  <a:pt x="1422" y="85"/>
                </a:lnTo>
                <a:lnTo>
                  <a:pt x="1420" y="98"/>
                </a:lnTo>
                <a:lnTo>
                  <a:pt x="1422" y="111"/>
                </a:lnTo>
                <a:lnTo>
                  <a:pt x="1431" y="145"/>
                </a:lnTo>
                <a:lnTo>
                  <a:pt x="1438" y="181"/>
                </a:lnTo>
                <a:lnTo>
                  <a:pt x="1445" y="214"/>
                </a:lnTo>
                <a:lnTo>
                  <a:pt x="1445" y="243"/>
                </a:lnTo>
                <a:lnTo>
                  <a:pt x="1451" y="243"/>
                </a:lnTo>
                <a:lnTo>
                  <a:pt x="1453" y="258"/>
                </a:lnTo>
                <a:lnTo>
                  <a:pt x="1453" y="276"/>
                </a:lnTo>
                <a:lnTo>
                  <a:pt x="1451" y="292"/>
                </a:lnTo>
                <a:lnTo>
                  <a:pt x="1453" y="309"/>
                </a:lnTo>
                <a:lnTo>
                  <a:pt x="1458" y="320"/>
                </a:lnTo>
                <a:lnTo>
                  <a:pt x="1465" y="220"/>
                </a:lnTo>
                <a:lnTo>
                  <a:pt x="1471" y="220"/>
                </a:lnTo>
                <a:lnTo>
                  <a:pt x="1473" y="203"/>
                </a:lnTo>
                <a:lnTo>
                  <a:pt x="1473" y="181"/>
                </a:lnTo>
                <a:lnTo>
                  <a:pt x="1471" y="158"/>
                </a:lnTo>
                <a:lnTo>
                  <a:pt x="1471" y="132"/>
                </a:lnTo>
                <a:lnTo>
                  <a:pt x="1471" y="111"/>
                </a:lnTo>
                <a:lnTo>
                  <a:pt x="1482" y="114"/>
                </a:lnTo>
                <a:lnTo>
                  <a:pt x="1474" y="327"/>
                </a:lnTo>
                <a:lnTo>
                  <a:pt x="1474" y="340"/>
                </a:lnTo>
                <a:lnTo>
                  <a:pt x="1473" y="356"/>
                </a:lnTo>
                <a:lnTo>
                  <a:pt x="1473" y="374"/>
                </a:lnTo>
                <a:lnTo>
                  <a:pt x="1473" y="392"/>
                </a:lnTo>
                <a:lnTo>
                  <a:pt x="1474" y="407"/>
                </a:lnTo>
                <a:lnTo>
                  <a:pt x="1478" y="416"/>
                </a:lnTo>
                <a:lnTo>
                  <a:pt x="1480" y="403"/>
                </a:lnTo>
                <a:lnTo>
                  <a:pt x="1482" y="385"/>
                </a:lnTo>
                <a:lnTo>
                  <a:pt x="1487" y="365"/>
                </a:lnTo>
                <a:lnTo>
                  <a:pt x="1491" y="349"/>
                </a:lnTo>
                <a:lnTo>
                  <a:pt x="1494" y="340"/>
                </a:lnTo>
                <a:lnTo>
                  <a:pt x="1496" y="338"/>
                </a:lnTo>
                <a:lnTo>
                  <a:pt x="1496" y="336"/>
                </a:lnTo>
                <a:lnTo>
                  <a:pt x="1496" y="336"/>
                </a:lnTo>
                <a:lnTo>
                  <a:pt x="1498" y="336"/>
                </a:lnTo>
                <a:lnTo>
                  <a:pt x="1500" y="336"/>
                </a:lnTo>
                <a:lnTo>
                  <a:pt x="1502" y="334"/>
                </a:lnTo>
                <a:lnTo>
                  <a:pt x="1502" y="356"/>
                </a:lnTo>
                <a:lnTo>
                  <a:pt x="1505" y="356"/>
                </a:lnTo>
                <a:lnTo>
                  <a:pt x="1511" y="291"/>
                </a:lnTo>
                <a:lnTo>
                  <a:pt x="1513" y="285"/>
                </a:lnTo>
                <a:lnTo>
                  <a:pt x="1516" y="276"/>
                </a:lnTo>
                <a:lnTo>
                  <a:pt x="1520" y="265"/>
                </a:lnTo>
                <a:lnTo>
                  <a:pt x="1518" y="254"/>
                </a:lnTo>
                <a:lnTo>
                  <a:pt x="1511" y="251"/>
                </a:lnTo>
                <a:lnTo>
                  <a:pt x="1511" y="243"/>
                </a:lnTo>
                <a:lnTo>
                  <a:pt x="1518" y="243"/>
                </a:lnTo>
                <a:lnTo>
                  <a:pt x="1531" y="103"/>
                </a:lnTo>
                <a:lnTo>
                  <a:pt x="1538" y="103"/>
                </a:lnTo>
                <a:lnTo>
                  <a:pt x="1531" y="280"/>
                </a:lnTo>
                <a:lnTo>
                  <a:pt x="1534" y="280"/>
                </a:lnTo>
                <a:lnTo>
                  <a:pt x="1534" y="291"/>
                </a:lnTo>
                <a:lnTo>
                  <a:pt x="1538" y="291"/>
                </a:lnTo>
                <a:lnTo>
                  <a:pt x="1540" y="301"/>
                </a:lnTo>
                <a:lnTo>
                  <a:pt x="1542" y="314"/>
                </a:lnTo>
                <a:lnTo>
                  <a:pt x="1542" y="327"/>
                </a:lnTo>
                <a:lnTo>
                  <a:pt x="1545" y="334"/>
                </a:lnTo>
                <a:lnTo>
                  <a:pt x="1565" y="154"/>
                </a:lnTo>
                <a:lnTo>
                  <a:pt x="1574" y="154"/>
                </a:lnTo>
                <a:lnTo>
                  <a:pt x="1578" y="176"/>
                </a:lnTo>
                <a:lnTo>
                  <a:pt x="1578" y="178"/>
                </a:lnTo>
                <a:lnTo>
                  <a:pt x="1576" y="178"/>
                </a:lnTo>
                <a:lnTo>
                  <a:pt x="1576" y="178"/>
                </a:lnTo>
                <a:lnTo>
                  <a:pt x="1574" y="176"/>
                </a:lnTo>
                <a:lnTo>
                  <a:pt x="1574" y="178"/>
                </a:lnTo>
                <a:lnTo>
                  <a:pt x="1574" y="180"/>
                </a:lnTo>
                <a:lnTo>
                  <a:pt x="1578" y="180"/>
                </a:lnTo>
                <a:lnTo>
                  <a:pt x="1578" y="231"/>
                </a:lnTo>
                <a:lnTo>
                  <a:pt x="1582" y="231"/>
                </a:lnTo>
                <a:lnTo>
                  <a:pt x="1591" y="154"/>
                </a:lnTo>
                <a:lnTo>
                  <a:pt x="1578" y="151"/>
                </a:lnTo>
                <a:lnTo>
                  <a:pt x="1578" y="143"/>
                </a:lnTo>
                <a:lnTo>
                  <a:pt x="1583" y="141"/>
                </a:lnTo>
                <a:lnTo>
                  <a:pt x="1587" y="141"/>
                </a:lnTo>
                <a:lnTo>
                  <a:pt x="1591" y="140"/>
                </a:lnTo>
                <a:lnTo>
                  <a:pt x="1594" y="138"/>
                </a:lnTo>
                <a:lnTo>
                  <a:pt x="1596" y="136"/>
                </a:lnTo>
                <a:lnTo>
                  <a:pt x="1602" y="136"/>
                </a:lnTo>
                <a:lnTo>
                  <a:pt x="1602" y="154"/>
                </a:lnTo>
                <a:lnTo>
                  <a:pt x="1613" y="163"/>
                </a:lnTo>
                <a:lnTo>
                  <a:pt x="1625" y="178"/>
                </a:lnTo>
                <a:lnTo>
                  <a:pt x="1638" y="194"/>
                </a:lnTo>
                <a:lnTo>
                  <a:pt x="1649" y="211"/>
                </a:lnTo>
                <a:lnTo>
                  <a:pt x="1654" y="223"/>
                </a:lnTo>
                <a:lnTo>
                  <a:pt x="1658" y="223"/>
                </a:lnTo>
                <a:lnTo>
                  <a:pt x="1647" y="172"/>
                </a:lnTo>
                <a:lnTo>
                  <a:pt x="1634" y="127"/>
                </a:lnTo>
                <a:lnTo>
                  <a:pt x="1631" y="94"/>
                </a:lnTo>
                <a:lnTo>
                  <a:pt x="1623" y="76"/>
                </a:lnTo>
                <a:lnTo>
                  <a:pt x="1618" y="54"/>
                </a:lnTo>
                <a:lnTo>
                  <a:pt x="1625" y="54"/>
                </a:lnTo>
                <a:lnTo>
                  <a:pt x="1651" y="136"/>
                </a:lnTo>
                <a:lnTo>
                  <a:pt x="1651" y="151"/>
                </a:lnTo>
                <a:lnTo>
                  <a:pt x="1654" y="151"/>
                </a:lnTo>
                <a:lnTo>
                  <a:pt x="1658" y="180"/>
                </a:lnTo>
                <a:lnTo>
                  <a:pt x="1662" y="180"/>
                </a:lnTo>
                <a:lnTo>
                  <a:pt x="1662" y="176"/>
                </a:lnTo>
                <a:lnTo>
                  <a:pt x="1665" y="176"/>
                </a:lnTo>
                <a:lnTo>
                  <a:pt x="1674" y="180"/>
                </a:lnTo>
                <a:lnTo>
                  <a:pt x="1673" y="196"/>
                </a:lnTo>
                <a:lnTo>
                  <a:pt x="1671" y="214"/>
                </a:lnTo>
                <a:lnTo>
                  <a:pt x="1665" y="214"/>
                </a:lnTo>
                <a:lnTo>
                  <a:pt x="1665" y="220"/>
                </a:lnTo>
                <a:lnTo>
                  <a:pt x="1671" y="220"/>
                </a:lnTo>
                <a:lnTo>
                  <a:pt x="1671" y="243"/>
                </a:lnTo>
                <a:lnTo>
                  <a:pt x="1678" y="243"/>
                </a:lnTo>
                <a:lnTo>
                  <a:pt x="1676" y="232"/>
                </a:lnTo>
                <a:lnTo>
                  <a:pt x="1678" y="220"/>
                </a:lnTo>
                <a:lnTo>
                  <a:pt x="1678" y="203"/>
                </a:lnTo>
                <a:lnTo>
                  <a:pt x="1678" y="83"/>
                </a:lnTo>
                <a:lnTo>
                  <a:pt x="1685" y="83"/>
                </a:lnTo>
                <a:lnTo>
                  <a:pt x="1685" y="136"/>
                </a:lnTo>
                <a:lnTo>
                  <a:pt x="1691" y="136"/>
                </a:lnTo>
                <a:lnTo>
                  <a:pt x="1685" y="143"/>
                </a:lnTo>
                <a:lnTo>
                  <a:pt x="1691" y="154"/>
                </a:lnTo>
                <a:lnTo>
                  <a:pt x="1689" y="156"/>
                </a:lnTo>
                <a:lnTo>
                  <a:pt x="1687" y="156"/>
                </a:lnTo>
                <a:lnTo>
                  <a:pt x="1685" y="156"/>
                </a:lnTo>
                <a:lnTo>
                  <a:pt x="1685" y="158"/>
                </a:lnTo>
                <a:lnTo>
                  <a:pt x="1685" y="160"/>
                </a:lnTo>
                <a:lnTo>
                  <a:pt x="1691" y="160"/>
                </a:lnTo>
                <a:lnTo>
                  <a:pt x="1691" y="191"/>
                </a:lnTo>
                <a:lnTo>
                  <a:pt x="1694" y="191"/>
                </a:lnTo>
                <a:lnTo>
                  <a:pt x="1694" y="163"/>
                </a:lnTo>
                <a:lnTo>
                  <a:pt x="1702" y="163"/>
                </a:lnTo>
                <a:lnTo>
                  <a:pt x="1705" y="191"/>
                </a:lnTo>
                <a:lnTo>
                  <a:pt x="1713" y="218"/>
                </a:lnTo>
                <a:lnTo>
                  <a:pt x="1718" y="245"/>
                </a:lnTo>
                <a:lnTo>
                  <a:pt x="1722" y="274"/>
                </a:lnTo>
                <a:lnTo>
                  <a:pt x="1731" y="274"/>
                </a:lnTo>
                <a:lnTo>
                  <a:pt x="1733" y="289"/>
                </a:lnTo>
                <a:lnTo>
                  <a:pt x="1736" y="305"/>
                </a:lnTo>
                <a:lnTo>
                  <a:pt x="1742" y="314"/>
                </a:lnTo>
                <a:lnTo>
                  <a:pt x="1743" y="294"/>
                </a:lnTo>
                <a:lnTo>
                  <a:pt x="1745" y="276"/>
                </a:lnTo>
                <a:lnTo>
                  <a:pt x="1751" y="260"/>
                </a:lnTo>
                <a:lnTo>
                  <a:pt x="1751" y="227"/>
                </a:lnTo>
                <a:lnTo>
                  <a:pt x="1754" y="227"/>
                </a:lnTo>
                <a:lnTo>
                  <a:pt x="1754" y="191"/>
                </a:lnTo>
                <a:lnTo>
                  <a:pt x="1758" y="191"/>
                </a:lnTo>
                <a:lnTo>
                  <a:pt x="1760" y="174"/>
                </a:lnTo>
                <a:lnTo>
                  <a:pt x="1760" y="156"/>
                </a:lnTo>
                <a:lnTo>
                  <a:pt x="1760" y="138"/>
                </a:lnTo>
                <a:lnTo>
                  <a:pt x="1762" y="123"/>
                </a:lnTo>
                <a:lnTo>
                  <a:pt x="1765" y="123"/>
                </a:lnTo>
                <a:lnTo>
                  <a:pt x="1765" y="187"/>
                </a:lnTo>
                <a:lnTo>
                  <a:pt x="1774" y="187"/>
                </a:lnTo>
                <a:lnTo>
                  <a:pt x="1773" y="192"/>
                </a:lnTo>
                <a:lnTo>
                  <a:pt x="1773" y="196"/>
                </a:lnTo>
                <a:lnTo>
                  <a:pt x="1771" y="200"/>
                </a:lnTo>
                <a:lnTo>
                  <a:pt x="1771" y="203"/>
                </a:lnTo>
                <a:lnTo>
                  <a:pt x="1782" y="200"/>
                </a:lnTo>
                <a:lnTo>
                  <a:pt x="1778" y="207"/>
                </a:lnTo>
                <a:lnTo>
                  <a:pt x="1785" y="211"/>
                </a:lnTo>
                <a:lnTo>
                  <a:pt x="1785" y="223"/>
                </a:lnTo>
                <a:lnTo>
                  <a:pt x="1791" y="223"/>
                </a:lnTo>
                <a:lnTo>
                  <a:pt x="1791" y="231"/>
                </a:lnTo>
                <a:lnTo>
                  <a:pt x="1794" y="231"/>
                </a:lnTo>
                <a:lnTo>
                  <a:pt x="1794" y="243"/>
                </a:lnTo>
                <a:lnTo>
                  <a:pt x="1798" y="243"/>
                </a:lnTo>
                <a:lnTo>
                  <a:pt x="1798" y="254"/>
                </a:lnTo>
                <a:lnTo>
                  <a:pt x="1802" y="254"/>
                </a:lnTo>
                <a:lnTo>
                  <a:pt x="1802" y="267"/>
                </a:lnTo>
                <a:lnTo>
                  <a:pt x="1805" y="267"/>
                </a:lnTo>
                <a:lnTo>
                  <a:pt x="1805" y="283"/>
                </a:lnTo>
                <a:lnTo>
                  <a:pt x="1811" y="283"/>
                </a:lnTo>
                <a:lnTo>
                  <a:pt x="1814" y="320"/>
                </a:lnTo>
                <a:lnTo>
                  <a:pt x="1818" y="320"/>
                </a:lnTo>
                <a:lnTo>
                  <a:pt x="1820" y="331"/>
                </a:lnTo>
                <a:lnTo>
                  <a:pt x="1820" y="345"/>
                </a:lnTo>
                <a:lnTo>
                  <a:pt x="1820" y="361"/>
                </a:lnTo>
                <a:lnTo>
                  <a:pt x="1822" y="374"/>
                </a:lnTo>
                <a:lnTo>
                  <a:pt x="1825" y="383"/>
                </a:lnTo>
                <a:lnTo>
                  <a:pt x="1825" y="361"/>
                </a:lnTo>
                <a:lnTo>
                  <a:pt x="1825" y="338"/>
                </a:lnTo>
                <a:lnTo>
                  <a:pt x="1825" y="318"/>
                </a:lnTo>
                <a:lnTo>
                  <a:pt x="1825" y="303"/>
                </a:lnTo>
                <a:lnTo>
                  <a:pt x="1827" y="303"/>
                </a:lnTo>
                <a:lnTo>
                  <a:pt x="1827" y="301"/>
                </a:lnTo>
                <a:lnTo>
                  <a:pt x="1829" y="300"/>
                </a:lnTo>
                <a:lnTo>
                  <a:pt x="1831" y="296"/>
                </a:lnTo>
                <a:lnTo>
                  <a:pt x="1831" y="291"/>
                </a:lnTo>
                <a:lnTo>
                  <a:pt x="1825" y="291"/>
                </a:lnTo>
                <a:lnTo>
                  <a:pt x="1825" y="271"/>
                </a:lnTo>
                <a:lnTo>
                  <a:pt x="1822" y="271"/>
                </a:lnTo>
                <a:lnTo>
                  <a:pt x="1820" y="269"/>
                </a:lnTo>
                <a:lnTo>
                  <a:pt x="1820" y="265"/>
                </a:lnTo>
                <a:lnTo>
                  <a:pt x="1820" y="263"/>
                </a:lnTo>
                <a:lnTo>
                  <a:pt x="1818" y="260"/>
                </a:lnTo>
                <a:lnTo>
                  <a:pt x="1818" y="254"/>
                </a:lnTo>
                <a:lnTo>
                  <a:pt x="1825" y="260"/>
                </a:lnTo>
                <a:lnTo>
                  <a:pt x="1825" y="247"/>
                </a:lnTo>
                <a:lnTo>
                  <a:pt x="1838" y="251"/>
                </a:lnTo>
                <a:lnTo>
                  <a:pt x="1840" y="263"/>
                </a:lnTo>
                <a:lnTo>
                  <a:pt x="1843" y="274"/>
                </a:lnTo>
                <a:lnTo>
                  <a:pt x="1845" y="283"/>
                </a:lnTo>
                <a:lnTo>
                  <a:pt x="1845" y="307"/>
                </a:lnTo>
                <a:lnTo>
                  <a:pt x="1858" y="311"/>
                </a:lnTo>
                <a:lnTo>
                  <a:pt x="1858" y="314"/>
                </a:lnTo>
                <a:lnTo>
                  <a:pt x="1854" y="321"/>
                </a:lnTo>
                <a:lnTo>
                  <a:pt x="1853" y="334"/>
                </a:lnTo>
                <a:lnTo>
                  <a:pt x="1853" y="349"/>
                </a:lnTo>
                <a:lnTo>
                  <a:pt x="1854" y="360"/>
                </a:lnTo>
                <a:lnTo>
                  <a:pt x="1858" y="360"/>
                </a:lnTo>
                <a:lnTo>
                  <a:pt x="1865" y="463"/>
                </a:lnTo>
                <a:lnTo>
                  <a:pt x="1874" y="463"/>
                </a:lnTo>
                <a:lnTo>
                  <a:pt x="1876" y="429"/>
                </a:lnTo>
                <a:lnTo>
                  <a:pt x="1878" y="391"/>
                </a:lnTo>
                <a:lnTo>
                  <a:pt x="1878" y="351"/>
                </a:lnTo>
                <a:lnTo>
                  <a:pt x="1878" y="307"/>
                </a:lnTo>
                <a:lnTo>
                  <a:pt x="1874" y="307"/>
                </a:lnTo>
                <a:lnTo>
                  <a:pt x="1874" y="283"/>
                </a:lnTo>
                <a:lnTo>
                  <a:pt x="1871" y="283"/>
                </a:lnTo>
                <a:lnTo>
                  <a:pt x="1865" y="254"/>
                </a:lnTo>
                <a:lnTo>
                  <a:pt x="1871" y="254"/>
                </a:lnTo>
                <a:lnTo>
                  <a:pt x="1871" y="260"/>
                </a:lnTo>
                <a:lnTo>
                  <a:pt x="1876" y="267"/>
                </a:lnTo>
                <a:lnTo>
                  <a:pt x="1880" y="274"/>
                </a:lnTo>
                <a:lnTo>
                  <a:pt x="1880" y="283"/>
                </a:lnTo>
                <a:lnTo>
                  <a:pt x="1882" y="296"/>
                </a:lnTo>
                <a:lnTo>
                  <a:pt x="1885" y="296"/>
                </a:lnTo>
                <a:lnTo>
                  <a:pt x="1885" y="320"/>
                </a:lnTo>
                <a:lnTo>
                  <a:pt x="1891" y="320"/>
                </a:lnTo>
                <a:lnTo>
                  <a:pt x="1891" y="334"/>
                </a:lnTo>
                <a:lnTo>
                  <a:pt x="1894" y="334"/>
                </a:lnTo>
                <a:lnTo>
                  <a:pt x="1896" y="349"/>
                </a:lnTo>
                <a:lnTo>
                  <a:pt x="1896" y="361"/>
                </a:lnTo>
                <a:lnTo>
                  <a:pt x="1896" y="372"/>
                </a:lnTo>
                <a:lnTo>
                  <a:pt x="1902" y="383"/>
                </a:lnTo>
                <a:lnTo>
                  <a:pt x="1903" y="352"/>
                </a:lnTo>
                <a:lnTo>
                  <a:pt x="1905" y="321"/>
                </a:lnTo>
                <a:lnTo>
                  <a:pt x="1907" y="291"/>
                </a:lnTo>
                <a:lnTo>
                  <a:pt x="1902" y="263"/>
                </a:lnTo>
                <a:lnTo>
                  <a:pt x="1902" y="236"/>
                </a:lnTo>
                <a:lnTo>
                  <a:pt x="1898" y="236"/>
                </a:lnTo>
                <a:lnTo>
                  <a:pt x="1894" y="211"/>
                </a:lnTo>
                <a:lnTo>
                  <a:pt x="1885" y="207"/>
                </a:lnTo>
                <a:lnTo>
                  <a:pt x="1874" y="187"/>
                </a:lnTo>
                <a:lnTo>
                  <a:pt x="1885" y="187"/>
                </a:lnTo>
                <a:lnTo>
                  <a:pt x="1885" y="183"/>
                </a:lnTo>
                <a:lnTo>
                  <a:pt x="1876" y="172"/>
                </a:lnTo>
                <a:lnTo>
                  <a:pt x="1867" y="158"/>
                </a:lnTo>
                <a:lnTo>
                  <a:pt x="1862" y="143"/>
                </a:lnTo>
                <a:lnTo>
                  <a:pt x="1874" y="143"/>
                </a:lnTo>
                <a:lnTo>
                  <a:pt x="1876" y="151"/>
                </a:lnTo>
                <a:lnTo>
                  <a:pt x="1880" y="156"/>
                </a:lnTo>
                <a:lnTo>
                  <a:pt x="1883" y="161"/>
                </a:lnTo>
                <a:lnTo>
                  <a:pt x="1887" y="165"/>
                </a:lnTo>
                <a:lnTo>
                  <a:pt x="1891" y="171"/>
                </a:lnTo>
                <a:lnTo>
                  <a:pt x="1891" y="180"/>
                </a:lnTo>
                <a:lnTo>
                  <a:pt x="1894" y="180"/>
                </a:lnTo>
                <a:lnTo>
                  <a:pt x="1894" y="187"/>
                </a:lnTo>
                <a:lnTo>
                  <a:pt x="1902" y="191"/>
                </a:lnTo>
                <a:lnTo>
                  <a:pt x="1905" y="211"/>
                </a:lnTo>
                <a:lnTo>
                  <a:pt x="1911" y="211"/>
                </a:lnTo>
                <a:lnTo>
                  <a:pt x="1914" y="227"/>
                </a:lnTo>
                <a:lnTo>
                  <a:pt x="1918" y="227"/>
                </a:lnTo>
                <a:lnTo>
                  <a:pt x="1918" y="240"/>
                </a:lnTo>
                <a:lnTo>
                  <a:pt x="1922" y="240"/>
                </a:lnTo>
                <a:lnTo>
                  <a:pt x="1922" y="260"/>
                </a:lnTo>
                <a:lnTo>
                  <a:pt x="1925" y="260"/>
                </a:lnTo>
                <a:lnTo>
                  <a:pt x="1934" y="311"/>
                </a:lnTo>
                <a:lnTo>
                  <a:pt x="1938" y="311"/>
                </a:lnTo>
                <a:lnTo>
                  <a:pt x="1940" y="267"/>
                </a:lnTo>
                <a:lnTo>
                  <a:pt x="1943" y="223"/>
                </a:lnTo>
                <a:lnTo>
                  <a:pt x="1945" y="176"/>
                </a:lnTo>
                <a:lnTo>
                  <a:pt x="1938" y="176"/>
                </a:lnTo>
                <a:lnTo>
                  <a:pt x="1934" y="156"/>
                </a:lnTo>
                <a:lnTo>
                  <a:pt x="1925" y="141"/>
                </a:lnTo>
                <a:lnTo>
                  <a:pt x="1916" y="127"/>
                </a:lnTo>
                <a:lnTo>
                  <a:pt x="1907" y="112"/>
                </a:lnTo>
                <a:lnTo>
                  <a:pt x="1902" y="94"/>
                </a:lnTo>
                <a:lnTo>
                  <a:pt x="1911" y="94"/>
                </a:lnTo>
                <a:lnTo>
                  <a:pt x="1914" y="107"/>
                </a:lnTo>
                <a:lnTo>
                  <a:pt x="1922" y="111"/>
                </a:lnTo>
                <a:lnTo>
                  <a:pt x="1934" y="134"/>
                </a:lnTo>
                <a:lnTo>
                  <a:pt x="1942" y="160"/>
                </a:lnTo>
                <a:lnTo>
                  <a:pt x="1945" y="160"/>
                </a:lnTo>
                <a:lnTo>
                  <a:pt x="1945" y="87"/>
                </a:lnTo>
                <a:lnTo>
                  <a:pt x="1951" y="87"/>
                </a:lnTo>
                <a:lnTo>
                  <a:pt x="1951" y="54"/>
                </a:lnTo>
                <a:lnTo>
                  <a:pt x="1954" y="54"/>
                </a:lnTo>
                <a:lnTo>
                  <a:pt x="1956" y="51"/>
                </a:lnTo>
                <a:lnTo>
                  <a:pt x="1956" y="47"/>
                </a:lnTo>
                <a:lnTo>
                  <a:pt x="1956" y="43"/>
                </a:lnTo>
                <a:lnTo>
                  <a:pt x="1958" y="40"/>
                </a:lnTo>
                <a:lnTo>
                  <a:pt x="1962" y="40"/>
                </a:lnTo>
                <a:lnTo>
                  <a:pt x="1962" y="43"/>
                </a:lnTo>
                <a:lnTo>
                  <a:pt x="1965" y="43"/>
                </a:lnTo>
                <a:lnTo>
                  <a:pt x="1962" y="87"/>
                </a:lnTo>
                <a:lnTo>
                  <a:pt x="1958" y="87"/>
                </a:lnTo>
                <a:lnTo>
                  <a:pt x="1962" y="107"/>
                </a:lnTo>
                <a:lnTo>
                  <a:pt x="1969" y="111"/>
                </a:lnTo>
                <a:lnTo>
                  <a:pt x="1973" y="114"/>
                </a:lnTo>
                <a:lnTo>
                  <a:pt x="1978" y="118"/>
                </a:lnTo>
                <a:lnTo>
                  <a:pt x="1983" y="121"/>
                </a:lnTo>
                <a:lnTo>
                  <a:pt x="1991" y="123"/>
                </a:lnTo>
                <a:lnTo>
                  <a:pt x="1991" y="120"/>
                </a:lnTo>
                <a:lnTo>
                  <a:pt x="2002" y="111"/>
                </a:lnTo>
                <a:lnTo>
                  <a:pt x="2002" y="94"/>
                </a:lnTo>
                <a:lnTo>
                  <a:pt x="2014" y="94"/>
                </a:lnTo>
                <a:lnTo>
                  <a:pt x="2014" y="103"/>
                </a:lnTo>
                <a:lnTo>
                  <a:pt x="2011" y="103"/>
                </a:lnTo>
                <a:lnTo>
                  <a:pt x="2011" y="107"/>
                </a:lnTo>
                <a:lnTo>
                  <a:pt x="2014" y="107"/>
                </a:lnTo>
                <a:lnTo>
                  <a:pt x="2013" y="109"/>
                </a:lnTo>
                <a:lnTo>
                  <a:pt x="2013" y="109"/>
                </a:lnTo>
                <a:lnTo>
                  <a:pt x="2013" y="109"/>
                </a:lnTo>
                <a:lnTo>
                  <a:pt x="2011" y="109"/>
                </a:lnTo>
                <a:lnTo>
                  <a:pt x="2011" y="111"/>
                </a:lnTo>
                <a:lnTo>
                  <a:pt x="2011" y="140"/>
                </a:lnTo>
                <a:lnTo>
                  <a:pt x="2005" y="140"/>
                </a:lnTo>
                <a:lnTo>
                  <a:pt x="2011" y="151"/>
                </a:lnTo>
                <a:lnTo>
                  <a:pt x="2005" y="151"/>
                </a:lnTo>
                <a:lnTo>
                  <a:pt x="2005" y="154"/>
                </a:lnTo>
                <a:lnTo>
                  <a:pt x="2011" y="154"/>
                </a:lnTo>
                <a:lnTo>
                  <a:pt x="2011" y="163"/>
                </a:lnTo>
                <a:lnTo>
                  <a:pt x="2018" y="167"/>
                </a:lnTo>
                <a:lnTo>
                  <a:pt x="2031" y="203"/>
                </a:lnTo>
                <a:lnTo>
                  <a:pt x="2034" y="203"/>
                </a:lnTo>
                <a:lnTo>
                  <a:pt x="2036" y="176"/>
                </a:lnTo>
                <a:lnTo>
                  <a:pt x="2040" y="152"/>
                </a:lnTo>
                <a:lnTo>
                  <a:pt x="2045" y="131"/>
                </a:lnTo>
                <a:lnTo>
                  <a:pt x="2051" y="107"/>
                </a:lnTo>
                <a:lnTo>
                  <a:pt x="2062" y="103"/>
                </a:lnTo>
                <a:lnTo>
                  <a:pt x="2062" y="94"/>
                </a:lnTo>
                <a:lnTo>
                  <a:pt x="2074" y="100"/>
                </a:lnTo>
                <a:lnTo>
                  <a:pt x="2071" y="123"/>
                </a:lnTo>
                <a:lnTo>
                  <a:pt x="2065" y="123"/>
                </a:lnTo>
                <a:lnTo>
                  <a:pt x="2065" y="160"/>
                </a:lnTo>
                <a:lnTo>
                  <a:pt x="2062" y="160"/>
                </a:lnTo>
                <a:lnTo>
                  <a:pt x="2058" y="207"/>
                </a:lnTo>
                <a:lnTo>
                  <a:pt x="2054" y="207"/>
                </a:lnTo>
                <a:lnTo>
                  <a:pt x="2054" y="243"/>
                </a:lnTo>
                <a:lnTo>
                  <a:pt x="2051" y="243"/>
                </a:lnTo>
                <a:lnTo>
                  <a:pt x="2054" y="300"/>
                </a:lnTo>
                <a:lnTo>
                  <a:pt x="2058" y="300"/>
                </a:lnTo>
                <a:lnTo>
                  <a:pt x="2060" y="312"/>
                </a:lnTo>
                <a:lnTo>
                  <a:pt x="2060" y="323"/>
                </a:lnTo>
                <a:lnTo>
                  <a:pt x="2060" y="334"/>
                </a:lnTo>
                <a:lnTo>
                  <a:pt x="2065" y="343"/>
                </a:lnTo>
                <a:lnTo>
                  <a:pt x="2063" y="314"/>
                </a:lnTo>
                <a:lnTo>
                  <a:pt x="2058" y="287"/>
                </a:lnTo>
                <a:lnTo>
                  <a:pt x="2054" y="260"/>
                </a:lnTo>
                <a:lnTo>
                  <a:pt x="2056" y="260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8" y="263"/>
                </a:lnTo>
                <a:lnTo>
                  <a:pt x="2071" y="260"/>
                </a:lnTo>
                <a:lnTo>
                  <a:pt x="2071" y="263"/>
                </a:lnTo>
                <a:lnTo>
                  <a:pt x="2076" y="276"/>
                </a:lnTo>
                <a:lnTo>
                  <a:pt x="2082" y="292"/>
                </a:lnTo>
                <a:lnTo>
                  <a:pt x="2087" y="311"/>
                </a:lnTo>
                <a:lnTo>
                  <a:pt x="2091" y="327"/>
                </a:lnTo>
                <a:lnTo>
                  <a:pt x="2091" y="351"/>
                </a:lnTo>
                <a:lnTo>
                  <a:pt x="2094" y="351"/>
                </a:lnTo>
                <a:lnTo>
                  <a:pt x="2094" y="309"/>
                </a:lnTo>
                <a:lnTo>
                  <a:pt x="2098" y="267"/>
                </a:lnTo>
                <a:lnTo>
                  <a:pt x="2105" y="225"/>
                </a:lnTo>
                <a:lnTo>
                  <a:pt x="2114" y="191"/>
                </a:lnTo>
                <a:lnTo>
                  <a:pt x="2122" y="140"/>
                </a:lnTo>
                <a:lnTo>
                  <a:pt x="2125" y="140"/>
                </a:lnTo>
                <a:lnTo>
                  <a:pt x="2127" y="138"/>
                </a:lnTo>
                <a:lnTo>
                  <a:pt x="2129" y="136"/>
                </a:lnTo>
                <a:lnTo>
                  <a:pt x="2129" y="136"/>
                </a:lnTo>
                <a:lnTo>
                  <a:pt x="2129" y="136"/>
                </a:lnTo>
                <a:lnTo>
                  <a:pt x="2131" y="136"/>
                </a:lnTo>
                <a:lnTo>
                  <a:pt x="2134" y="136"/>
                </a:lnTo>
                <a:lnTo>
                  <a:pt x="2133" y="161"/>
                </a:lnTo>
                <a:lnTo>
                  <a:pt x="2133" y="192"/>
                </a:lnTo>
                <a:lnTo>
                  <a:pt x="2131" y="223"/>
                </a:lnTo>
                <a:lnTo>
                  <a:pt x="2129" y="245"/>
                </a:lnTo>
                <a:lnTo>
                  <a:pt x="2129" y="272"/>
                </a:lnTo>
                <a:lnTo>
                  <a:pt x="2133" y="303"/>
                </a:lnTo>
                <a:lnTo>
                  <a:pt x="2138" y="334"/>
                </a:lnTo>
                <a:lnTo>
                  <a:pt x="2143" y="363"/>
                </a:lnTo>
                <a:lnTo>
                  <a:pt x="2151" y="387"/>
                </a:lnTo>
                <a:lnTo>
                  <a:pt x="2153" y="401"/>
                </a:lnTo>
                <a:lnTo>
                  <a:pt x="2153" y="420"/>
                </a:lnTo>
                <a:lnTo>
                  <a:pt x="2153" y="436"/>
                </a:lnTo>
                <a:lnTo>
                  <a:pt x="2153" y="452"/>
                </a:lnTo>
                <a:lnTo>
                  <a:pt x="2158" y="463"/>
                </a:lnTo>
                <a:lnTo>
                  <a:pt x="2165" y="347"/>
                </a:lnTo>
                <a:lnTo>
                  <a:pt x="2162" y="347"/>
                </a:lnTo>
                <a:lnTo>
                  <a:pt x="2162" y="300"/>
                </a:lnTo>
                <a:lnTo>
                  <a:pt x="2154" y="280"/>
                </a:lnTo>
                <a:lnTo>
                  <a:pt x="2151" y="260"/>
                </a:lnTo>
                <a:lnTo>
                  <a:pt x="2162" y="263"/>
                </a:lnTo>
                <a:lnTo>
                  <a:pt x="2163" y="274"/>
                </a:lnTo>
                <a:lnTo>
                  <a:pt x="2169" y="289"/>
                </a:lnTo>
                <a:lnTo>
                  <a:pt x="2173" y="305"/>
                </a:lnTo>
                <a:lnTo>
                  <a:pt x="2178" y="320"/>
                </a:lnTo>
                <a:lnTo>
                  <a:pt x="2182" y="327"/>
                </a:lnTo>
                <a:lnTo>
                  <a:pt x="2182" y="320"/>
                </a:lnTo>
                <a:lnTo>
                  <a:pt x="2185" y="311"/>
                </a:lnTo>
                <a:lnTo>
                  <a:pt x="2187" y="296"/>
                </a:lnTo>
                <a:lnTo>
                  <a:pt x="2187" y="276"/>
                </a:lnTo>
                <a:lnTo>
                  <a:pt x="2187" y="260"/>
                </a:lnTo>
                <a:lnTo>
                  <a:pt x="2185" y="247"/>
                </a:lnTo>
                <a:lnTo>
                  <a:pt x="2182" y="247"/>
                </a:lnTo>
                <a:lnTo>
                  <a:pt x="2182" y="183"/>
                </a:lnTo>
                <a:lnTo>
                  <a:pt x="2178" y="183"/>
                </a:lnTo>
                <a:lnTo>
                  <a:pt x="2178" y="160"/>
                </a:lnTo>
                <a:lnTo>
                  <a:pt x="2174" y="160"/>
                </a:lnTo>
                <a:lnTo>
                  <a:pt x="2174" y="136"/>
                </a:lnTo>
                <a:lnTo>
                  <a:pt x="2171" y="136"/>
                </a:lnTo>
                <a:lnTo>
                  <a:pt x="2171" y="114"/>
                </a:lnTo>
                <a:lnTo>
                  <a:pt x="2165" y="114"/>
                </a:lnTo>
                <a:lnTo>
                  <a:pt x="2165" y="87"/>
                </a:lnTo>
                <a:lnTo>
                  <a:pt x="2162" y="87"/>
                </a:lnTo>
                <a:lnTo>
                  <a:pt x="2158" y="63"/>
                </a:lnTo>
                <a:lnTo>
                  <a:pt x="2171" y="67"/>
                </a:lnTo>
                <a:lnTo>
                  <a:pt x="2198" y="214"/>
                </a:lnTo>
                <a:lnTo>
                  <a:pt x="2200" y="227"/>
                </a:lnTo>
                <a:lnTo>
                  <a:pt x="2198" y="238"/>
                </a:lnTo>
                <a:lnTo>
                  <a:pt x="2198" y="247"/>
                </a:lnTo>
                <a:lnTo>
                  <a:pt x="2202" y="254"/>
                </a:lnTo>
                <a:lnTo>
                  <a:pt x="2214" y="163"/>
                </a:lnTo>
                <a:lnTo>
                  <a:pt x="2223" y="131"/>
                </a:lnTo>
                <a:lnTo>
                  <a:pt x="2231" y="94"/>
                </a:lnTo>
                <a:lnTo>
                  <a:pt x="2242" y="100"/>
                </a:lnTo>
                <a:lnTo>
                  <a:pt x="2240" y="109"/>
                </a:lnTo>
                <a:lnTo>
                  <a:pt x="2234" y="123"/>
                </a:lnTo>
                <a:lnTo>
                  <a:pt x="2231" y="141"/>
                </a:lnTo>
                <a:lnTo>
                  <a:pt x="2227" y="160"/>
                </a:lnTo>
                <a:lnTo>
                  <a:pt x="2225" y="178"/>
                </a:lnTo>
                <a:lnTo>
                  <a:pt x="2223" y="191"/>
                </a:lnTo>
                <a:lnTo>
                  <a:pt x="2225" y="200"/>
                </a:lnTo>
                <a:lnTo>
                  <a:pt x="2227" y="191"/>
                </a:lnTo>
                <a:lnTo>
                  <a:pt x="2227" y="185"/>
                </a:lnTo>
                <a:lnTo>
                  <a:pt x="2229" y="180"/>
                </a:lnTo>
                <a:lnTo>
                  <a:pt x="2233" y="176"/>
                </a:lnTo>
                <a:lnTo>
                  <a:pt x="2236" y="172"/>
                </a:lnTo>
                <a:lnTo>
                  <a:pt x="2242" y="171"/>
                </a:lnTo>
                <a:lnTo>
                  <a:pt x="2242" y="211"/>
                </a:lnTo>
                <a:lnTo>
                  <a:pt x="2245" y="211"/>
                </a:lnTo>
                <a:lnTo>
                  <a:pt x="2245" y="203"/>
                </a:lnTo>
                <a:lnTo>
                  <a:pt x="2258" y="192"/>
                </a:lnTo>
                <a:lnTo>
                  <a:pt x="2267" y="180"/>
                </a:lnTo>
                <a:lnTo>
                  <a:pt x="2276" y="167"/>
                </a:lnTo>
                <a:lnTo>
                  <a:pt x="2287" y="154"/>
                </a:lnTo>
                <a:lnTo>
                  <a:pt x="2302" y="147"/>
                </a:lnTo>
                <a:lnTo>
                  <a:pt x="2300" y="154"/>
                </a:lnTo>
                <a:lnTo>
                  <a:pt x="2298" y="158"/>
                </a:lnTo>
                <a:lnTo>
                  <a:pt x="2294" y="163"/>
                </a:lnTo>
                <a:lnTo>
                  <a:pt x="2291" y="167"/>
                </a:lnTo>
                <a:lnTo>
                  <a:pt x="2285" y="167"/>
                </a:lnTo>
                <a:lnTo>
                  <a:pt x="2285" y="176"/>
                </a:lnTo>
                <a:lnTo>
                  <a:pt x="2278" y="180"/>
                </a:lnTo>
                <a:lnTo>
                  <a:pt x="2278" y="183"/>
                </a:lnTo>
                <a:lnTo>
                  <a:pt x="2271" y="187"/>
                </a:lnTo>
                <a:lnTo>
                  <a:pt x="2271" y="196"/>
                </a:lnTo>
                <a:lnTo>
                  <a:pt x="2262" y="200"/>
                </a:lnTo>
                <a:lnTo>
                  <a:pt x="2256" y="212"/>
                </a:lnTo>
                <a:lnTo>
                  <a:pt x="2251" y="225"/>
                </a:lnTo>
                <a:lnTo>
                  <a:pt x="2242" y="236"/>
                </a:lnTo>
                <a:lnTo>
                  <a:pt x="2262" y="307"/>
                </a:lnTo>
                <a:lnTo>
                  <a:pt x="2265" y="307"/>
                </a:lnTo>
                <a:lnTo>
                  <a:pt x="2267" y="296"/>
                </a:lnTo>
                <a:lnTo>
                  <a:pt x="2269" y="289"/>
                </a:lnTo>
                <a:lnTo>
                  <a:pt x="2271" y="283"/>
                </a:lnTo>
                <a:lnTo>
                  <a:pt x="2274" y="274"/>
                </a:lnTo>
                <a:lnTo>
                  <a:pt x="2282" y="227"/>
                </a:lnTo>
                <a:lnTo>
                  <a:pt x="2314" y="136"/>
                </a:lnTo>
                <a:lnTo>
                  <a:pt x="2322" y="136"/>
                </a:lnTo>
                <a:lnTo>
                  <a:pt x="2311" y="191"/>
                </a:lnTo>
                <a:lnTo>
                  <a:pt x="2309" y="192"/>
                </a:lnTo>
                <a:lnTo>
                  <a:pt x="2309" y="194"/>
                </a:lnTo>
                <a:lnTo>
                  <a:pt x="2307" y="192"/>
                </a:lnTo>
                <a:lnTo>
                  <a:pt x="2307" y="192"/>
                </a:lnTo>
                <a:lnTo>
                  <a:pt x="2305" y="196"/>
                </a:lnTo>
                <a:lnTo>
                  <a:pt x="2314" y="200"/>
                </a:lnTo>
                <a:lnTo>
                  <a:pt x="2325" y="254"/>
                </a:lnTo>
                <a:lnTo>
                  <a:pt x="2327" y="254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1"/>
                </a:lnTo>
                <a:lnTo>
                  <a:pt x="2331" y="247"/>
                </a:lnTo>
                <a:lnTo>
                  <a:pt x="2331" y="238"/>
                </a:lnTo>
                <a:lnTo>
                  <a:pt x="2329" y="223"/>
                </a:lnTo>
                <a:lnTo>
                  <a:pt x="2325" y="207"/>
                </a:lnTo>
                <a:lnTo>
                  <a:pt x="2320" y="192"/>
                </a:lnTo>
                <a:lnTo>
                  <a:pt x="2318" y="180"/>
                </a:lnTo>
                <a:lnTo>
                  <a:pt x="2331" y="183"/>
                </a:lnTo>
                <a:lnTo>
                  <a:pt x="2333" y="198"/>
                </a:lnTo>
                <a:lnTo>
                  <a:pt x="2336" y="212"/>
                </a:lnTo>
                <a:lnTo>
                  <a:pt x="2342" y="223"/>
                </a:lnTo>
                <a:lnTo>
                  <a:pt x="2342" y="220"/>
                </a:lnTo>
                <a:lnTo>
                  <a:pt x="2351" y="209"/>
                </a:lnTo>
                <a:lnTo>
                  <a:pt x="2356" y="196"/>
                </a:lnTo>
                <a:lnTo>
                  <a:pt x="2362" y="183"/>
                </a:lnTo>
                <a:lnTo>
                  <a:pt x="2374" y="176"/>
                </a:lnTo>
                <a:lnTo>
                  <a:pt x="2374" y="167"/>
                </a:lnTo>
                <a:lnTo>
                  <a:pt x="2378" y="163"/>
                </a:lnTo>
                <a:lnTo>
                  <a:pt x="2380" y="161"/>
                </a:lnTo>
                <a:lnTo>
                  <a:pt x="2383" y="160"/>
                </a:lnTo>
                <a:lnTo>
                  <a:pt x="2387" y="156"/>
                </a:lnTo>
                <a:lnTo>
                  <a:pt x="2389" y="154"/>
                </a:lnTo>
                <a:lnTo>
                  <a:pt x="2393" y="149"/>
                </a:lnTo>
                <a:lnTo>
                  <a:pt x="2394" y="143"/>
                </a:lnTo>
                <a:lnTo>
                  <a:pt x="2402" y="143"/>
                </a:lnTo>
                <a:lnTo>
                  <a:pt x="2402" y="140"/>
                </a:lnTo>
                <a:lnTo>
                  <a:pt x="2400" y="138"/>
                </a:lnTo>
                <a:lnTo>
                  <a:pt x="2398" y="136"/>
                </a:lnTo>
                <a:lnTo>
                  <a:pt x="2396" y="134"/>
                </a:lnTo>
                <a:lnTo>
                  <a:pt x="2396" y="134"/>
                </a:lnTo>
                <a:lnTo>
                  <a:pt x="2394" y="131"/>
                </a:lnTo>
                <a:lnTo>
                  <a:pt x="2394" y="127"/>
                </a:lnTo>
                <a:lnTo>
                  <a:pt x="2405" y="127"/>
                </a:lnTo>
                <a:lnTo>
                  <a:pt x="2405" y="136"/>
                </a:lnTo>
                <a:lnTo>
                  <a:pt x="2414" y="136"/>
                </a:lnTo>
                <a:lnTo>
                  <a:pt x="2411" y="147"/>
                </a:lnTo>
                <a:lnTo>
                  <a:pt x="2414" y="147"/>
                </a:lnTo>
                <a:lnTo>
                  <a:pt x="2414" y="160"/>
                </a:lnTo>
                <a:lnTo>
                  <a:pt x="2418" y="160"/>
                </a:lnTo>
                <a:lnTo>
                  <a:pt x="2418" y="176"/>
                </a:lnTo>
                <a:lnTo>
                  <a:pt x="2422" y="176"/>
                </a:lnTo>
                <a:lnTo>
                  <a:pt x="2422" y="191"/>
                </a:lnTo>
                <a:lnTo>
                  <a:pt x="2425" y="191"/>
                </a:lnTo>
                <a:lnTo>
                  <a:pt x="2425" y="207"/>
                </a:lnTo>
                <a:lnTo>
                  <a:pt x="2431" y="207"/>
                </a:lnTo>
                <a:lnTo>
                  <a:pt x="2434" y="236"/>
                </a:lnTo>
                <a:lnTo>
                  <a:pt x="2438" y="236"/>
                </a:lnTo>
                <a:lnTo>
                  <a:pt x="2438" y="251"/>
                </a:lnTo>
                <a:lnTo>
                  <a:pt x="2442" y="251"/>
                </a:lnTo>
                <a:lnTo>
                  <a:pt x="2443" y="263"/>
                </a:lnTo>
                <a:lnTo>
                  <a:pt x="2443" y="276"/>
                </a:lnTo>
                <a:lnTo>
                  <a:pt x="2445" y="287"/>
                </a:lnTo>
                <a:lnTo>
                  <a:pt x="2451" y="296"/>
                </a:lnTo>
                <a:lnTo>
                  <a:pt x="2451" y="280"/>
                </a:lnTo>
                <a:lnTo>
                  <a:pt x="2462" y="280"/>
                </a:lnTo>
                <a:lnTo>
                  <a:pt x="2462" y="274"/>
                </a:lnTo>
                <a:lnTo>
                  <a:pt x="2460" y="274"/>
                </a:lnTo>
                <a:lnTo>
                  <a:pt x="2458" y="274"/>
                </a:lnTo>
                <a:lnTo>
                  <a:pt x="2456" y="274"/>
                </a:lnTo>
                <a:lnTo>
                  <a:pt x="2456" y="274"/>
                </a:lnTo>
                <a:lnTo>
                  <a:pt x="2456" y="272"/>
                </a:lnTo>
                <a:lnTo>
                  <a:pt x="2454" y="271"/>
                </a:lnTo>
                <a:lnTo>
                  <a:pt x="2458" y="261"/>
                </a:lnTo>
                <a:lnTo>
                  <a:pt x="2463" y="245"/>
                </a:lnTo>
                <a:lnTo>
                  <a:pt x="2465" y="223"/>
                </a:lnTo>
                <a:lnTo>
                  <a:pt x="2469" y="201"/>
                </a:lnTo>
                <a:lnTo>
                  <a:pt x="2469" y="181"/>
                </a:lnTo>
                <a:lnTo>
                  <a:pt x="2471" y="167"/>
                </a:lnTo>
                <a:lnTo>
                  <a:pt x="2482" y="171"/>
                </a:lnTo>
                <a:lnTo>
                  <a:pt x="2483" y="183"/>
                </a:lnTo>
                <a:lnTo>
                  <a:pt x="2485" y="198"/>
                </a:lnTo>
                <a:lnTo>
                  <a:pt x="2491" y="207"/>
                </a:lnTo>
                <a:lnTo>
                  <a:pt x="2474" y="91"/>
                </a:lnTo>
                <a:lnTo>
                  <a:pt x="2482" y="91"/>
                </a:lnTo>
                <a:lnTo>
                  <a:pt x="2491" y="140"/>
                </a:lnTo>
                <a:lnTo>
                  <a:pt x="2502" y="187"/>
                </a:lnTo>
                <a:lnTo>
                  <a:pt x="2503" y="200"/>
                </a:lnTo>
                <a:lnTo>
                  <a:pt x="2503" y="214"/>
                </a:lnTo>
                <a:lnTo>
                  <a:pt x="2503" y="229"/>
                </a:lnTo>
                <a:lnTo>
                  <a:pt x="2505" y="241"/>
                </a:lnTo>
                <a:lnTo>
                  <a:pt x="2511" y="251"/>
                </a:lnTo>
                <a:lnTo>
                  <a:pt x="2514" y="200"/>
                </a:lnTo>
                <a:lnTo>
                  <a:pt x="2525" y="154"/>
                </a:lnTo>
                <a:lnTo>
                  <a:pt x="2534" y="94"/>
                </a:lnTo>
                <a:lnTo>
                  <a:pt x="2538" y="94"/>
                </a:lnTo>
                <a:lnTo>
                  <a:pt x="2538" y="83"/>
                </a:lnTo>
                <a:lnTo>
                  <a:pt x="2542" y="83"/>
                </a:lnTo>
                <a:lnTo>
                  <a:pt x="2542" y="63"/>
                </a:lnTo>
                <a:lnTo>
                  <a:pt x="2545" y="63"/>
                </a:lnTo>
                <a:lnTo>
                  <a:pt x="2531" y="16"/>
                </a:lnTo>
                <a:lnTo>
                  <a:pt x="2534" y="16"/>
                </a:lnTo>
                <a:lnTo>
                  <a:pt x="2534" y="20"/>
                </a:lnTo>
                <a:lnTo>
                  <a:pt x="2538" y="20"/>
                </a:lnTo>
                <a:lnTo>
                  <a:pt x="2549" y="45"/>
                </a:lnTo>
                <a:lnTo>
                  <a:pt x="2562" y="72"/>
                </a:lnTo>
                <a:lnTo>
                  <a:pt x="2573" y="100"/>
                </a:lnTo>
                <a:lnTo>
                  <a:pt x="2578" y="131"/>
                </a:lnTo>
                <a:lnTo>
                  <a:pt x="2585" y="131"/>
                </a:lnTo>
                <a:lnTo>
                  <a:pt x="2587" y="152"/>
                </a:lnTo>
                <a:lnTo>
                  <a:pt x="2593" y="171"/>
                </a:lnTo>
                <a:lnTo>
                  <a:pt x="2598" y="187"/>
                </a:lnTo>
                <a:lnTo>
                  <a:pt x="2598" y="214"/>
                </a:lnTo>
                <a:lnTo>
                  <a:pt x="2602" y="214"/>
                </a:lnTo>
                <a:lnTo>
                  <a:pt x="2605" y="176"/>
                </a:lnTo>
                <a:lnTo>
                  <a:pt x="2602" y="176"/>
                </a:lnTo>
                <a:lnTo>
                  <a:pt x="2602" y="147"/>
                </a:lnTo>
                <a:lnTo>
                  <a:pt x="2614" y="151"/>
                </a:lnTo>
                <a:lnTo>
                  <a:pt x="2618" y="185"/>
                </a:lnTo>
                <a:lnTo>
                  <a:pt x="2625" y="214"/>
                </a:lnTo>
                <a:lnTo>
                  <a:pt x="2638" y="331"/>
                </a:lnTo>
                <a:lnTo>
                  <a:pt x="2645" y="331"/>
                </a:lnTo>
                <a:lnTo>
                  <a:pt x="2651" y="203"/>
                </a:lnTo>
                <a:lnTo>
                  <a:pt x="2631" y="94"/>
                </a:lnTo>
                <a:lnTo>
                  <a:pt x="2642" y="100"/>
                </a:lnTo>
                <a:lnTo>
                  <a:pt x="2645" y="132"/>
                </a:lnTo>
                <a:lnTo>
                  <a:pt x="2654" y="163"/>
                </a:lnTo>
                <a:lnTo>
                  <a:pt x="2654" y="191"/>
                </a:lnTo>
                <a:lnTo>
                  <a:pt x="2658" y="191"/>
                </a:lnTo>
                <a:lnTo>
                  <a:pt x="2658" y="187"/>
                </a:lnTo>
                <a:lnTo>
                  <a:pt x="2662" y="176"/>
                </a:lnTo>
                <a:lnTo>
                  <a:pt x="2665" y="161"/>
                </a:lnTo>
                <a:lnTo>
                  <a:pt x="2665" y="147"/>
                </a:lnTo>
                <a:lnTo>
                  <a:pt x="2674" y="147"/>
                </a:lnTo>
                <a:lnTo>
                  <a:pt x="2674" y="207"/>
                </a:lnTo>
                <a:lnTo>
                  <a:pt x="2671" y="207"/>
                </a:lnTo>
                <a:lnTo>
                  <a:pt x="2674" y="331"/>
                </a:lnTo>
                <a:lnTo>
                  <a:pt x="2691" y="331"/>
                </a:lnTo>
                <a:lnTo>
                  <a:pt x="2705" y="416"/>
                </a:lnTo>
                <a:lnTo>
                  <a:pt x="2711" y="416"/>
                </a:lnTo>
                <a:lnTo>
                  <a:pt x="2705" y="263"/>
                </a:lnTo>
                <a:lnTo>
                  <a:pt x="2702" y="263"/>
                </a:lnTo>
                <a:lnTo>
                  <a:pt x="2702" y="231"/>
                </a:lnTo>
                <a:lnTo>
                  <a:pt x="2698" y="231"/>
                </a:lnTo>
                <a:lnTo>
                  <a:pt x="2698" y="196"/>
                </a:lnTo>
                <a:lnTo>
                  <a:pt x="2694" y="196"/>
                </a:lnTo>
                <a:lnTo>
                  <a:pt x="2694" y="167"/>
                </a:lnTo>
                <a:lnTo>
                  <a:pt x="2691" y="167"/>
                </a:lnTo>
                <a:lnTo>
                  <a:pt x="2691" y="143"/>
                </a:lnTo>
                <a:lnTo>
                  <a:pt x="2685" y="143"/>
                </a:lnTo>
                <a:lnTo>
                  <a:pt x="2685" y="123"/>
                </a:lnTo>
                <a:lnTo>
                  <a:pt x="2682" y="123"/>
                </a:lnTo>
                <a:lnTo>
                  <a:pt x="2682" y="103"/>
                </a:lnTo>
                <a:lnTo>
                  <a:pt x="2678" y="103"/>
                </a:lnTo>
                <a:lnTo>
                  <a:pt x="2678" y="100"/>
                </a:lnTo>
                <a:lnTo>
                  <a:pt x="2682" y="100"/>
                </a:lnTo>
                <a:lnTo>
                  <a:pt x="2682" y="94"/>
                </a:lnTo>
                <a:lnTo>
                  <a:pt x="2685" y="94"/>
                </a:lnTo>
                <a:lnTo>
                  <a:pt x="2685" y="100"/>
                </a:lnTo>
                <a:lnTo>
                  <a:pt x="2691" y="109"/>
                </a:lnTo>
                <a:lnTo>
                  <a:pt x="2693" y="118"/>
                </a:lnTo>
                <a:lnTo>
                  <a:pt x="2694" y="131"/>
                </a:lnTo>
                <a:lnTo>
                  <a:pt x="2698" y="131"/>
                </a:lnTo>
                <a:lnTo>
                  <a:pt x="2698" y="154"/>
                </a:lnTo>
                <a:lnTo>
                  <a:pt x="2705" y="185"/>
                </a:lnTo>
                <a:lnTo>
                  <a:pt x="2711" y="218"/>
                </a:lnTo>
                <a:lnTo>
                  <a:pt x="2718" y="247"/>
                </a:lnTo>
                <a:lnTo>
                  <a:pt x="2720" y="260"/>
                </a:lnTo>
                <a:lnTo>
                  <a:pt x="2720" y="276"/>
                </a:lnTo>
                <a:lnTo>
                  <a:pt x="2722" y="289"/>
                </a:lnTo>
                <a:lnTo>
                  <a:pt x="2725" y="300"/>
                </a:lnTo>
                <a:lnTo>
                  <a:pt x="2731" y="203"/>
                </a:lnTo>
                <a:lnTo>
                  <a:pt x="2725" y="203"/>
                </a:lnTo>
                <a:lnTo>
                  <a:pt x="2725" y="114"/>
                </a:lnTo>
                <a:lnTo>
                  <a:pt x="2718" y="81"/>
                </a:lnTo>
                <a:lnTo>
                  <a:pt x="2714" y="47"/>
                </a:lnTo>
                <a:lnTo>
                  <a:pt x="2722" y="47"/>
                </a:lnTo>
                <a:lnTo>
                  <a:pt x="2725" y="76"/>
                </a:lnTo>
                <a:lnTo>
                  <a:pt x="2731" y="76"/>
                </a:lnTo>
                <a:lnTo>
                  <a:pt x="2731" y="94"/>
                </a:lnTo>
                <a:lnTo>
                  <a:pt x="2734" y="94"/>
                </a:lnTo>
                <a:lnTo>
                  <a:pt x="2734" y="114"/>
                </a:lnTo>
                <a:lnTo>
                  <a:pt x="2738" y="114"/>
                </a:lnTo>
                <a:lnTo>
                  <a:pt x="2738" y="131"/>
                </a:lnTo>
                <a:lnTo>
                  <a:pt x="2742" y="131"/>
                </a:lnTo>
                <a:lnTo>
                  <a:pt x="2742" y="151"/>
                </a:lnTo>
                <a:lnTo>
                  <a:pt x="2747" y="176"/>
                </a:lnTo>
                <a:lnTo>
                  <a:pt x="2753" y="203"/>
                </a:lnTo>
                <a:lnTo>
                  <a:pt x="2758" y="227"/>
                </a:lnTo>
                <a:lnTo>
                  <a:pt x="2758" y="260"/>
                </a:lnTo>
                <a:lnTo>
                  <a:pt x="2762" y="260"/>
                </a:lnTo>
                <a:lnTo>
                  <a:pt x="2763" y="272"/>
                </a:lnTo>
                <a:lnTo>
                  <a:pt x="2763" y="285"/>
                </a:lnTo>
                <a:lnTo>
                  <a:pt x="2765" y="298"/>
                </a:lnTo>
                <a:lnTo>
                  <a:pt x="2771" y="307"/>
                </a:lnTo>
                <a:lnTo>
                  <a:pt x="2773" y="281"/>
                </a:lnTo>
                <a:lnTo>
                  <a:pt x="2780" y="256"/>
                </a:lnTo>
                <a:lnTo>
                  <a:pt x="2785" y="236"/>
                </a:lnTo>
                <a:lnTo>
                  <a:pt x="2794" y="196"/>
                </a:lnTo>
                <a:lnTo>
                  <a:pt x="2798" y="196"/>
                </a:lnTo>
                <a:lnTo>
                  <a:pt x="2798" y="180"/>
                </a:lnTo>
                <a:lnTo>
                  <a:pt x="2802" y="180"/>
                </a:lnTo>
                <a:lnTo>
                  <a:pt x="2802" y="171"/>
                </a:lnTo>
                <a:lnTo>
                  <a:pt x="2805" y="171"/>
                </a:lnTo>
                <a:lnTo>
                  <a:pt x="2811" y="151"/>
                </a:lnTo>
                <a:lnTo>
                  <a:pt x="2822" y="151"/>
                </a:lnTo>
                <a:lnTo>
                  <a:pt x="2811" y="187"/>
                </a:lnTo>
                <a:lnTo>
                  <a:pt x="2818" y="187"/>
                </a:lnTo>
                <a:lnTo>
                  <a:pt x="2805" y="223"/>
                </a:lnTo>
                <a:lnTo>
                  <a:pt x="2802" y="223"/>
                </a:lnTo>
                <a:lnTo>
                  <a:pt x="2802" y="247"/>
                </a:lnTo>
                <a:lnTo>
                  <a:pt x="2798" y="247"/>
                </a:lnTo>
                <a:lnTo>
                  <a:pt x="2798" y="251"/>
                </a:lnTo>
                <a:lnTo>
                  <a:pt x="2802" y="251"/>
                </a:lnTo>
                <a:lnTo>
                  <a:pt x="2802" y="254"/>
                </a:lnTo>
                <a:lnTo>
                  <a:pt x="2798" y="254"/>
                </a:lnTo>
                <a:lnTo>
                  <a:pt x="2798" y="260"/>
                </a:lnTo>
                <a:lnTo>
                  <a:pt x="2802" y="260"/>
                </a:lnTo>
                <a:lnTo>
                  <a:pt x="2798" y="280"/>
                </a:lnTo>
                <a:lnTo>
                  <a:pt x="2798" y="281"/>
                </a:lnTo>
                <a:lnTo>
                  <a:pt x="2800" y="281"/>
                </a:lnTo>
                <a:lnTo>
                  <a:pt x="2800" y="281"/>
                </a:lnTo>
                <a:lnTo>
                  <a:pt x="2802" y="281"/>
                </a:lnTo>
                <a:lnTo>
                  <a:pt x="2802" y="283"/>
                </a:lnTo>
                <a:lnTo>
                  <a:pt x="2802" y="298"/>
                </a:lnTo>
                <a:lnTo>
                  <a:pt x="2802" y="314"/>
                </a:lnTo>
                <a:lnTo>
                  <a:pt x="2800" y="331"/>
                </a:lnTo>
                <a:lnTo>
                  <a:pt x="2802" y="345"/>
                </a:lnTo>
                <a:lnTo>
                  <a:pt x="2805" y="356"/>
                </a:lnTo>
                <a:lnTo>
                  <a:pt x="2811" y="334"/>
                </a:lnTo>
                <a:lnTo>
                  <a:pt x="2814" y="334"/>
                </a:lnTo>
                <a:lnTo>
                  <a:pt x="2814" y="327"/>
                </a:lnTo>
                <a:lnTo>
                  <a:pt x="2818" y="327"/>
                </a:lnTo>
                <a:lnTo>
                  <a:pt x="2818" y="296"/>
                </a:lnTo>
                <a:lnTo>
                  <a:pt x="2822" y="296"/>
                </a:lnTo>
                <a:lnTo>
                  <a:pt x="2831" y="247"/>
                </a:lnTo>
                <a:lnTo>
                  <a:pt x="2838" y="247"/>
                </a:lnTo>
                <a:lnTo>
                  <a:pt x="2842" y="276"/>
                </a:lnTo>
                <a:lnTo>
                  <a:pt x="2851" y="303"/>
                </a:lnTo>
                <a:lnTo>
                  <a:pt x="2851" y="331"/>
                </a:lnTo>
                <a:lnTo>
                  <a:pt x="2854" y="331"/>
                </a:lnTo>
                <a:lnTo>
                  <a:pt x="2858" y="301"/>
                </a:lnTo>
                <a:lnTo>
                  <a:pt x="2865" y="272"/>
                </a:lnTo>
                <a:lnTo>
                  <a:pt x="2874" y="247"/>
                </a:lnTo>
                <a:lnTo>
                  <a:pt x="2878" y="247"/>
                </a:lnTo>
                <a:lnTo>
                  <a:pt x="2878" y="251"/>
                </a:lnTo>
                <a:lnTo>
                  <a:pt x="2882" y="251"/>
                </a:lnTo>
                <a:lnTo>
                  <a:pt x="2882" y="254"/>
                </a:lnTo>
                <a:lnTo>
                  <a:pt x="2882" y="258"/>
                </a:lnTo>
                <a:lnTo>
                  <a:pt x="2880" y="263"/>
                </a:lnTo>
                <a:lnTo>
                  <a:pt x="2878" y="269"/>
                </a:lnTo>
                <a:lnTo>
                  <a:pt x="2878" y="274"/>
                </a:lnTo>
                <a:lnTo>
                  <a:pt x="2878" y="280"/>
                </a:lnTo>
                <a:lnTo>
                  <a:pt x="2882" y="280"/>
                </a:lnTo>
                <a:lnTo>
                  <a:pt x="2885" y="300"/>
                </a:lnTo>
                <a:lnTo>
                  <a:pt x="2891" y="300"/>
                </a:lnTo>
                <a:lnTo>
                  <a:pt x="2893" y="283"/>
                </a:lnTo>
                <a:lnTo>
                  <a:pt x="2896" y="265"/>
                </a:lnTo>
                <a:lnTo>
                  <a:pt x="2902" y="251"/>
                </a:lnTo>
                <a:lnTo>
                  <a:pt x="2911" y="247"/>
                </a:lnTo>
                <a:lnTo>
                  <a:pt x="2911" y="238"/>
                </a:lnTo>
                <a:lnTo>
                  <a:pt x="2907" y="225"/>
                </a:lnTo>
                <a:lnTo>
                  <a:pt x="2902" y="212"/>
                </a:lnTo>
                <a:lnTo>
                  <a:pt x="2896" y="200"/>
                </a:lnTo>
                <a:lnTo>
                  <a:pt x="2894" y="191"/>
                </a:lnTo>
                <a:lnTo>
                  <a:pt x="2905" y="196"/>
                </a:lnTo>
                <a:lnTo>
                  <a:pt x="2905" y="183"/>
                </a:lnTo>
                <a:lnTo>
                  <a:pt x="2902" y="183"/>
                </a:lnTo>
                <a:lnTo>
                  <a:pt x="2898" y="154"/>
                </a:lnTo>
                <a:lnTo>
                  <a:pt x="2905" y="154"/>
                </a:lnTo>
                <a:lnTo>
                  <a:pt x="2918" y="191"/>
                </a:lnTo>
                <a:lnTo>
                  <a:pt x="2922" y="220"/>
                </a:lnTo>
                <a:lnTo>
                  <a:pt x="2925" y="220"/>
                </a:lnTo>
                <a:lnTo>
                  <a:pt x="2925" y="243"/>
                </a:lnTo>
                <a:lnTo>
                  <a:pt x="2931" y="243"/>
                </a:lnTo>
                <a:lnTo>
                  <a:pt x="2931" y="267"/>
                </a:lnTo>
                <a:lnTo>
                  <a:pt x="2934" y="267"/>
                </a:lnTo>
                <a:lnTo>
                  <a:pt x="2936" y="281"/>
                </a:lnTo>
                <a:lnTo>
                  <a:pt x="2936" y="296"/>
                </a:lnTo>
                <a:lnTo>
                  <a:pt x="2938" y="307"/>
                </a:lnTo>
                <a:lnTo>
                  <a:pt x="2942" y="307"/>
                </a:lnTo>
                <a:lnTo>
                  <a:pt x="2943" y="280"/>
                </a:lnTo>
                <a:lnTo>
                  <a:pt x="2951" y="254"/>
                </a:lnTo>
                <a:lnTo>
                  <a:pt x="2958" y="232"/>
                </a:lnTo>
                <a:lnTo>
                  <a:pt x="2965" y="211"/>
                </a:lnTo>
                <a:lnTo>
                  <a:pt x="2965" y="196"/>
                </a:lnTo>
                <a:lnTo>
                  <a:pt x="2971" y="196"/>
                </a:lnTo>
                <a:lnTo>
                  <a:pt x="2971" y="183"/>
                </a:lnTo>
                <a:lnTo>
                  <a:pt x="2974" y="183"/>
                </a:lnTo>
                <a:lnTo>
                  <a:pt x="2974" y="167"/>
                </a:lnTo>
                <a:lnTo>
                  <a:pt x="2993" y="112"/>
                </a:lnTo>
                <a:lnTo>
                  <a:pt x="3005" y="54"/>
                </a:lnTo>
                <a:lnTo>
                  <a:pt x="3018" y="54"/>
                </a:lnTo>
                <a:lnTo>
                  <a:pt x="2998" y="131"/>
                </a:lnTo>
                <a:lnTo>
                  <a:pt x="2998" y="163"/>
                </a:lnTo>
                <a:lnTo>
                  <a:pt x="2994" y="163"/>
                </a:lnTo>
                <a:lnTo>
                  <a:pt x="2994" y="196"/>
                </a:lnTo>
                <a:lnTo>
                  <a:pt x="2991" y="196"/>
                </a:lnTo>
                <a:lnTo>
                  <a:pt x="2991" y="231"/>
                </a:lnTo>
                <a:lnTo>
                  <a:pt x="2985" y="231"/>
                </a:lnTo>
                <a:lnTo>
                  <a:pt x="2983" y="243"/>
                </a:lnTo>
                <a:lnTo>
                  <a:pt x="2985" y="260"/>
                </a:lnTo>
                <a:lnTo>
                  <a:pt x="2987" y="274"/>
                </a:lnTo>
                <a:lnTo>
                  <a:pt x="2991" y="283"/>
                </a:lnTo>
                <a:lnTo>
                  <a:pt x="3002" y="231"/>
                </a:lnTo>
                <a:lnTo>
                  <a:pt x="3005" y="231"/>
                </a:lnTo>
                <a:lnTo>
                  <a:pt x="3005" y="220"/>
                </a:lnTo>
                <a:lnTo>
                  <a:pt x="3011" y="220"/>
                </a:lnTo>
                <a:lnTo>
                  <a:pt x="3042" y="103"/>
                </a:lnTo>
                <a:lnTo>
                  <a:pt x="3051" y="103"/>
                </a:lnTo>
                <a:lnTo>
                  <a:pt x="3045" y="138"/>
                </a:lnTo>
                <a:lnTo>
                  <a:pt x="3033" y="172"/>
                </a:lnTo>
                <a:lnTo>
                  <a:pt x="3022" y="203"/>
                </a:lnTo>
                <a:lnTo>
                  <a:pt x="3022" y="220"/>
                </a:lnTo>
                <a:lnTo>
                  <a:pt x="3018" y="220"/>
                </a:lnTo>
                <a:lnTo>
                  <a:pt x="3018" y="236"/>
                </a:lnTo>
                <a:lnTo>
                  <a:pt x="3014" y="236"/>
                </a:lnTo>
                <a:lnTo>
                  <a:pt x="3014" y="247"/>
                </a:lnTo>
                <a:lnTo>
                  <a:pt x="3011" y="247"/>
                </a:lnTo>
                <a:lnTo>
                  <a:pt x="3011" y="263"/>
                </a:lnTo>
                <a:lnTo>
                  <a:pt x="3005" y="263"/>
                </a:lnTo>
                <a:lnTo>
                  <a:pt x="3005" y="271"/>
                </a:lnTo>
                <a:lnTo>
                  <a:pt x="3003" y="278"/>
                </a:lnTo>
                <a:lnTo>
                  <a:pt x="3003" y="285"/>
                </a:lnTo>
                <a:lnTo>
                  <a:pt x="3002" y="291"/>
                </a:lnTo>
                <a:lnTo>
                  <a:pt x="3011" y="291"/>
                </a:lnTo>
                <a:lnTo>
                  <a:pt x="3011" y="287"/>
                </a:lnTo>
                <a:lnTo>
                  <a:pt x="3038" y="287"/>
                </a:lnTo>
                <a:lnTo>
                  <a:pt x="3038" y="283"/>
                </a:lnTo>
                <a:lnTo>
                  <a:pt x="3042" y="283"/>
                </a:lnTo>
                <a:lnTo>
                  <a:pt x="3047" y="256"/>
                </a:lnTo>
                <a:lnTo>
                  <a:pt x="3056" y="231"/>
                </a:lnTo>
                <a:lnTo>
                  <a:pt x="3065" y="207"/>
                </a:lnTo>
                <a:lnTo>
                  <a:pt x="3067" y="192"/>
                </a:lnTo>
                <a:lnTo>
                  <a:pt x="3065" y="180"/>
                </a:lnTo>
                <a:lnTo>
                  <a:pt x="3063" y="169"/>
                </a:lnTo>
                <a:lnTo>
                  <a:pt x="3065" y="160"/>
                </a:lnTo>
                <a:lnTo>
                  <a:pt x="3069" y="163"/>
                </a:lnTo>
                <a:lnTo>
                  <a:pt x="3073" y="167"/>
                </a:lnTo>
                <a:lnTo>
                  <a:pt x="3078" y="171"/>
                </a:lnTo>
                <a:lnTo>
                  <a:pt x="3080" y="152"/>
                </a:lnTo>
                <a:lnTo>
                  <a:pt x="3083" y="136"/>
                </a:lnTo>
                <a:lnTo>
                  <a:pt x="3089" y="120"/>
                </a:lnTo>
                <a:lnTo>
                  <a:pt x="3094" y="103"/>
                </a:lnTo>
                <a:lnTo>
                  <a:pt x="3102" y="103"/>
                </a:lnTo>
                <a:lnTo>
                  <a:pt x="3085" y="171"/>
                </a:lnTo>
                <a:lnTo>
                  <a:pt x="3082" y="171"/>
                </a:lnTo>
                <a:lnTo>
                  <a:pt x="3078" y="196"/>
                </a:lnTo>
                <a:lnTo>
                  <a:pt x="3082" y="196"/>
                </a:lnTo>
                <a:lnTo>
                  <a:pt x="3082" y="214"/>
                </a:lnTo>
                <a:lnTo>
                  <a:pt x="3085" y="214"/>
                </a:lnTo>
                <a:lnTo>
                  <a:pt x="3085" y="247"/>
                </a:lnTo>
                <a:lnTo>
                  <a:pt x="3091" y="247"/>
                </a:lnTo>
                <a:lnTo>
                  <a:pt x="3094" y="223"/>
                </a:lnTo>
                <a:lnTo>
                  <a:pt x="3102" y="200"/>
                </a:lnTo>
                <a:lnTo>
                  <a:pt x="3111" y="178"/>
                </a:lnTo>
                <a:lnTo>
                  <a:pt x="3118" y="154"/>
                </a:lnTo>
                <a:lnTo>
                  <a:pt x="3125" y="154"/>
                </a:lnTo>
                <a:lnTo>
                  <a:pt x="3125" y="169"/>
                </a:lnTo>
                <a:lnTo>
                  <a:pt x="3122" y="185"/>
                </a:lnTo>
                <a:lnTo>
                  <a:pt x="3120" y="200"/>
                </a:lnTo>
                <a:lnTo>
                  <a:pt x="3118" y="214"/>
                </a:lnTo>
                <a:lnTo>
                  <a:pt x="3122" y="223"/>
                </a:lnTo>
                <a:lnTo>
                  <a:pt x="3123" y="209"/>
                </a:lnTo>
                <a:lnTo>
                  <a:pt x="3129" y="198"/>
                </a:lnTo>
                <a:lnTo>
                  <a:pt x="3134" y="187"/>
                </a:lnTo>
                <a:lnTo>
                  <a:pt x="3145" y="140"/>
                </a:lnTo>
                <a:lnTo>
                  <a:pt x="3154" y="140"/>
                </a:lnTo>
                <a:lnTo>
                  <a:pt x="3149" y="176"/>
                </a:lnTo>
                <a:lnTo>
                  <a:pt x="3142" y="214"/>
                </a:lnTo>
                <a:lnTo>
                  <a:pt x="3136" y="251"/>
                </a:lnTo>
                <a:lnTo>
                  <a:pt x="3133" y="287"/>
                </a:lnTo>
                <a:lnTo>
                  <a:pt x="3138" y="323"/>
                </a:lnTo>
                <a:lnTo>
                  <a:pt x="3140" y="338"/>
                </a:lnTo>
                <a:lnTo>
                  <a:pt x="3142" y="352"/>
                </a:lnTo>
                <a:lnTo>
                  <a:pt x="3145" y="363"/>
                </a:lnTo>
                <a:lnTo>
                  <a:pt x="3145" y="360"/>
                </a:lnTo>
                <a:lnTo>
                  <a:pt x="3156" y="343"/>
                </a:lnTo>
                <a:lnTo>
                  <a:pt x="3160" y="323"/>
                </a:lnTo>
                <a:lnTo>
                  <a:pt x="3160" y="303"/>
                </a:lnTo>
                <a:lnTo>
                  <a:pt x="3156" y="281"/>
                </a:lnTo>
                <a:lnTo>
                  <a:pt x="3154" y="260"/>
                </a:lnTo>
                <a:lnTo>
                  <a:pt x="3165" y="260"/>
                </a:lnTo>
                <a:lnTo>
                  <a:pt x="3165" y="274"/>
                </a:lnTo>
                <a:lnTo>
                  <a:pt x="3169" y="285"/>
                </a:lnTo>
                <a:lnTo>
                  <a:pt x="3174" y="296"/>
                </a:lnTo>
                <a:lnTo>
                  <a:pt x="3178" y="258"/>
                </a:lnTo>
                <a:lnTo>
                  <a:pt x="3185" y="223"/>
                </a:lnTo>
                <a:lnTo>
                  <a:pt x="3194" y="191"/>
                </a:lnTo>
                <a:lnTo>
                  <a:pt x="3194" y="178"/>
                </a:lnTo>
                <a:lnTo>
                  <a:pt x="3193" y="165"/>
                </a:lnTo>
                <a:lnTo>
                  <a:pt x="3191" y="154"/>
                </a:lnTo>
                <a:lnTo>
                  <a:pt x="3191" y="111"/>
                </a:lnTo>
                <a:lnTo>
                  <a:pt x="3183" y="91"/>
                </a:lnTo>
                <a:lnTo>
                  <a:pt x="3178" y="67"/>
                </a:lnTo>
                <a:lnTo>
                  <a:pt x="3191" y="67"/>
                </a:lnTo>
                <a:lnTo>
                  <a:pt x="3193" y="85"/>
                </a:lnTo>
                <a:lnTo>
                  <a:pt x="3198" y="100"/>
                </a:lnTo>
                <a:lnTo>
                  <a:pt x="3198" y="127"/>
                </a:lnTo>
                <a:lnTo>
                  <a:pt x="3202" y="127"/>
                </a:lnTo>
                <a:lnTo>
                  <a:pt x="3214" y="20"/>
                </a:lnTo>
                <a:lnTo>
                  <a:pt x="3222" y="20"/>
                </a:lnTo>
                <a:lnTo>
                  <a:pt x="3214" y="120"/>
                </a:lnTo>
                <a:lnTo>
                  <a:pt x="3211" y="131"/>
                </a:lnTo>
                <a:lnTo>
                  <a:pt x="3207" y="147"/>
                </a:lnTo>
                <a:lnTo>
                  <a:pt x="3203" y="167"/>
                </a:lnTo>
                <a:lnTo>
                  <a:pt x="3202" y="185"/>
                </a:lnTo>
                <a:lnTo>
                  <a:pt x="3202" y="200"/>
                </a:lnTo>
                <a:lnTo>
                  <a:pt x="3205" y="200"/>
                </a:lnTo>
                <a:lnTo>
                  <a:pt x="3205" y="214"/>
                </a:lnTo>
                <a:lnTo>
                  <a:pt x="3202" y="214"/>
                </a:lnTo>
                <a:lnTo>
                  <a:pt x="3202" y="220"/>
                </a:lnTo>
                <a:lnTo>
                  <a:pt x="3205" y="220"/>
                </a:lnTo>
                <a:lnTo>
                  <a:pt x="3205" y="247"/>
                </a:lnTo>
                <a:lnTo>
                  <a:pt x="3211" y="247"/>
                </a:lnTo>
                <a:lnTo>
                  <a:pt x="3213" y="220"/>
                </a:lnTo>
                <a:lnTo>
                  <a:pt x="3220" y="191"/>
                </a:lnTo>
                <a:lnTo>
                  <a:pt x="3229" y="163"/>
                </a:lnTo>
                <a:lnTo>
                  <a:pt x="3238" y="140"/>
                </a:lnTo>
                <a:lnTo>
                  <a:pt x="3240" y="127"/>
                </a:lnTo>
                <a:lnTo>
                  <a:pt x="3240" y="118"/>
                </a:lnTo>
                <a:lnTo>
                  <a:pt x="3242" y="111"/>
                </a:lnTo>
                <a:lnTo>
                  <a:pt x="3251" y="103"/>
                </a:lnTo>
                <a:lnTo>
                  <a:pt x="3251" y="100"/>
                </a:lnTo>
                <a:lnTo>
                  <a:pt x="3254" y="100"/>
                </a:lnTo>
                <a:lnTo>
                  <a:pt x="3254" y="114"/>
                </a:lnTo>
                <a:lnTo>
                  <a:pt x="3249" y="123"/>
                </a:lnTo>
                <a:lnTo>
                  <a:pt x="3247" y="131"/>
                </a:lnTo>
                <a:lnTo>
                  <a:pt x="3247" y="140"/>
                </a:lnTo>
                <a:lnTo>
                  <a:pt x="3245" y="151"/>
                </a:lnTo>
                <a:lnTo>
                  <a:pt x="3240" y="169"/>
                </a:lnTo>
                <a:lnTo>
                  <a:pt x="3234" y="187"/>
                </a:lnTo>
                <a:lnTo>
                  <a:pt x="3231" y="207"/>
                </a:lnTo>
                <a:lnTo>
                  <a:pt x="3234" y="207"/>
                </a:lnTo>
                <a:lnTo>
                  <a:pt x="3236" y="196"/>
                </a:lnTo>
                <a:lnTo>
                  <a:pt x="3240" y="185"/>
                </a:lnTo>
                <a:lnTo>
                  <a:pt x="3242" y="176"/>
                </a:lnTo>
                <a:lnTo>
                  <a:pt x="3251" y="176"/>
                </a:lnTo>
                <a:lnTo>
                  <a:pt x="3251" y="263"/>
                </a:lnTo>
                <a:lnTo>
                  <a:pt x="3254" y="263"/>
                </a:lnTo>
                <a:lnTo>
                  <a:pt x="3258" y="274"/>
                </a:lnTo>
                <a:lnTo>
                  <a:pt x="3251" y="274"/>
                </a:lnTo>
                <a:lnTo>
                  <a:pt x="3251" y="280"/>
                </a:lnTo>
                <a:lnTo>
                  <a:pt x="3258" y="280"/>
                </a:lnTo>
                <a:lnTo>
                  <a:pt x="3258" y="292"/>
                </a:lnTo>
                <a:lnTo>
                  <a:pt x="3262" y="305"/>
                </a:lnTo>
                <a:lnTo>
                  <a:pt x="3265" y="314"/>
                </a:lnTo>
                <a:lnTo>
                  <a:pt x="3269" y="294"/>
                </a:lnTo>
                <a:lnTo>
                  <a:pt x="3274" y="276"/>
                </a:lnTo>
                <a:lnTo>
                  <a:pt x="3282" y="260"/>
                </a:lnTo>
                <a:lnTo>
                  <a:pt x="3291" y="223"/>
                </a:lnTo>
                <a:lnTo>
                  <a:pt x="3294" y="223"/>
                </a:lnTo>
                <a:lnTo>
                  <a:pt x="3294" y="214"/>
                </a:lnTo>
                <a:lnTo>
                  <a:pt x="3298" y="214"/>
                </a:lnTo>
                <a:lnTo>
                  <a:pt x="3298" y="203"/>
                </a:lnTo>
                <a:lnTo>
                  <a:pt x="3325" y="143"/>
                </a:lnTo>
                <a:lnTo>
                  <a:pt x="3331" y="143"/>
                </a:lnTo>
                <a:lnTo>
                  <a:pt x="3331" y="160"/>
                </a:lnTo>
                <a:lnTo>
                  <a:pt x="3322" y="172"/>
                </a:lnTo>
                <a:lnTo>
                  <a:pt x="3314" y="196"/>
                </a:lnTo>
                <a:lnTo>
                  <a:pt x="3309" y="223"/>
                </a:lnTo>
                <a:lnTo>
                  <a:pt x="3303" y="251"/>
                </a:lnTo>
                <a:lnTo>
                  <a:pt x="3302" y="271"/>
                </a:lnTo>
                <a:lnTo>
                  <a:pt x="3302" y="283"/>
                </a:lnTo>
                <a:lnTo>
                  <a:pt x="3302" y="298"/>
                </a:lnTo>
                <a:lnTo>
                  <a:pt x="3302" y="311"/>
                </a:lnTo>
                <a:lnTo>
                  <a:pt x="3305" y="320"/>
                </a:lnTo>
                <a:lnTo>
                  <a:pt x="3311" y="251"/>
                </a:lnTo>
                <a:lnTo>
                  <a:pt x="3322" y="251"/>
                </a:lnTo>
                <a:lnTo>
                  <a:pt x="3322" y="254"/>
                </a:lnTo>
                <a:lnTo>
                  <a:pt x="3318" y="254"/>
                </a:lnTo>
                <a:lnTo>
                  <a:pt x="3318" y="287"/>
                </a:lnTo>
                <a:lnTo>
                  <a:pt x="3316" y="298"/>
                </a:lnTo>
                <a:lnTo>
                  <a:pt x="3314" y="311"/>
                </a:lnTo>
                <a:lnTo>
                  <a:pt x="3313" y="325"/>
                </a:lnTo>
                <a:lnTo>
                  <a:pt x="3314" y="338"/>
                </a:lnTo>
                <a:lnTo>
                  <a:pt x="3318" y="347"/>
                </a:lnTo>
                <a:lnTo>
                  <a:pt x="3325" y="300"/>
                </a:lnTo>
                <a:lnTo>
                  <a:pt x="3331" y="300"/>
                </a:lnTo>
                <a:lnTo>
                  <a:pt x="3331" y="287"/>
                </a:lnTo>
                <a:lnTo>
                  <a:pt x="3334" y="287"/>
                </a:lnTo>
                <a:lnTo>
                  <a:pt x="3331" y="260"/>
                </a:lnTo>
                <a:lnTo>
                  <a:pt x="3334" y="260"/>
                </a:lnTo>
                <a:lnTo>
                  <a:pt x="3334" y="263"/>
                </a:lnTo>
                <a:lnTo>
                  <a:pt x="3336" y="263"/>
                </a:lnTo>
                <a:lnTo>
                  <a:pt x="3340" y="261"/>
                </a:lnTo>
                <a:lnTo>
                  <a:pt x="3345" y="260"/>
                </a:lnTo>
                <a:lnTo>
                  <a:pt x="3351" y="260"/>
                </a:lnTo>
                <a:lnTo>
                  <a:pt x="3351" y="261"/>
                </a:lnTo>
                <a:lnTo>
                  <a:pt x="3354" y="263"/>
                </a:lnTo>
                <a:lnTo>
                  <a:pt x="3356" y="265"/>
                </a:lnTo>
                <a:lnTo>
                  <a:pt x="3358" y="267"/>
                </a:lnTo>
                <a:lnTo>
                  <a:pt x="3358" y="267"/>
                </a:lnTo>
                <a:lnTo>
                  <a:pt x="3358" y="287"/>
                </a:lnTo>
                <a:lnTo>
                  <a:pt x="3362" y="287"/>
                </a:lnTo>
                <a:lnTo>
                  <a:pt x="3362" y="303"/>
                </a:lnTo>
                <a:lnTo>
                  <a:pt x="3365" y="303"/>
                </a:lnTo>
                <a:lnTo>
                  <a:pt x="3367" y="316"/>
                </a:lnTo>
                <a:lnTo>
                  <a:pt x="3369" y="329"/>
                </a:lnTo>
                <a:lnTo>
                  <a:pt x="3371" y="340"/>
                </a:lnTo>
                <a:lnTo>
                  <a:pt x="3374" y="340"/>
                </a:lnTo>
                <a:lnTo>
                  <a:pt x="3376" y="318"/>
                </a:lnTo>
                <a:lnTo>
                  <a:pt x="3382" y="300"/>
                </a:lnTo>
                <a:lnTo>
                  <a:pt x="3387" y="281"/>
                </a:lnTo>
                <a:lnTo>
                  <a:pt x="3391" y="263"/>
                </a:lnTo>
                <a:lnTo>
                  <a:pt x="3402" y="263"/>
                </a:lnTo>
                <a:lnTo>
                  <a:pt x="3391" y="300"/>
                </a:lnTo>
                <a:lnTo>
                  <a:pt x="3391" y="320"/>
                </a:lnTo>
                <a:lnTo>
                  <a:pt x="3385" y="320"/>
                </a:lnTo>
                <a:lnTo>
                  <a:pt x="3385" y="400"/>
                </a:lnTo>
                <a:lnTo>
                  <a:pt x="3385" y="412"/>
                </a:lnTo>
                <a:lnTo>
                  <a:pt x="3385" y="427"/>
                </a:lnTo>
                <a:lnTo>
                  <a:pt x="3385" y="441"/>
                </a:lnTo>
                <a:lnTo>
                  <a:pt x="3391" y="451"/>
                </a:lnTo>
                <a:lnTo>
                  <a:pt x="3393" y="392"/>
                </a:lnTo>
                <a:lnTo>
                  <a:pt x="3400" y="338"/>
                </a:lnTo>
                <a:lnTo>
                  <a:pt x="3413" y="289"/>
                </a:lnTo>
                <a:lnTo>
                  <a:pt x="3425" y="243"/>
                </a:lnTo>
                <a:lnTo>
                  <a:pt x="3425" y="223"/>
                </a:lnTo>
                <a:lnTo>
                  <a:pt x="3431" y="223"/>
                </a:lnTo>
                <a:lnTo>
                  <a:pt x="3434" y="207"/>
                </a:lnTo>
                <a:lnTo>
                  <a:pt x="3438" y="207"/>
                </a:lnTo>
                <a:lnTo>
                  <a:pt x="3438" y="192"/>
                </a:lnTo>
                <a:lnTo>
                  <a:pt x="3434" y="178"/>
                </a:lnTo>
                <a:lnTo>
                  <a:pt x="3429" y="161"/>
                </a:lnTo>
                <a:lnTo>
                  <a:pt x="3425" y="147"/>
                </a:lnTo>
                <a:lnTo>
                  <a:pt x="3434" y="147"/>
                </a:lnTo>
                <a:lnTo>
                  <a:pt x="3438" y="163"/>
                </a:lnTo>
                <a:lnTo>
                  <a:pt x="3442" y="163"/>
                </a:lnTo>
                <a:lnTo>
                  <a:pt x="3442" y="180"/>
                </a:lnTo>
                <a:lnTo>
                  <a:pt x="3445" y="180"/>
                </a:lnTo>
                <a:lnTo>
                  <a:pt x="3445" y="191"/>
                </a:lnTo>
                <a:lnTo>
                  <a:pt x="3451" y="191"/>
                </a:lnTo>
                <a:lnTo>
                  <a:pt x="3451" y="203"/>
                </a:lnTo>
                <a:lnTo>
                  <a:pt x="3454" y="203"/>
                </a:lnTo>
                <a:lnTo>
                  <a:pt x="3465" y="260"/>
                </a:lnTo>
                <a:lnTo>
                  <a:pt x="3471" y="260"/>
                </a:lnTo>
                <a:lnTo>
                  <a:pt x="3471" y="280"/>
                </a:lnTo>
                <a:lnTo>
                  <a:pt x="3474" y="280"/>
                </a:lnTo>
                <a:lnTo>
                  <a:pt x="3476" y="292"/>
                </a:lnTo>
                <a:lnTo>
                  <a:pt x="3476" y="305"/>
                </a:lnTo>
                <a:lnTo>
                  <a:pt x="3482" y="314"/>
                </a:lnTo>
                <a:lnTo>
                  <a:pt x="3483" y="292"/>
                </a:lnTo>
                <a:lnTo>
                  <a:pt x="3491" y="271"/>
                </a:lnTo>
                <a:lnTo>
                  <a:pt x="3494" y="271"/>
                </a:lnTo>
                <a:lnTo>
                  <a:pt x="3494" y="263"/>
                </a:lnTo>
                <a:lnTo>
                  <a:pt x="3498" y="263"/>
                </a:lnTo>
                <a:lnTo>
                  <a:pt x="3502" y="183"/>
                </a:lnTo>
                <a:lnTo>
                  <a:pt x="3514" y="183"/>
                </a:lnTo>
                <a:lnTo>
                  <a:pt x="3514" y="196"/>
                </a:lnTo>
                <a:lnTo>
                  <a:pt x="3516" y="207"/>
                </a:lnTo>
                <a:lnTo>
                  <a:pt x="3522" y="214"/>
                </a:lnTo>
                <a:lnTo>
                  <a:pt x="3520" y="187"/>
                </a:lnTo>
                <a:lnTo>
                  <a:pt x="3513" y="160"/>
                </a:lnTo>
                <a:lnTo>
                  <a:pt x="3507" y="134"/>
                </a:lnTo>
                <a:lnTo>
                  <a:pt x="3502" y="107"/>
                </a:lnTo>
                <a:lnTo>
                  <a:pt x="3514" y="111"/>
                </a:lnTo>
                <a:lnTo>
                  <a:pt x="3518" y="140"/>
                </a:lnTo>
                <a:lnTo>
                  <a:pt x="3525" y="163"/>
                </a:lnTo>
                <a:lnTo>
                  <a:pt x="3525" y="187"/>
                </a:lnTo>
                <a:lnTo>
                  <a:pt x="3531" y="187"/>
                </a:lnTo>
                <a:lnTo>
                  <a:pt x="3531" y="211"/>
                </a:lnTo>
                <a:lnTo>
                  <a:pt x="3534" y="211"/>
                </a:lnTo>
                <a:lnTo>
                  <a:pt x="3536" y="223"/>
                </a:lnTo>
                <a:lnTo>
                  <a:pt x="3536" y="234"/>
                </a:lnTo>
                <a:lnTo>
                  <a:pt x="3538" y="247"/>
                </a:lnTo>
                <a:lnTo>
                  <a:pt x="3542" y="254"/>
                </a:lnTo>
                <a:lnTo>
                  <a:pt x="3543" y="238"/>
                </a:lnTo>
                <a:lnTo>
                  <a:pt x="3545" y="221"/>
                </a:lnTo>
                <a:lnTo>
                  <a:pt x="3551" y="207"/>
                </a:lnTo>
                <a:lnTo>
                  <a:pt x="3551" y="180"/>
                </a:lnTo>
                <a:lnTo>
                  <a:pt x="3554" y="180"/>
                </a:lnTo>
                <a:lnTo>
                  <a:pt x="3554" y="151"/>
                </a:lnTo>
                <a:lnTo>
                  <a:pt x="3558" y="151"/>
                </a:lnTo>
                <a:lnTo>
                  <a:pt x="3558" y="127"/>
                </a:lnTo>
                <a:lnTo>
                  <a:pt x="3562" y="127"/>
                </a:lnTo>
                <a:lnTo>
                  <a:pt x="3562" y="107"/>
                </a:lnTo>
                <a:lnTo>
                  <a:pt x="3565" y="107"/>
                </a:lnTo>
                <a:lnTo>
                  <a:pt x="3567" y="94"/>
                </a:lnTo>
                <a:lnTo>
                  <a:pt x="3569" y="85"/>
                </a:lnTo>
                <a:lnTo>
                  <a:pt x="3574" y="76"/>
                </a:lnTo>
                <a:lnTo>
                  <a:pt x="3576" y="74"/>
                </a:lnTo>
                <a:lnTo>
                  <a:pt x="3576" y="72"/>
                </a:lnTo>
                <a:lnTo>
                  <a:pt x="3576" y="72"/>
                </a:lnTo>
                <a:lnTo>
                  <a:pt x="3578" y="72"/>
                </a:lnTo>
                <a:lnTo>
                  <a:pt x="3580" y="72"/>
                </a:lnTo>
                <a:lnTo>
                  <a:pt x="3582" y="71"/>
                </a:lnTo>
                <a:lnTo>
                  <a:pt x="3576" y="103"/>
                </a:lnTo>
                <a:lnTo>
                  <a:pt x="3569" y="140"/>
                </a:lnTo>
                <a:lnTo>
                  <a:pt x="3562" y="171"/>
                </a:lnTo>
                <a:lnTo>
                  <a:pt x="3562" y="196"/>
                </a:lnTo>
                <a:lnTo>
                  <a:pt x="3558" y="196"/>
                </a:lnTo>
                <a:lnTo>
                  <a:pt x="3558" y="254"/>
                </a:lnTo>
                <a:lnTo>
                  <a:pt x="3554" y="254"/>
                </a:lnTo>
                <a:lnTo>
                  <a:pt x="3554" y="271"/>
                </a:lnTo>
                <a:lnTo>
                  <a:pt x="3558" y="271"/>
                </a:lnTo>
                <a:lnTo>
                  <a:pt x="3560" y="285"/>
                </a:lnTo>
                <a:lnTo>
                  <a:pt x="3558" y="301"/>
                </a:lnTo>
                <a:lnTo>
                  <a:pt x="3556" y="318"/>
                </a:lnTo>
                <a:lnTo>
                  <a:pt x="3556" y="334"/>
                </a:lnTo>
                <a:lnTo>
                  <a:pt x="3558" y="349"/>
                </a:lnTo>
                <a:lnTo>
                  <a:pt x="3562" y="360"/>
                </a:lnTo>
                <a:lnTo>
                  <a:pt x="3562" y="320"/>
                </a:lnTo>
                <a:lnTo>
                  <a:pt x="3571" y="314"/>
                </a:lnTo>
                <a:lnTo>
                  <a:pt x="3582" y="263"/>
                </a:lnTo>
                <a:lnTo>
                  <a:pt x="3591" y="263"/>
                </a:lnTo>
                <a:lnTo>
                  <a:pt x="3589" y="271"/>
                </a:lnTo>
                <a:lnTo>
                  <a:pt x="3587" y="283"/>
                </a:lnTo>
                <a:lnTo>
                  <a:pt x="3583" y="296"/>
                </a:lnTo>
                <a:lnTo>
                  <a:pt x="3580" y="307"/>
                </a:lnTo>
                <a:lnTo>
                  <a:pt x="3578" y="311"/>
                </a:lnTo>
                <a:lnTo>
                  <a:pt x="3578" y="314"/>
                </a:lnTo>
                <a:lnTo>
                  <a:pt x="3585" y="314"/>
                </a:lnTo>
                <a:lnTo>
                  <a:pt x="3587" y="340"/>
                </a:lnTo>
                <a:lnTo>
                  <a:pt x="3587" y="367"/>
                </a:lnTo>
                <a:lnTo>
                  <a:pt x="3587" y="394"/>
                </a:lnTo>
                <a:lnTo>
                  <a:pt x="3582" y="416"/>
                </a:lnTo>
                <a:lnTo>
                  <a:pt x="3585" y="416"/>
                </a:lnTo>
                <a:lnTo>
                  <a:pt x="3585" y="411"/>
                </a:lnTo>
                <a:lnTo>
                  <a:pt x="3591" y="411"/>
                </a:lnTo>
                <a:lnTo>
                  <a:pt x="3598" y="351"/>
                </a:lnTo>
                <a:lnTo>
                  <a:pt x="3602" y="351"/>
                </a:lnTo>
                <a:lnTo>
                  <a:pt x="3602" y="327"/>
                </a:lnTo>
                <a:lnTo>
                  <a:pt x="3605" y="327"/>
                </a:lnTo>
                <a:lnTo>
                  <a:pt x="3605" y="314"/>
                </a:lnTo>
                <a:lnTo>
                  <a:pt x="3611" y="314"/>
                </a:lnTo>
                <a:lnTo>
                  <a:pt x="3611" y="247"/>
                </a:lnTo>
                <a:lnTo>
                  <a:pt x="3614" y="247"/>
                </a:lnTo>
                <a:lnTo>
                  <a:pt x="3611" y="240"/>
                </a:lnTo>
                <a:lnTo>
                  <a:pt x="3611" y="163"/>
                </a:lnTo>
                <a:lnTo>
                  <a:pt x="3605" y="163"/>
                </a:lnTo>
                <a:lnTo>
                  <a:pt x="3605" y="147"/>
                </a:lnTo>
                <a:lnTo>
                  <a:pt x="3618" y="147"/>
                </a:lnTo>
                <a:lnTo>
                  <a:pt x="3620" y="169"/>
                </a:lnTo>
                <a:lnTo>
                  <a:pt x="3625" y="187"/>
                </a:lnTo>
                <a:lnTo>
                  <a:pt x="3631" y="203"/>
                </a:lnTo>
                <a:lnTo>
                  <a:pt x="3633" y="218"/>
                </a:lnTo>
                <a:lnTo>
                  <a:pt x="3633" y="232"/>
                </a:lnTo>
                <a:lnTo>
                  <a:pt x="3638" y="243"/>
                </a:lnTo>
                <a:lnTo>
                  <a:pt x="3634" y="163"/>
                </a:lnTo>
                <a:lnTo>
                  <a:pt x="3642" y="163"/>
                </a:lnTo>
                <a:lnTo>
                  <a:pt x="3642" y="131"/>
                </a:lnTo>
                <a:lnTo>
                  <a:pt x="3645" y="131"/>
                </a:lnTo>
                <a:lnTo>
                  <a:pt x="3645" y="100"/>
                </a:lnTo>
                <a:lnTo>
                  <a:pt x="3647" y="69"/>
                </a:lnTo>
                <a:lnTo>
                  <a:pt x="3654" y="43"/>
                </a:lnTo>
                <a:lnTo>
                  <a:pt x="3658" y="43"/>
                </a:lnTo>
                <a:lnTo>
                  <a:pt x="3658" y="107"/>
                </a:lnTo>
                <a:lnTo>
                  <a:pt x="3654" y="118"/>
                </a:lnTo>
                <a:lnTo>
                  <a:pt x="3653" y="132"/>
                </a:lnTo>
                <a:lnTo>
                  <a:pt x="3654" y="149"/>
                </a:lnTo>
                <a:lnTo>
                  <a:pt x="3654" y="165"/>
                </a:lnTo>
                <a:lnTo>
                  <a:pt x="3654" y="180"/>
                </a:lnTo>
                <a:lnTo>
                  <a:pt x="3651" y="200"/>
                </a:lnTo>
                <a:lnTo>
                  <a:pt x="3654" y="223"/>
                </a:lnTo>
                <a:lnTo>
                  <a:pt x="3658" y="223"/>
                </a:lnTo>
                <a:lnTo>
                  <a:pt x="3658" y="240"/>
                </a:lnTo>
                <a:lnTo>
                  <a:pt x="3662" y="240"/>
                </a:lnTo>
                <a:lnTo>
                  <a:pt x="3671" y="314"/>
                </a:lnTo>
                <a:lnTo>
                  <a:pt x="3691" y="314"/>
                </a:lnTo>
                <a:lnTo>
                  <a:pt x="3687" y="258"/>
                </a:lnTo>
                <a:lnTo>
                  <a:pt x="3682" y="205"/>
                </a:lnTo>
                <a:lnTo>
                  <a:pt x="3673" y="156"/>
                </a:lnTo>
                <a:lnTo>
                  <a:pt x="3662" y="107"/>
                </a:lnTo>
                <a:lnTo>
                  <a:pt x="3674" y="111"/>
                </a:lnTo>
                <a:lnTo>
                  <a:pt x="3678" y="138"/>
                </a:lnTo>
                <a:lnTo>
                  <a:pt x="3685" y="163"/>
                </a:lnTo>
                <a:lnTo>
                  <a:pt x="3685" y="187"/>
                </a:lnTo>
                <a:lnTo>
                  <a:pt x="3691" y="187"/>
                </a:lnTo>
                <a:lnTo>
                  <a:pt x="3691" y="211"/>
                </a:lnTo>
                <a:lnTo>
                  <a:pt x="3694" y="211"/>
                </a:lnTo>
                <a:lnTo>
                  <a:pt x="3694" y="231"/>
                </a:lnTo>
                <a:lnTo>
                  <a:pt x="3698" y="231"/>
                </a:lnTo>
                <a:lnTo>
                  <a:pt x="3700" y="243"/>
                </a:lnTo>
                <a:lnTo>
                  <a:pt x="3700" y="258"/>
                </a:lnTo>
                <a:lnTo>
                  <a:pt x="3702" y="269"/>
                </a:lnTo>
                <a:lnTo>
                  <a:pt x="3705" y="280"/>
                </a:lnTo>
                <a:lnTo>
                  <a:pt x="37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2" name="Freeform 9">
            <a:extLst>
              <a:ext uri="{FF2B5EF4-FFF2-40B4-BE49-F238E27FC236}">
                <a16:creationId xmlns:a16="http://schemas.microsoft.com/office/drawing/2014/main" id="{1FE51354-F93A-4DBC-AED0-C189EF51AAC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065520" y="6518491"/>
            <a:ext cx="6126480" cy="339510"/>
          </a:xfrm>
          <a:custGeom>
            <a:avLst/>
            <a:gdLst>
              <a:gd name="T0" fmla="*/ 4482 w 5998"/>
              <a:gd name="T1" fmla="*/ 420 h 654"/>
              <a:gd name="T2" fmla="*/ 1794 w 5998"/>
              <a:gd name="T3" fmla="*/ 367 h 654"/>
              <a:gd name="T4" fmla="*/ 4798 w 5998"/>
              <a:gd name="T5" fmla="*/ 367 h 654"/>
              <a:gd name="T6" fmla="*/ 3151 w 5998"/>
              <a:gd name="T7" fmla="*/ 420 h 654"/>
              <a:gd name="T8" fmla="*/ 2643 w 5998"/>
              <a:gd name="T9" fmla="*/ 345 h 654"/>
              <a:gd name="T10" fmla="*/ 3914 w 5998"/>
              <a:gd name="T11" fmla="*/ 314 h 654"/>
              <a:gd name="T12" fmla="*/ 3342 w 5998"/>
              <a:gd name="T13" fmla="*/ 411 h 654"/>
              <a:gd name="T14" fmla="*/ 4691 w 5998"/>
              <a:gd name="T15" fmla="*/ 334 h 654"/>
              <a:gd name="T16" fmla="*/ 5785 w 5998"/>
              <a:gd name="T17" fmla="*/ 280 h 654"/>
              <a:gd name="T18" fmla="*/ 3431 w 5998"/>
              <a:gd name="T19" fmla="*/ 374 h 654"/>
              <a:gd name="T20" fmla="*/ 3051 w 5998"/>
              <a:gd name="T21" fmla="*/ 392 h 654"/>
              <a:gd name="T22" fmla="*/ 2302 w 5998"/>
              <a:gd name="T23" fmla="*/ 298 h 654"/>
              <a:gd name="T24" fmla="*/ 5942 w 5998"/>
              <a:gd name="T25" fmla="*/ 214 h 654"/>
              <a:gd name="T26" fmla="*/ 2011 w 5998"/>
              <a:gd name="T27" fmla="*/ 260 h 654"/>
              <a:gd name="T28" fmla="*/ 5338 w 5998"/>
              <a:gd name="T29" fmla="*/ 187 h 654"/>
              <a:gd name="T30" fmla="*/ 2351 w 5998"/>
              <a:gd name="T31" fmla="*/ 267 h 654"/>
              <a:gd name="T32" fmla="*/ 1998 w 5998"/>
              <a:gd name="T33" fmla="*/ 163 h 654"/>
              <a:gd name="T34" fmla="*/ 2534 w 5998"/>
              <a:gd name="T35" fmla="*/ 171 h 654"/>
              <a:gd name="T36" fmla="*/ 3734 w 5998"/>
              <a:gd name="T37" fmla="*/ 40 h 654"/>
              <a:gd name="T38" fmla="*/ 3865 w 5998"/>
              <a:gd name="T39" fmla="*/ 214 h 654"/>
              <a:gd name="T40" fmla="*/ 3980 w 5998"/>
              <a:gd name="T41" fmla="*/ 136 h 654"/>
              <a:gd name="T42" fmla="*/ 4140 w 5998"/>
              <a:gd name="T43" fmla="*/ 178 h 654"/>
              <a:gd name="T44" fmla="*/ 4265 w 5998"/>
              <a:gd name="T45" fmla="*/ 347 h 654"/>
              <a:gd name="T46" fmla="*/ 4465 w 5998"/>
              <a:gd name="T47" fmla="*/ 323 h 654"/>
              <a:gd name="T48" fmla="*/ 4525 w 5998"/>
              <a:gd name="T49" fmla="*/ 220 h 654"/>
              <a:gd name="T50" fmla="*/ 4645 w 5998"/>
              <a:gd name="T51" fmla="*/ 311 h 654"/>
              <a:gd name="T52" fmla="*/ 4794 w 5998"/>
              <a:gd name="T53" fmla="*/ 280 h 654"/>
              <a:gd name="T54" fmla="*/ 4849 w 5998"/>
              <a:gd name="T55" fmla="*/ 209 h 654"/>
              <a:gd name="T56" fmla="*/ 5034 w 5998"/>
              <a:gd name="T57" fmla="*/ 271 h 654"/>
              <a:gd name="T58" fmla="*/ 5125 w 5998"/>
              <a:gd name="T59" fmla="*/ 67 h 654"/>
              <a:gd name="T60" fmla="*/ 5262 w 5998"/>
              <a:gd name="T61" fmla="*/ 327 h 654"/>
              <a:gd name="T62" fmla="*/ 5414 w 5998"/>
              <a:gd name="T63" fmla="*/ 163 h 654"/>
              <a:gd name="T64" fmla="*/ 5565 w 5998"/>
              <a:gd name="T65" fmla="*/ 283 h 654"/>
              <a:gd name="T66" fmla="*/ 5654 w 5998"/>
              <a:gd name="T67" fmla="*/ 156 h 654"/>
              <a:gd name="T68" fmla="*/ 5774 w 5998"/>
              <a:gd name="T69" fmla="*/ 300 h 654"/>
              <a:gd name="T70" fmla="*/ 5891 w 5998"/>
              <a:gd name="T71" fmla="*/ 136 h 654"/>
              <a:gd name="T72" fmla="*/ 51 w 5998"/>
              <a:gd name="T73" fmla="*/ 287 h 654"/>
              <a:gd name="T74" fmla="*/ 145 w 5998"/>
              <a:gd name="T75" fmla="*/ 214 h 654"/>
              <a:gd name="T76" fmla="*/ 251 w 5998"/>
              <a:gd name="T77" fmla="*/ 131 h 654"/>
              <a:gd name="T78" fmla="*/ 420 w 5998"/>
              <a:gd name="T79" fmla="*/ 178 h 654"/>
              <a:gd name="T80" fmla="*/ 545 w 5998"/>
              <a:gd name="T81" fmla="*/ 347 h 654"/>
              <a:gd name="T82" fmla="*/ 745 w 5998"/>
              <a:gd name="T83" fmla="*/ 323 h 654"/>
              <a:gd name="T84" fmla="*/ 814 w 5998"/>
              <a:gd name="T85" fmla="*/ 254 h 654"/>
              <a:gd name="T86" fmla="*/ 934 w 5998"/>
              <a:gd name="T87" fmla="*/ 367 h 654"/>
              <a:gd name="T88" fmla="*/ 1063 w 5998"/>
              <a:gd name="T89" fmla="*/ 223 h 654"/>
              <a:gd name="T90" fmla="*/ 1165 w 5998"/>
              <a:gd name="T91" fmla="*/ 247 h 654"/>
              <a:gd name="T92" fmla="*/ 1303 w 5998"/>
              <a:gd name="T93" fmla="*/ 183 h 654"/>
              <a:gd name="T94" fmla="*/ 1420 w 5998"/>
              <a:gd name="T95" fmla="*/ 98 h 654"/>
              <a:gd name="T96" fmla="*/ 1578 w 5998"/>
              <a:gd name="T97" fmla="*/ 143 h 654"/>
              <a:gd name="T98" fmla="*/ 1762 w 5998"/>
              <a:gd name="T99" fmla="*/ 123 h 654"/>
              <a:gd name="T100" fmla="*/ 1871 w 5998"/>
              <a:gd name="T101" fmla="*/ 260 h 654"/>
              <a:gd name="T102" fmla="*/ 1962 w 5998"/>
              <a:gd name="T103" fmla="*/ 43 h 654"/>
              <a:gd name="T104" fmla="*/ 2098 w 5998"/>
              <a:gd name="T105" fmla="*/ 267 h 654"/>
              <a:gd name="T106" fmla="*/ 2227 w 5998"/>
              <a:gd name="T107" fmla="*/ 185 h 654"/>
              <a:gd name="T108" fmla="*/ 2402 w 5998"/>
              <a:gd name="T109" fmla="*/ 143 h 654"/>
              <a:gd name="T110" fmla="*/ 2578 w 5998"/>
              <a:gd name="T111" fmla="*/ 131 h 654"/>
              <a:gd name="T112" fmla="*/ 2731 w 5998"/>
              <a:gd name="T113" fmla="*/ 94 h 654"/>
              <a:gd name="T114" fmla="*/ 2878 w 5998"/>
              <a:gd name="T115" fmla="*/ 274 h 654"/>
              <a:gd name="T116" fmla="*/ 3003 w 5998"/>
              <a:gd name="T117" fmla="*/ 285 h 654"/>
              <a:gd name="T118" fmla="*/ 3191 w 5998"/>
              <a:gd name="T119" fmla="*/ 67 h 654"/>
              <a:gd name="T120" fmla="*/ 3311 w 5998"/>
              <a:gd name="T121" fmla="*/ 251 h 654"/>
              <a:gd name="T122" fmla="*/ 3476 w 5998"/>
              <a:gd name="T123" fmla="*/ 292 h 654"/>
              <a:gd name="T124" fmla="*/ 3578 w 5998"/>
              <a:gd name="T125" fmla="*/ 314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998" h="654">
                <a:moveTo>
                  <a:pt x="2642" y="447"/>
                </a:moveTo>
                <a:lnTo>
                  <a:pt x="2642" y="460"/>
                </a:lnTo>
                <a:lnTo>
                  <a:pt x="2645" y="460"/>
                </a:lnTo>
                <a:lnTo>
                  <a:pt x="2645" y="447"/>
                </a:lnTo>
                <a:lnTo>
                  <a:pt x="2642" y="447"/>
                </a:lnTo>
                <a:close/>
                <a:moveTo>
                  <a:pt x="4805" y="443"/>
                </a:moveTo>
                <a:lnTo>
                  <a:pt x="4805" y="463"/>
                </a:lnTo>
                <a:lnTo>
                  <a:pt x="4811" y="463"/>
                </a:lnTo>
                <a:lnTo>
                  <a:pt x="4811" y="443"/>
                </a:lnTo>
                <a:lnTo>
                  <a:pt x="4805" y="443"/>
                </a:lnTo>
                <a:close/>
                <a:moveTo>
                  <a:pt x="1085" y="443"/>
                </a:moveTo>
                <a:lnTo>
                  <a:pt x="1085" y="463"/>
                </a:lnTo>
                <a:lnTo>
                  <a:pt x="1091" y="463"/>
                </a:lnTo>
                <a:lnTo>
                  <a:pt x="1091" y="443"/>
                </a:lnTo>
                <a:lnTo>
                  <a:pt x="1085" y="443"/>
                </a:lnTo>
                <a:close/>
                <a:moveTo>
                  <a:pt x="38" y="440"/>
                </a:moveTo>
                <a:lnTo>
                  <a:pt x="38" y="463"/>
                </a:lnTo>
                <a:lnTo>
                  <a:pt x="42" y="463"/>
                </a:lnTo>
                <a:lnTo>
                  <a:pt x="42" y="440"/>
                </a:lnTo>
                <a:lnTo>
                  <a:pt x="38" y="440"/>
                </a:lnTo>
                <a:close/>
                <a:moveTo>
                  <a:pt x="5774" y="434"/>
                </a:moveTo>
                <a:lnTo>
                  <a:pt x="5774" y="460"/>
                </a:lnTo>
                <a:lnTo>
                  <a:pt x="5778" y="460"/>
                </a:lnTo>
                <a:lnTo>
                  <a:pt x="5778" y="434"/>
                </a:lnTo>
                <a:lnTo>
                  <a:pt x="5774" y="434"/>
                </a:lnTo>
                <a:close/>
                <a:moveTo>
                  <a:pt x="2054" y="434"/>
                </a:moveTo>
                <a:lnTo>
                  <a:pt x="2054" y="460"/>
                </a:lnTo>
                <a:lnTo>
                  <a:pt x="2058" y="460"/>
                </a:lnTo>
                <a:lnTo>
                  <a:pt x="2058" y="434"/>
                </a:lnTo>
                <a:lnTo>
                  <a:pt x="2054" y="434"/>
                </a:lnTo>
                <a:close/>
                <a:moveTo>
                  <a:pt x="5362" y="431"/>
                </a:moveTo>
                <a:lnTo>
                  <a:pt x="5360" y="443"/>
                </a:lnTo>
                <a:lnTo>
                  <a:pt x="5360" y="452"/>
                </a:lnTo>
                <a:lnTo>
                  <a:pt x="5362" y="463"/>
                </a:lnTo>
                <a:lnTo>
                  <a:pt x="5365" y="463"/>
                </a:lnTo>
                <a:lnTo>
                  <a:pt x="5365" y="431"/>
                </a:lnTo>
                <a:lnTo>
                  <a:pt x="5362" y="431"/>
                </a:lnTo>
                <a:close/>
                <a:moveTo>
                  <a:pt x="1642" y="431"/>
                </a:moveTo>
                <a:lnTo>
                  <a:pt x="1640" y="443"/>
                </a:lnTo>
                <a:lnTo>
                  <a:pt x="1640" y="452"/>
                </a:lnTo>
                <a:lnTo>
                  <a:pt x="1642" y="463"/>
                </a:lnTo>
                <a:lnTo>
                  <a:pt x="1645" y="463"/>
                </a:lnTo>
                <a:lnTo>
                  <a:pt x="1645" y="431"/>
                </a:lnTo>
                <a:lnTo>
                  <a:pt x="1642" y="431"/>
                </a:lnTo>
                <a:close/>
                <a:moveTo>
                  <a:pt x="2551" y="427"/>
                </a:moveTo>
                <a:lnTo>
                  <a:pt x="2551" y="443"/>
                </a:lnTo>
                <a:lnTo>
                  <a:pt x="2554" y="443"/>
                </a:lnTo>
                <a:lnTo>
                  <a:pt x="2554" y="427"/>
                </a:lnTo>
                <a:lnTo>
                  <a:pt x="2551" y="427"/>
                </a:lnTo>
                <a:close/>
                <a:moveTo>
                  <a:pt x="4274" y="423"/>
                </a:moveTo>
                <a:lnTo>
                  <a:pt x="4274" y="443"/>
                </a:lnTo>
                <a:lnTo>
                  <a:pt x="4278" y="443"/>
                </a:lnTo>
                <a:lnTo>
                  <a:pt x="4278" y="423"/>
                </a:lnTo>
                <a:lnTo>
                  <a:pt x="4274" y="423"/>
                </a:lnTo>
                <a:close/>
                <a:moveTo>
                  <a:pt x="554" y="423"/>
                </a:moveTo>
                <a:lnTo>
                  <a:pt x="554" y="443"/>
                </a:lnTo>
                <a:lnTo>
                  <a:pt x="558" y="443"/>
                </a:lnTo>
                <a:lnTo>
                  <a:pt x="558" y="423"/>
                </a:lnTo>
                <a:lnTo>
                  <a:pt x="554" y="423"/>
                </a:lnTo>
                <a:close/>
                <a:moveTo>
                  <a:pt x="5365" y="416"/>
                </a:moveTo>
                <a:lnTo>
                  <a:pt x="5365" y="427"/>
                </a:lnTo>
                <a:lnTo>
                  <a:pt x="5371" y="427"/>
                </a:lnTo>
                <a:lnTo>
                  <a:pt x="5371" y="416"/>
                </a:lnTo>
                <a:lnTo>
                  <a:pt x="5365" y="416"/>
                </a:lnTo>
                <a:close/>
                <a:moveTo>
                  <a:pt x="1645" y="416"/>
                </a:moveTo>
                <a:lnTo>
                  <a:pt x="1645" y="427"/>
                </a:lnTo>
                <a:lnTo>
                  <a:pt x="1651" y="427"/>
                </a:lnTo>
                <a:lnTo>
                  <a:pt x="1651" y="416"/>
                </a:lnTo>
                <a:lnTo>
                  <a:pt x="1645" y="416"/>
                </a:lnTo>
                <a:close/>
                <a:moveTo>
                  <a:pt x="4478" y="407"/>
                </a:moveTo>
                <a:lnTo>
                  <a:pt x="4478" y="420"/>
                </a:lnTo>
                <a:lnTo>
                  <a:pt x="4482" y="420"/>
                </a:lnTo>
                <a:lnTo>
                  <a:pt x="4482" y="407"/>
                </a:lnTo>
                <a:lnTo>
                  <a:pt x="4478" y="407"/>
                </a:lnTo>
                <a:close/>
                <a:moveTo>
                  <a:pt x="758" y="407"/>
                </a:moveTo>
                <a:lnTo>
                  <a:pt x="758" y="420"/>
                </a:lnTo>
                <a:lnTo>
                  <a:pt x="762" y="420"/>
                </a:lnTo>
                <a:lnTo>
                  <a:pt x="762" y="407"/>
                </a:lnTo>
                <a:lnTo>
                  <a:pt x="758" y="407"/>
                </a:lnTo>
                <a:close/>
                <a:moveTo>
                  <a:pt x="5365" y="380"/>
                </a:moveTo>
                <a:lnTo>
                  <a:pt x="5365" y="407"/>
                </a:lnTo>
                <a:lnTo>
                  <a:pt x="5371" y="407"/>
                </a:lnTo>
                <a:lnTo>
                  <a:pt x="5371" y="380"/>
                </a:lnTo>
                <a:lnTo>
                  <a:pt x="5365" y="380"/>
                </a:lnTo>
                <a:close/>
                <a:moveTo>
                  <a:pt x="1645" y="380"/>
                </a:moveTo>
                <a:lnTo>
                  <a:pt x="1645" y="407"/>
                </a:lnTo>
                <a:lnTo>
                  <a:pt x="1651" y="407"/>
                </a:lnTo>
                <a:lnTo>
                  <a:pt x="1651" y="380"/>
                </a:lnTo>
                <a:lnTo>
                  <a:pt x="1645" y="380"/>
                </a:lnTo>
                <a:close/>
                <a:moveTo>
                  <a:pt x="5505" y="371"/>
                </a:moveTo>
                <a:lnTo>
                  <a:pt x="5505" y="385"/>
                </a:lnTo>
                <a:lnTo>
                  <a:pt x="5503" y="400"/>
                </a:lnTo>
                <a:lnTo>
                  <a:pt x="5505" y="412"/>
                </a:lnTo>
                <a:lnTo>
                  <a:pt x="5511" y="423"/>
                </a:lnTo>
                <a:lnTo>
                  <a:pt x="5511" y="411"/>
                </a:lnTo>
                <a:lnTo>
                  <a:pt x="5511" y="394"/>
                </a:lnTo>
                <a:lnTo>
                  <a:pt x="5511" y="381"/>
                </a:lnTo>
                <a:lnTo>
                  <a:pt x="5505" y="371"/>
                </a:lnTo>
                <a:close/>
                <a:moveTo>
                  <a:pt x="1785" y="371"/>
                </a:moveTo>
                <a:lnTo>
                  <a:pt x="1785" y="385"/>
                </a:lnTo>
                <a:lnTo>
                  <a:pt x="1783" y="400"/>
                </a:lnTo>
                <a:lnTo>
                  <a:pt x="1785" y="412"/>
                </a:lnTo>
                <a:lnTo>
                  <a:pt x="1791" y="423"/>
                </a:lnTo>
                <a:lnTo>
                  <a:pt x="1791" y="411"/>
                </a:lnTo>
                <a:lnTo>
                  <a:pt x="1791" y="394"/>
                </a:lnTo>
                <a:lnTo>
                  <a:pt x="1791" y="381"/>
                </a:lnTo>
                <a:lnTo>
                  <a:pt x="1785" y="371"/>
                </a:lnTo>
                <a:close/>
                <a:moveTo>
                  <a:pt x="2351" y="367"/>
                </a:moveTo>
                <a:lnTo>
                  <a:pt x="2349" y="380"/>
                </a:lnTo>
                <a:lnTo>
                  <a:pt x="2349" y="396"/>
                </a:lnTo>
                <a:lnTo>
                  <a:pt x="2351" y="409"/>
                </a:lnTo>
                <a:lnTo>
                  <a:pt x="2354" y="420"/>
                </a:lnTo>
                <a:lnTo>
                  <a:pt x="2354" y="405"/>
                </a:lnTo>
                <a:lnTo>
                  <a:pt x="2354" y="391"/>
                </a:lnTo>
                <a:lnTo>
                  <a:pt x="2354" y="376"/>
                </a:lnTo>
                <a:lnTo>
                  <a:pt x="2351" y="367"/>
                </a:lnTo>
                <a:close/>
                <a:moveTo>
                  <a:pt x="2305" y="363"/>
                </a:moveTo>
                <a:lnTo>
                  <a:pt x="2305" y="374"/>
                </a:lnTo>
                <a:lnTo>
                  <a:pt x="2311" y="374"/>
                </a:lnTo>
                <a:lnTo>
                  <a:pt x="2311" y="363"/>
                </a:lnTo>
                <a:lnTo>
                  <a:pt x="2305" y="363"/>
                </a:lnTo>
                <a:close/>
                <a:moveTo>
                  <a:pt x="5511" y="360"/>
                </a:moveTo>
                <a:lnTo>
                  <a:pt x="5511" y="367"/>
                </a:lnTo>
                <a:lnTo>
                  <a:pt x="5514" y="367"/>
                </a:lnTo>
                <a:lnTo>
                  <a:pt x="5514" y="360"/>
                </a:lnTo>
                <a:lnTo>
                  <a:pt x="5511" y="360"/>
                </a:lnTo>
                <a:close/>
                <a:moveTo>
                  <a:pt x="5218" y="360"/>
                </a:moveTo>
                <a:lnTo>
                  <a:pt x="5218" y="387"/>
                </a:lnTo>
                <a:lnTo>
                  <a:pt x="5222" y="387"/>
                </a:lnTo>
                <a:lnTo>
                  <a:pt x="5222" y="360"/>
                </a:lnTo>
                <a:lnTo>
                  <a:pt x="5218" y="360"/>
                </a:lnTo>
                <a:close/>
                <a:moveTo>
                  <a:pt x="4374" y="360"/>
                </a:moveTo>
                <a:lnTo>
                  <a:pt x="4374" y="383"/>
                </a:lnTo>
                <a:lnTo>
                  <a:pt x="4378" y="383"/>
                </a:lnTo>
                <a:lnTo>
                  <a:pt x="4378" y="360"/>
                </a:lnTo>
                <a:lnTo>
                  <a:pt x="4374" y="360"/>
                </a:lnTo>
                <a:close/>
                <a:moveTo>
                  <a:pt x="3485" y="360"/>
                </a:moveTo>
                <a:lnTo>
                  <a:pt x="3485" y="367"/>
                </a:lnTo>
                <a:lnTo>
                  <a:pt x="3491" y="367"/>
                </a:lnTo>
                <a:lnTo>
                  <a:pt x="3491" y="360"/>
                </a:lnTo>
                <a:lnTo>
                  <a:pt x="3485" y="360"/>
                </a:lnTo>
                <a:close/>
                <a:moveTo>
                  <a:pt x="1791" y="360"/>
                </a:moveTo>
                <a:lnTo>
                  <a:pt x="1791" y="367"/>
                </a:lnTo>
                <a:lnTo>
                  <a:pt x="1794" y="367"/>
                </a:lnTo>
                <a:lnTo>
                  <a:pt x="1794" y="360"/>
                </a:lnTo>
                <a:lnTo>
                  <a:pt x="1791" y="360"/>
                </a:lnTo>
                <a:close/>
                <a:moveTo>
                  <a:pt x="1498" y="360"/>
                </a:moveTo>
                <a:lnTo>
                  <a:pt x="1498" y="387"/>
                </a:lnTo>
                <a:lnTo>
                  <a:pt x="1502" y="387"/>
                </a:lnTo>
                <a:lnTo>
                  <a:pt x="1502" y="360"/>
                </a:lnTo>
                <a:lnTo>
                  <a:pt x="1498" y="360"/>
                </a:lnTo>
                <a:close/>
                <a:moveTo>
                  <a:pt x="654" y="360"/>
                </a:moveTo>
                <a:lnTo>
                  <a:pt x="654" y="383"/>
                </a:lnTo>
                <a:lnTo>
                  <a:pt x="658" y="383"/>
                </a:lnTo>
                <a:lnTo>
                  <a:pt x="658" y="360"/>
                </a:lnTo>
                <a:lnTo>
                  <a:pt x="654" y="360"/>
                </a:lnTo>
                <a:close/>
                <a:moveTo>
                  <a:pt x="5971" y="356"/>
                </a:moveTo>
                <a:lnTo>
                  <a:pt x="5971" y="380"/>
                </a:lnTo>
                <a:lnTo>
                  <a:pt x="5974" y="380"/>
                </a:lnTo>
                <a:lnTo>
                  <a:pt x="5974" y="356"/>
                </a:lnTo>
                <a:lnTo>
                  <a:pt x="5971" y="356"/>
                </a:lnTo>
                <a:close/>
                <a:moveTo>
                  <a:pt x="4898" y="356"/>
                </a:moveTo>
                <a:lnTo>
                  <a:pt x="4898" y="383"/>
                </a:lnTo>
                <a:lnTo>
                  <a:pt x="4902" y="383"/>
                </a:lnTo>
                <a:lnTo>
                  <a:pt x="4902" y="356"/>
                </a:lnTo>
                <a:lnTo>
                  <a:pt x="4898" y="356"/>
                </a:lnTo>
                <a:close/>
                <a:moveTo>
                  <a:pt x="4665" y="356"/>
                </a:moveTo>
                <a:lnTo>
                  <a:pt x="4665" y="374"/>
                </a:lnTo>
                <a:lnTo>
                  <a:pt x="4671" y="374"/>
                </a:lnTo>
                <a:lnTo>
                  <a:pt x="4671" y="356"/>
                </a:lnTo>
                <a:lnTo>
                  <a:pt x="4665" y="356"/>
                </a:lnTo>
                <a:close/>
                <a:moveTo>
                  <a:pt x="2251" y="356"/>
                </a:moveTo>
                <a:lnTo>
                  <a:pt x="2251" y="380"/>
                </a:lnTo>
                <a:lnTo>
                  <a:pt x="2254" y="380"/>
                </a:lnTo>
                <a:lnTo>
                  <a:pt x="2254" y="356"/>
                </a:lnTo>
                <a:lnTo>
                  <a:pt x="2251" y="356"/>
                </a:lnTo>
                <a:close/>
                <a:moveTo>
                  <a:pt x="1178" y="356"/>
                </a:moveTo>
                <a:lnTo>
                  <a:pt x="1178" y="383"/>
                </a:lnTo>
                <a:lnTo>
                  <a:pt x="1182" y="383"/>
                </a:lnTo>
                <a:lnTo>
                  <a:pt x="1182" y="356"/>
                </a:lnTo>
                <a:lnTo>
                  <a:pt x="1178" y="356"/>
                </a:lnTo>
                <a:close/>
                <a:moveTo>
                  <a:pt x="945" y="356"/>
                </a:moveTo>
                <a:lnTo>
                  <a:pt x="945" y="374"/>
                </a:lnTo>
                <a:lnTo>
                  <a:pt x="951" y="374"/>
                </a:lnTo>
                <a:lnTo>
                  <a:pt x="951" y="356"/>
                </a:lnTo>
                <a:lnTo>
                  <a:pt x="945" y="356"/>
                </a:lnTo>
                <a:close/>
                <a:moveTo>
                  <a:pt x="5771" y="347"/>
                </a:moveTo>
                <a:lnTo>
                  <a:pt x="5769" y="361"/>
                </a:lnTo>
                <a:lnTo>
                  <a:pt x="5769" y="381"/>
                </a:lnTo>
                <a:lnTo>
                  <a:pt x="5769" y="403"/>
                </a:lnTo>
                <a:lnTo>
                  <a:pt x="5771" y="421"/>
                </a:lnTo>
                <a:lnTo>
                  <a:pt x="5774" y="431"/>
                </a:lnTo>
                <a:lnTo>
                  <a:pt x="5774" y="416"/>
                </a:lnTo>
                <a:lnTo>
                  <a:pt x="5774" y="396"/>
                </a:lnTo>
                <a:lnTo>
                  <a:pt x="5774" y="376"/>
                </a:lnTo>
                <a:lnTo>
                  <a:pt x="5774" y="358"/>
                </a:lnTo>
                <a:lnTo>
                  <a:pt x="5771" y="347"/>
                </a:lnTo>
                <a:close/>
                <a:moveTo>
                  <a:pt x="4778" y="347"/>
                </a:moveTo>
                <a:lnTo>
                  <a:pt x="4782" y="354"/>
                </a:lnTo>
                <a:lnTo>
                  <a:pt x="4783" y="361"/>
                </a:lnTo>
                <a:lnTo>
                  <a:pt x="4787" y="369"/>
                </a:lnTo>
                <a:lnTo>
                  <a:pt x="4791" y="374"/>
                </a:lnTo>
                <a:lnTo>
                  <a:pt x="4791" y="391"/>
                </a:lnTo>
                <a:lnTo>
                  <a:pt x="4794" y="391"/>
                </a:lnTo>
                <a:lnTo>
                  <a:pt x="4796" y="403"/>
                </a:lnTo>
                <a:lnTo>
                  <a:pt x="4798" y="414"/>
                </a:lnTo>
                <a:lnTo>
                  <a:pt x="4802" y="423"/>
                </a:lnTo>
                <a:lnTo>
                  <a:pt x="4803" y="420"/>
                </a:lnTo>
                <a:lnTo>
                  <a:pt x="4807" y="416"/>
                </a:lnTo>
                <a:lnTo>
                  <a:pt x="4807" y="414"/>
                </a:lnTo>
                <a:lnTo>
                  <a:pt x="4809" y="409"/>
                </a:lnTo>
                <a:lnTo>
                  <a:pt x="4811" y="403"/>
                </a:lnTo>
                <a:lnTo>
                  <a:pt x="4805" y="403"/>
                </a:lnTo>
                <a:lnTo>
                  <a:pt x="4802" y="383"/>
                </a:lnTo>
                <a:lnTo>
                  <a:pt x="4798" y="383"/>
                </a:lnTo>
                <a:lnTo>
                  <a:pt x="4798" y="367"/>
                </a:lnTo>
                <a:lnTo>
                  <a:pt x="4791" y="363"/>
                </a:lnTo>
                <a:lnTo>
                  <a:pt x="4791" y="356"/>
                </a:lnTo>
                <a:lnTo>
                  <a:pt x="4778" y="347"/>
                </a:lnTo>
                <a:close/>
                <a:moveTo>
                  <a:pt x="2051" y="347"/>
                </a:moveTo>
                <a:lnTo>
                  <a:pt x="2049" y="361"/>
                </a:lnTo>
                <a:lnTo>
                  <a:pt x="2049" y="381"/>
                </a:lnTo>
                <a:lnTo>
                  <a:pt x="2049" y="403"/>
                </a:lnTo>
                <a:lnTo>
                  <a:pt x="2051" y="421"/>
                </a:lnTo>
                <a:lnTo>
                  <a:pt x="2054" y="431"/>
                </a:lnTo>
                <a:lnTo>
                  <a:pt x="2054" y="416"/>
                </a:lnTo>
                <a:lnTo>
                  <a:pt x="2054" y="396"/>
                </a:lnTo>
                <a:lnTo>
                  <a:pt x="2054" y="376"/>
                </a:lnTo>
                <a:lnTo>
                  <a:pt x="2054" y="358"/>
                </a:lnTo>
                <a:lnTo>
                  <a:pt x="2051" y="347"/>
                </a:lnTo>
                <a:close/>
                <a:moveTo>
                  <a:pt x="1058" y="347"/>
                </a:moveTo>
                <a:lnTo>
                  <a:pt x="1062" y="354"/>
                </a:lnTo>
                <a:lnTo>
                  <a:pt x="1063" y="361"/>
                </a:lnTo>
                <a:lnTo>
                  <a:pt x="1067" y="369"/>
                </a:lnTo>
                <a:lnTo>
                  <a:pt x="1071" y="374"/>
                </a:lnTo>
                <a:lnTo>
                  <a:pt x="1071" y="391"/>
                </a:lnTo>
                <a:lnTo>
                  <a:pt x="1074" y="391"/>
                </a:lnTo>
                <a:lnTo>
                  <a:pt x="1076" y="403"/>
                </a:lnTo>
                <a:lnTo>
                  <a:pt x="1078" y="414"/>
                </a:lnTo>
                <a:lnTo>
                  <a:pt x="1082" y="423"/>
                </a:lnTo>
                <a:lnTo>
                  <a:pt x="1085" y="420"/>
                </a:lnTo>
                <a:lnTo>
                  <a:pt x="1087" y="416"/>
                </a:lnTo>
                <a:lnTo>
                  <a:pt x="1087" y="414"/>
                </a:lnTo>
                <a:lnTo>
                  <a:pt x="1089" y="409"/>
                </a:lnTo>
                <a:lnTo>
                  <a:pt x="1091" y="403"/>
                </a:lnTo>
                <a:lnTo>
                  <a:pt x="1085" y="403"/>
                </a:lnTo>
                <a:lnTo>
                  <a:pt x="1082" y="383"/>
                </a:lnTo>
                <a:lnTo>
                  <a:pt x="1078" y="383"/>
                </a:lnTo>
                <a:lnTo>
                  <a:pt x="1078" y="367"/>
                </a:lnTo>
                <a:lnTo>
                  <a:pt x="1071" y="363"/>
                </a:lnTo>
                <a:lnTo>
                  <a:pt x="1071" y="356"/>
                </a:lnTo>
                <a:lnTo>
                  <a:pt x="1058" y="347"/>
                </a:lnTo>
                <a:close/>
                <a:moveTo>
                  <a:pt x="5002" y="343"/>
                </a:moveTo>
                <a:lnTo>
                  <a:pt x="4998" y="356"/>
                </a:lnTo>
                <a:lnTo>
                  <a:pt x="4994" y="356"/>
                </a:lnTo>
                <a:lnTo>
                  <a:pt x="4998" y="411"/>
                </a:lnTo>
                <a:lnTo>
                  <a:pt x="5002" y="411"/>
                </a:lnTo>
                <a:lnTo>
                  <a:pt x="5002" y="440"/>
                </a:lnTo>
                <a:lnTo>
                  <a:pt x="5005" y="440"/>
                </a:lnTo>
                <a:lnTo>
                  <a:pt x="5007" y="425"/>
                </a:lnTo>
                <a:lnTo>
                  <a:pt x="5007" y="407"/>
                </a:lnTo>
                <a:lnTo>
                  <a:pt x="5007" y="387"/>
                </a:lnTo>
                <a:lnTo>
                  <a:pt x="5007" y="367"/>
                </a:lnTo>
                <a:lnTo>
                  <a:pt x="5005" y="352"/>
                </a:lnTo>
                <a:lnTo>
                  <a:pt x="5002" y="343"/>
                </a:lnTo>
                <a:close/>
                <a:moveTo>
                  <a:pt x="4958" y="343"/>
                </a:moveTo>
                <a:lnTo>
                  <a:pt x="4958" y="351"/>
                </a:lnTo>
                <a:lnTo>
                  <a:pt x="4951" y="356"/>
                </a:lnTo>
                <a:lnTo>
                  <a:pt x="4954" y="400"/>
                </a:lnTo>
                <a:lnTo>
                  <a:pt x="4958" y="400"/>
                </a:lnTo>
                <a:lnTo>
                  <a:pt x="4960" y="411"/>
                </a:lnTo>
                <a:lnTo>
                  <a:pt x="4958" y="421"/>
                </a:lnTo>
                <a:lnTo>
                  <a:pt x="4958" y="431"/>
                </a:lnTo>
                <a:lnTo>
                  <a:pt x="4962" y="440"/>
                </a:lnTo>
                <a:lnTo>
                  <a:pt x="4962" y="425"/>
                </a:lnTo>
                <a:lnTo>
                  <a:pt x="4963" y="407"/>
                </a:lnTo>
                <a:lnTo>
                  <a:pt x="4963" y="387"/>
                </a:lnTo>
                <a:lnTo>
                  <a:pt x="4963" y="367"/>
                </a:lnTo>
                <a:lnTo>
                  <a:pt x="4962" y="352"/>
                </a:lnTo>
                <a:lnTo>
                  <a:pt x="4958" y="343"/>
                </a:lnTo>
                <a:close/>
                <a:moveTo>
                  <a:pt x="3162" y="343"/>
                </a:moveTo>
                <a:lnTo>
                  <a:pt x="3154" y="380"/>
                </a:lnTo>
                <a:lnTo>
                  <a:pt x="3151" y="380"/>
                </a:lnTo>
                <a:lnTo>
                  <a:pt x="3151" y="391"/>
                </a:lnTo>
                <a:lnTo>
                  <a:pt x="3145" y="391"/>
                </a:lnTo>
                <a:lnTo>
                  <a:pt x="3145" y="396"/>
                </a:lnTo>
                <a:lnTo>
                  <a:pt x="3151" y="396"/>
                </a:lnTo>
                <a:lnTo>
                  <a:pt x="3151" y="420"/>
                </a:lnTo>
                <a:lnTo>
                  <a:pt x="3154" y="420"/>
                </a:lnTo>
                <a:lnTo>
                  <a:pt x="3154" y="463"/>
                </a:lnTo>
                <a:lnTo>
                  <a:pt x="3158" y="463"/>
                </a:lnTo>
                <a:lnTo>
                  <a:pt x="3158" y="460"/>
                </a:lnTo>
                <a:lnTo>
                  <a:pt x="3162" y="449"/>
                </a:lnTo>
                <a:lnTo>
                  <a:pt x="3163" y="436"/>
                </a:lnTo>
                <a:lnTo>
                  <a:pt x="3162" y="418"/>
                </a:lnTo>
                <a:lnTo>
                  <a:pt x="3162" y="401"/>
                </a:lnTo>
                <a:lnTo>
                  <a:pt x="3160" y="385"/>
                </a:lnTo>
                <a:lnTo>
                  <a:pt x="3162" y="371"/>
                </a:lnTo>
                <a:lnTo>
                  <a:pt x="3165" y="371"/>
                </a:lnTo>
                <a:lnTo>
                  <a:pt x="3165" y="343"/>
                </a:lnTo>
                <a:lnTo>
                  <a:pt x="3162" y="343"/>
                </a:lnTo>
                <a:close/>
                <a:moveTo>
                  <a:pt x="1282" y="343"/>
                </a:moveTo>
                <a:lnTo>
                  <a:pt x="1278" y="356"/>
                </a:lnTo>
                <a:lnTo>
                  <a:pt x="1274" y="356"/>
                </a:lnTo>
                <a:lnTo>
                  <a:pt x="1278" y="411"/>
                </a:lnTo>
                <a:lnTo>
                  <a:pt x="1282" y="411"/>
                </a:lnTo>
                <a:lnTo>
                  <a:pt x="1282" y="440"/>
                </a:lnTo>
                <a:lnTo>
                  <a:pt x="1285" y="440"/>
                </a:lnTo>
                <a:lnTo>
                  <a:pt x="1287" y="425"/>
                </a:lnTo>
                <a:lnTo>
                  <a:pt x="1287" y="407"/>
                </a:lnTo>
                <a:lnTo>
                  <a:pt x="1287" y="387"/>
                </a:lnTo>
                <a:lnTo>
                  <a:pt x="1287" y="367"/>
                </a:lnTo>
                <a:lnTo>
                  <a:pt x="1285" y="352"/>
                </a:lnTo>
                <a:lnTo>
                  <a:pt x="1282" y="343"/>
                </a:lnTo>
                <a:close/>
                <a:moveTo>
                  <a:pt x="1238" y="343"/>
                </a:moveTo>
                <a:lnTo>
                  <a:pt x="1238" y="351"/>
                </a:lnTo>
                <a:lnTo>
                  <a:pt x="1231" y="356"/>
                </a:lnTo>
                <a:lnTo>
                  <a:pt x="1234" y="400"/>
                </a:lnTo>
                <a:lnTo>
                  <a:pt x="1238" y="400"/>
                </a:lnTo>
                <a:lnTo>
                  <a:pt x="1240" y="411"/>
                </a:lnTo>
                <a:lnTo>
                  <a:pt x="1238" y="421"/>
                </a:lnTo>
                <a:lnTo>
                  <a:pt x="1238" y="431"/>
                </a:lnTo>
                <a:lnTo>
                  <a:pt x="1242" y="440"/>
                </a:lnTo>
                <a:lnTo>
                  <a:pt x="1242" y="425"/>
                </a:lnTo>
                <a:lnTo>
                  <a:pt x="1243" y="407"/>
                </a:lnTo>
                <a:lnTo>
                  <a:pt x="1243" y="387"/>
                </a:lnTo>
                <a:lnTo>
                  <a:pt x="1243" y="367"/>
                </a:lnTo>
                <a:lnTo>
                  <a:pt x="1242" y="352"/>
                </a:lnTo>
                <a:lnTo>
                  <a:pt x="1238" y="343"/>
                </a:lnTo>
                <a:close/>
                <a:moveTo>
                  <a:pt x="3911" y="340"/>
                </a:moveTo>
                <a:lnTo>
                  <a:pt x="3909" y="351"/>
                </a:lnTo>
                <a:lnTo>
                  <a:pt x="3909" y="363"/>
                </a:lnTo>
                <a:lnTo>
                  <a:pt x="3911" y="374"/>
                </a:lnTo>
                <a:lnTo>
                  <a:pt x="3914" y="383"/>
                </a:lnTo>
                <a:lnTo>
                  <a:pt x="3914" y="367"/>
                </a:lnTo>
                <a:lnTo>
                  <a:pt x="3914" y="352"/>
                </a:lnTo>
                <a:lnTo>
                  <a:pt x="3918" y="340"/>
                </a:lnTo>
                <a:lnTo>
                  <a:pt x="3911" y="340"/>
                </a:lnTo>
                <a:close/>
                <a:moveTo>
                  <a:pt x="3671" y="340"/>
                </a:moveTo>
                <a:lnTo>
                  <a:pt x="3671" y="343"/>
                </a:lnTo>
                <a:lnTo>
                  <a:pt x="3673" y="351"/>
                </a:lnTo>
                <a:lnTo>
                  <a:pt x="3673" y="361"/>
                </a:lnTo>
                <a:lnTo>
                  <a:pt x="3673" y="372"/>
                </a:lnTo>
                <a:lnTo>
                  <a:pt x="3674" y="383"/>
                </a:lnTo>
                <a:lnTo>
                  <a:pt x="3678" y="383"/>
                </a:lnTo>
                <a:lnTo>
                  <a:pt x="3678" y="451"/>
                </a:lnTo>
                <a:lnTo>
                  <a:pt x="3682" y="451"/>
                </a:lnTo>
                <a:lnTo>
                  <a:pt x="3678" y="463"/>
                </a:lnTo>
                <a:lnTo>
                  <a:pt x="3685" y="463"/>
                </a:lnTo>
                <a:lnTo>
                  <a:pt x="3694" y="340"/>
                </a:lnTo>
                <a:lnTo>
                  <a:pt x="3671" y="340"/>
                </a:lnTo>
                <a:close/>
                <a:moveTo>
                  <a:pt x="2638" y="340"/>
                </a:moveTo>
                <a:lnTo>
                  <a:pt x="2642" y="380"/>
                </a:lnTo>
                <a:lnTo>
                  <a:pt x="2645" y="380"/>
                </a:lnTo>
                <a:lnTo>
                  <a:pt x="2645" y="360"/>
                </a:lnTo>
                <a:lnTo>
                  <a:pt x="2642" y="360"/>
                </a:lnTo>
                <a:lnTo>
                  <a:pt x="2643" y="354"/>
                </a:lnTo>
                <a:lnTo>
                  <a:pt x="2645" y="351"/>
                </a:lnTo>
                <a:lnTo>
                  <a:pt x="2645" y="349"/>
                </a:lnTo>
                <a:lnTo>
                  <a:pt x="2643" y="345"/>
                </a:lnTo>
                <a:lnTo>
                  <a:pt x="2642" y="343"/>
                </a:lnTo>
                <a:lnTo>
                  <a:pt x="2638" y="340"/>
                </a:lnTo>
                <a:close/>
                <a:moveTo>
                  <a:pt x="2311" y="340"/>
                </a:moveTo>
                <a:lnTo>
                  <a:pt x="2311" y="356"/>
                </a:lnTo>
                <a:lnTo>
                  <a:pt x="2314" y="356"/>
                </a:lnTo>
                <a:lnTo>
                  <a:pt x="2314" y="340"/>
                </a:lnTo>
                <a:lnTo>
                  <a:pt x="2311" y="340"/>
                </a:lnTo>
                <a:close/>
                <a:moveTo>
                  <a:pt x="191" y="340"/>
                </a:moveTo>
                <a:lnTo>
                  <a:pt x="189" y="351"/>
                </a:lnTo>
                <a:lnTo>
                  <a:pt x="189" y="363"/>
                </a:lnTo>
                <a:lnTo>
                  <a:pt x="191" y="374"/>
                </a:lnTo>
                <a:lnTo>
                  <a:pt x="194" y="383"/>
                </a:lnTo>
                <a:lnTo>
                  <a:pt x="194" y="367"/>
                </a:lnTo>
                <a:lnTo>
                  <a:pt x="194" y="352"/>
                </a:lnTo>
                <a:lnTo>
                  <a:pt x="198" y="340"/>
                </a:lnTo>
                <a:lnTo>
                  <a:pt x="191" y="340"/>
                </a:lnTo>
                <a:close/>
                <a:moveTo>
                  <a:pt x="62" y="331"/>
                </a:moveTo>
                <a:lnTo>
                  <a:pt x="62" y="356"/>
                </a:lnTo>
                <a:lnTo>
                  <a:pt x="65" y="356"/>
                </a:lnTo>
                <a:lnTo>
                  <a:pt x="65" y="331"/>
                </a:lnTo>
                <a:lnTo>
                  <a:pt x="62" y="331"/>
                </a:lnTo>
                <a:close/>
                <a:moveTo>
                  <a:pt x="4594" y="327"/>
                </a:moveTo>
                <a:lnTo>
                  <a:pt x="4594" y="351"/>
                </a:lnTo>
                <a:lnTo>
                  <a:pt x="4598" y="351"/>
                </a:lnTo>
                <a:lnTo>
                  <a:pt x="4598" y="327"/>
                </a:lnTo>
                <a:lnTo>
                  <a:pt x="4594" y="327"/>
                </a:lnTo>
                <a:close/>
                <a:moveTo>
                  <a:pt x="4551" y="327"/>
                </a:moveTo>
                <a:lnTo>
                  <a:pt x="4551" y="338"/>
                </a:lnTo>
                <a:lnTo>
                  <a:pt x="4554" y="351"/>
                </a:lnTo>
                <a:lnTo>
                  <a:pt x="4558" y="360"/>
                </a:lnTo>
                <a:lnTo>
                  <a:pt x="4558" y="345"/>
                </a:lnTo>
                <a:lnTo>
                  <a:pt x="4556" y="334"/>
                </a:lnTo>
                <a:lnTo>
                  <a:pt x="4551" y="327"/>
                </a:lnTo>
                <a:close/>
                <a:moveTo>
                  <a:pt x="3251" y="327"/>
                </a:moveTo>
                <a:lnTo>
                  <a:pt x="3249" y="340"/>
                </a:lnTo>
                <a:lnTo>
                  <a:pt x="3249" y="356"/>
                </a:lnTo>
                <a:lnTo>
                  <a:pt x="3251" y="369"/>
                </a:lnTo>
                <a:lnTo>
                  <a:pt x="3254" y="380"/>
                </a:lnTo>
                <a:lnTo>
                  <a:pt x="3254" y="365"/>
                </a:lnTo>
                <a:lnTo>
                  <a:pt x="3254" y="351"/>
                </a:lnTo>
                <a:lnTo>
                  <a:pt x="3254" y="336"/>
                </a:lnTo>
                <a:lnTo>
                  <a:pt x="3251" y="327"/>
                </a:lnTo>
                <a:close/>
                <a:moveTo>
                  <a:pt x="874" y="327"/>
                </a:moveTo>
                <a:lnTo>
                  <a:pt x="874" y="351"/>
                </a:lnTo>
                <a:lnTo>
                  <a:pt x="878" y="351"/>
                </a:lnTo>
                <a:lnTo>
                  <a:pt x="878" y="327"/>
                </a:lnTo>
                <a:lnTo>
                  <a:pt x="874" y="327"/>
                </a:lnTo>
                <a:close/>
                <a:moveTo>
                  <a:pt x="831" y="327"/>
                </a:moveTo>
                <a:lnTo>
                  <a:pt x="831" y="338"/>
                </a:lnTo>
                <a:lnTo>
                  <a:pt x="834" y="351"/>
                </a:lnTo>
                <a:lnTo>
                  <a:pt x="838" y="360"/>
                </a:lnTo>
                <a:lnTo>
                  <a:pt x="838" y="345"/>
                </a:lnTo>
                <a:lnTo>
                  <a:pt x="836" y="334"/>
                </a:lnTo>
                <a:lnTo>
                  <a:pt x="831" y="327"/>
                </a:lnTo>
                <a:close/>
                <a:moveTo>
                  <a:pt x="5445" y="314"/>
                </a:moveTo>
                <a:lnTo>
                  <a:pt x="5445" y="327"/>
                </a:lnTo>
                <a:lnTo>
                  <a:pt x="5445" y="345"/>
                </a:lnTo>
                <a:lnTo>
                  <a:pt x="5445" y="363"/>
                </a:lnTo>
                <a:lnTo>
                  <a:pt x="5445" y="380"/>
                </a:lnTo>
                <a:lnTo>
                  <a:pt x="5447" y="394"/>
                </a:lnTo>
                <a:lnTo>
                  <a:pt x="5451" y="403"/>
                </a:lnTo>
                <a:lnTo>
                  <a:pt x="5451" y="391"/>
                </a:lnTo>
                <a:lnTo>
                  <a:pt x="5451" y="374"/>
                </a:lnTo>
                <a:lnTo>
                  <a:pt x="5451" y="356"/>
                </a:lnTo>
                <a:lnTo>
                  <a:pt x="5451" y="338"/>
                </a:lnTo>
                <a:lnTo>
                  <a:pt x="5449" y="323"/>
                </a:lnTo>
                <a:lnTo>
                  <a:pt x="5445" y="314"/>
                </a:lnTo>
                <a:close/>
                <a:moveTo>
                  <a:pt x="3914" y="314"/>
                </a:moveTo>
                <a:lnTo>
                  <a:pt x="3914" y="334"/>
                </a:lnTo>
                <a:lnTo>
                  <a:pt x="3918" y="334"/>
                </a:lnTo>
                <a:lnTo>
                  <a:pt x="3918" y="314"/>
                </a:lnTo>
                <a:lnTo>
                  <a:pt x="3914" y="314"/>
                </a:lnTo>
                <a:close/>
                <a:moveTo>
                  <a:pt x="1725" y="314"/>
                </a:moveTo>
                <a:lnTo>
                  <a:pt x="1725" y="327"/>
                </a:lnTo>
                <a:lnTo>
                  <a:pt x="1725" y="345"/>
                </a:lnTo>
                <a:lnTo>
                  <a:pt x="1725" y="363"/>
                </a:lnTo>
                <a:lnTo>
                  <a:pt x="1725" y="380"/>
                </a:lnTo>
                <a:lnTo>
                  <a:pt x="1727" y="394"/>
                </a:lnTo>
                <a:lnTo>
                  <a:pt x="1731" y="403"/>
                </a:lnTo>
                <a:lnTo>
                  <a:pt x="1731" y="391"/>
                </a:lnTo>
                <a:lnTo>
                  <a:pt x="1731" y="374"/>
                </a:lnTo>
                <a:lnTo>
                  <a:pt x="1731" y="356"/>
                </a:lnTo>
                <a:lnTo>
                  <a:pt x="1731" y="338"/>
                </a:lnTo>
                <a:lnTo>
                  <a:pt x="1729" y="323"/>
                </a:lnTo>
                <a:lnTo>
                  <a:pt x="1725" y="314"/>
                </a:lnTo>
                <a:close/>
                <a:moveTo>
                  <a:pt x="194" y="314"/>
                </a:moveTo>
                <a:lnTo>
                  <a:pt x="194" y="334"/>
                </a:lnTo>
                <a:lnTo>
                  <a:pt x="198" y="334"/>
                </a:lnTo>
                <a:lnTo>
                  <a:pt x="198" y="314"/>
                </a:lnTo>
                <a:lnTo>
                  <a:pt x="194" y="314"/>
                </a:lnTo>
                <a:close/>
                <a:moveTo>
                  <a:pt x="4598" y="311"/>
                </a:moveTo>
                <a:lnTo>
                  <a:pt x="4598" y="323"/>
                </a:lnTo>
                <a:lnTo>
                  <a:pt x="4602" y="323"/>
                </a:lnTo>
                <a:lnTo>
                  <a:pt x="4602" y="311"/>
                </a:lnTo>
                <a:lnTo>
                  <a:pt x="4598" y="311"/>
                </a:lnTo>
                <a:close/>
                <a:moveTo>
                  <a:pt x="4142" y="311"/>
                </a:moveTo>
                <a:lnTo>
                  <a:pt x="4142" y="334"/>
                </a:lnTo>
                <a:lnTo>
                  <a:pt x="4145" y="334"/>
                </a:lnTo>
                <a:lnTo>
                  <a:pt x="4145" y="311"/>
                </a:lnTo>
                <a:lnTo>
                  <a:pt x="4142" y="311"/>
                </a:lnTo>
                <a:close/>
                <a:moveTo>
                  <a:pt x="878" y="311"/>
                </a:moveTo>
                <a:lnTo>
                  <a:pt x="878" y="323"/>
                </a:lnTo>
                <a:lnTo>
                  <a:pt x="882" y="323"/>
                </a:lnTo>
                <a:lnTo>
                  <a:pt x="882" y="311"/>
                </a:lnTo>
                <a:lnTo>
                  <a:pt x="878" y="311"/>
                </a:lnTo>
                <a:close/>
                <a:moveTo>
                  <a:pt x="422" y="311"/>
                </a:moveTo>
                <a:lnTo>
                  <a:pt x="422" y="334"/>
                </a:lnTo>
                <a:lnTo>
                  <a:pt x="425" y="334"/>
                </a:lnTo>
                <a:lnTo>
                  <a:pt x="425" y="311"/>
                </a:lnTo>
                <a:lnTo>
                  <a:pt x="422" y="311"/>
                </a:lnTo>
                <a:close/>
                <a:moveTo>
                  <a:pt x="4891" y="307"/>
                </a:moveTo>
                <a:lnTo>
                  <a:pt x="4891" y="314"/>
                </a:lnTo>
                <a:lnTo>
                  <a:pt x="4894" y="314"/>
                </a:lnTo>
                <a:lnTo>
                  <a:pt x="4894" y="307"/>
                </a:lnTo>
                <a:lnTo>
                  <a:pt x="4891" y="307"/>
                </a:lnTo>
                <a:close/>
                <a:moveTo>
                  <a:pt x="4374" y="307"/>
                </a:moveTo>
                <a:lnTo>
                  <a:pt x="4374" y="320"/>
                </a:lnTo>
                <a:lnTo>
                  <a:pt x="4373" y="332"/>
                </a:lnTo>
                <a:lnTo>
                  <a:pt x="4374" y="343"/>
                </a:lnTo>
                <a:lnTo>
                  <a:pt x="4378" y="351"/>
                </a:lnTo>
                <a:lnTo>
                  <a:pt x="4378" y="340"/>
                </a:lnTo>
                <a:lnTo>
                  <a:pt x="4378" y="327"/>
                </a:lnTo>
                <a:lnTo>
                  <a:pt x="4378" y="316"/>
                </a:lnTo>
                <a:lnTo>
                  <a:pt x="4374" y="307"/>
                </a:lnTo>
                <a:close/>
                <a:moveTo>
                  <a:pt x="3491" y="307"/>
                </a:moveTo>
                <a:lnTo>
                  <a:pt x="3489" y="320"/>
                </a:lnTo>
                <a:lnTo>
                  <a:pt x="3491" y="334"/>
                </a:lnTo>
                <a:lnTo>
                  <a:pt x="3494" y="343"/>
                </a:lnTo>
                <a:lnTo>
                  <a:pt x="3494" y="331"/>
                </a:lnTo>
                <a:lnTo>
                  <a:pt x="3494" y="316"/>
                </a:lnTo>
                <a:lnTo>
                  <a:pt x="3491" y="307"/>
                </a:lnTo>
                <a:close/>
                <a:moveTo>
                  <a:pt x="3334" y="307"/>
                </a:moveTo>
                <a:lnTo>
                  <a:pt x="3333" y="334"/>
                </a:lnTo>
                <a:lnTo>
                  <a:pt x="3331" y="363"/>
                </a:lnTo>
                <a:lnTo>
                  <a:pt x="3331" y="392"/>
                </a:lnTo>
                <a:lnTo>
                  <a:pt x="3334" y="420"/>
                </a:lnTo>
                <a:lnTo>
                  <a:pt x="3334" y="432"/>
                </a:lnTo>
                <a:lnTo>
                  <a:pt x="3334" y="445"/>
                </a:lnTo>
                <a:lnTo>
                  <a:pt x="3338" y="456"/>
                </a:lnTo>
                <a:lnTo>
                  <a:pt x="3338" y="431"/>
                </a:lnTo>
                <a:lnTo>
                  <a:pt x="3342" y="431"/>
                </a:lnTo>
                <a:lnTo>
                  <a:pt x="3342" y="427"/>
                </a:lnTo>
                <a:lnTo>
                  <a:pt x="3338" y="427"/>
                </a:lnTo>
                <a:lnTo>
                  <a:pt x="3342" y="411"/>
                </a:lnTo>
                <a:lnTo>
                  <a:pt x="3338" y="411"/>
                </a:lnTo>
                <a:lnTo>
                  <a:pt x="3338" y="343"/>
                </a:lnTo>
                <a:lnTo>
                  <a:pt x="3338" y="329"/>
                </a:lnTo>
                <a:lnTo>
                  <a:pt x="3338" y="316"/>
                </a:lnTo>
                <a:lnTo>
                  <a:pt x="3334" y="307"/>
                </a:lnTo>
                <a:close/>
                <a:moveTo>
                  <a:pt x="2454" y="307"/>
                </a:moveTo>
                <a:lnTo>
                  <a:pt x="2454" y="334"/>
                </a:lnTo>
                <a:lnTo>
                  <a:pt x="2458" y="334"/>
                </a:lnTo>
                <a:lnTo>
                  <a:pt x="2458" y="307"/>
                </a:lnTo>
                <a:lnTo>
                  <a:pt x="2454" y="307"/>
                </a:lnTo>
                <a:close/>
                <a:moveTo>
                  <a:pt x="1171" y="307"/>
                </a:moveTo>
                <a:lnTo>
                  <a:pt x="1171" y="314"/>
                </a:lnTo>
                <a:lnTo>
                  <a:pt x="1174" y="314"/>
                </a:lnTo>
                <a:lnTo>
                  <a:pt x="1174" y="307"/>
                </a:lnTo>
                <a:lnTo>
                  <a:pt x="1171" y="307"/>
                </a:lnTo>
                <a:close/>
                <a:moveTo>
                  <a:pt x="654" y="307"/>
                </a:moveTo>
                <a:lnTo>
                  <a:pt x="654" y="320"/>
                </a:lnTo>
                <a:lnTo>
                  <a:pt x="653" y="332"/>
                </a:lnTo>
                <a:lnTo>
                  <a:pt x="654" y="343"/>
                </a:lnTo>
                <a:lnTo>
                  <a:pt x="658" y="351"/>
                </a:lnTo>
                <a:lnTo>
                  <a:pt x="658" y="340"/>
                </a:lnTo>
                <a:lnTo>
                  <a:pt x="658" y="327"/>
                </a:lnTo>
                <a:lnTo>
                  <a:pt x="658" y="316"/>
                </a:lnTo>
                <a:lnTo>
                  <a:pt x="654" y="307"/>
                </a:lnTo>
                <a:close/>
                <a:moveTo>
                  <a:pt x="5245" y="303"/>
                </a:moveTo>
                <a:lnTo>
                  <a:pt x="5245" y="363"/>
                </a:lnTo>
                <a:lnTo>
                  <a:pt x="5251" y="363"/>
                </a:lnTo>
                <a:lnTo>
                  <a:pt x="5251" y="367"/>
                </a:lnTo>
                <a:lnTo>
                  <a:pt x="5245" y="367"/>
                </a:lnTo>
                <a:lnTo>
                  <a:pt x="5245" y="380"/>
                </a:lnTo>
                <a:lnTo>
                  <a:pt x="5247" y="394"/>
                </a:lnTo>
                <a:lnTo>
                  <a:pt x="5251" y="403"/>
                </a:lnTo>
                <a:lnTo>
                  <a:pt x="5251" y="416"/>
                </a:lnTo>
                <a:lnTo>
                  <a:pt x="5251" y="429"/>
                </a:lnTo>
                <a:lnTo>
                  <a:pt x="5254" y="440"/>
                </a:lnTo>
                <a:lnTo>
                  <a:pt x="5254" y="414"/>
                </a:lnTo>
                <a:lnTo>
                  <a:pt x="5254" y="387"/>
                </a:lnTo>
                <a:lnTo>
                  <a:pt x="5254" y="361"/>
                </a:lnTo>
                <a:lnTo>
                  <a:pt x="5251" y="340"/>
                </a:lnTo>
                <a:lnTo>
                  <a:pt x="5249" y="325"/>
                </a:lnTo>
                <a:lnTo>
                  <a:pt x="5249" y="312"/>
                </a:lnTo>
                <a:lnTo>
                  <a:pt x="5245" y="303"/>
                </a:lnTo>
                <a:close/>
                <a:moveTo>
                  <a:pt x="1525" y="303"/>
                </a:moveTo>
                <a:lnTo>
                  <a:pt x="1525" y="363"/>
                </a:lnTo>
                <a:lnTo>
                  <a:pt x="1531" y="363"/>
                </a:lnTo>
                <a:lnTo>
                  <a:pt x="1531" y="367"/>
                </a:lnTo>
                <a:lnTo>
                  <a:pt x="1525" y="367"/>
                </a:lnTo>
                <a:lnTo>
                  <a:pt x="1525" y="380"/>
                </a:lnTo>
                <a:lnTo>
                  <a:pt x="1527" y="394"/>
                </a:lnTo>
                <a:lnTo>
                  <a:pt x="1531" y="403"/>
                </a:lnTo>
                <a:lnTo>
                  <a:pt x="1531" y="416"/>
                </a:lnTo>
                <a:lnTo>
                  <a:pt x="1531" y="429"/>
                </a:lnTo>
                <a:lnTo>
                  <a:pt x="1534" y="440"/>
                </a:lnTo>
                <a:lnTo>
                  <a:pt x="1534" y="414"/>
                </a:lnTo>
                <a:lnTo>
                  <a:pt x="1534" y="387"/>
                </a:lnTo>
                <a:lnTo>
                  <a:pt x="1534" y="361"/>
                </a:lnTo>
                <a:lnTo>
                  <a:pt x="1531" y="340"/>
                </a:lnTo>
                <a:lnTo>
                  <a:pt x="1529" y="325"/>
                </a:lnTo>
                <a:lnTo>
                  <a:pt x="1529" y="312"/>
                </a:lnTo>
                <a:lnTo>
                  <a:pt x="1525" y="303"/>
                </a:lnTo>
                <a:close/>
                <a:moveTo>
                  <a:pt x="5791" y="300"/>
                </a:moveTo>
                <a:lnTo>
                  <a:pt x="5791" y="307"/>
                </a:lnTo>
                <a:lnTo>
                  <a:pt x="5794" y="307"/>
                </a:lnTo>
                <a:lnTo>
                  <a:pt x="5794" y="300"/>
                </a:lnTo>
                <a:lnTo>
                  <a:pt x="5791" y="300"/>
                </a:lnTo>
                <a:close/>
                <a:moveTo>
                  <a:pt x="4682" y="300"/>
                </a:moveTo>
                <a:lnTo>
                  <a:pt x="4694" y="374"/>
                </a:lnTo>
                <a:lnTo>
                  <a:pt x="4694" y="389"/>
                </a:lnTo>
                <a:lnTo>
                  <a:pt x="4694" y="401"/>
                </a:lnTo>
                <a:lnTo>
                  <a:pt x="4698" y="411"/>
                </a:lnTo>
                <a:lnTo>
                  <a:pt x="4698" y="340"/>
                </a:lnTo>
                <a:lnTo>
                  <a:pt x="4691" y="334"/>
                </a:lnTo>
                <a:lnTo>
                  <a:pt x="4691" y="327"/>
                </a:lnTo>
                <a:lnTo>
                  <a:pt x="4698" y="327"/>
                </a:lnTo>
                <a:lnTo>
                  <a:pt x="4698" y="311"/>
                </a:lnTo>
                <a:lnTo>
                  <a:pt x="4694" y="311"/>
                </a:lnTo>
                <a:lnTo>
                  <a:pt x="4694" y="307"/>
                </a:lnTo>
                <a:lnTo>
                  <a:pt x="4698" y="307"/>
                </a:lnTo>
                <a:lnTo>
                  <a:pt x="4698" y="300"/>
                </a:lnTo>
                <a:lnTo>
                  <a:pt x="4682" y="300"/>
                </a:lnTo>
                <a:close/>
                <a:moveTo>
                  <a:pt x="2071" y="300"/>
                </a:moveTo>
                <a:lnTo>
                  <a:pt x="2071" y="307"/>
                </a:lnTo>
                <a:lnTo>
                  <a:pt x="2074" y="307"/>
                </a:lnTo>
                <a:lnTo>
                  <a:pt x="2074" y="300"/>
                </a:lnTo>
                <a:lnTo>
                  <a:pt x="2071" y="300"/>
                </a:lnTo>
                <a:close/>
                <a:moveTo>
                  <a:pt x="962" y="300"/>
                </a:moveTo>
                <a:lnTo>
                  <a:pt x="974" y="374"/>
                </a:lnTo>
                <a:lnTo>
                  <a:pt x="974" y="389"/>
                </a:lnTo>
                <a:lnTo>
                  <a:pt x="974" y="401"/>
                </a:lnTo>
                <a:lnTo>
                  <a:pt x="978" y="411"/>
                </a:lnTo>
                <a:lnTo>
                  <a:pt x="978" y="340"/>
                </a:lnTo>
                <a:lnTo>
                  <a:pt x="971" y="334"/>
                </a:lnTo>
                <a:lnTo>
                  <a:pt x="971" y="327"/>
                </a:lnTo>
                <a:lnTo>
                  <a:pt x="978" y="327"/>
                </a:lnTo>
                <a:lnTo>
                  <a:pt x="978" y="311"/>
                </a:lnTo>
                <a:lnTo>
                  <a:pt x="974" y="311"/>
                </a:lnTo>
                <a:lnTo>
                  <a:pt x="974" y="307"/>
                </a:lnTo>
                <a:lnTo>
                  <a:pt x="978" y="307"/>
                </a:lnTo>
                <a:lnTo>
                  <a:pt x="978" y="300"/>
                </a:lnTo>
                <a:lnTo>
                  <a:pt x="962" y="300"/>
                </a:lnTo>
                <a:close/>
                <a:moveTo>
                  <a:pt x="5378" y="296"/>
                </a:moveTo>
                <a:lnTo>
                  <a:pt x="5378" y="311"/>
                </a:lnTo>
                <a:lnTo>
                  <a:pt x="5378" y="325"/>
                </a:lnTo>
                <a:lnTo>
                  <a:pt x="5382" y="334"/>
                </a:lnTo>
                <a:lnTo>
                  <a:pt x="5383" y="320"/>
                </a:lnTo>
                <a:lnTo>
                  <a:pt x="5382" y="305"/>
                </a:lnTo>
                <a:lnTo>
                  <a:pt x="5378" y="296"/>
                </a:lnTo>
                <a:close/>
                <a:moveTo>
                  <a:pt x="3038" y="296"/>
                </a:moveTo>
                <a:lnTo>
                  <a:pt x="3022" y="298"/>
                </a:lnTo>
                <a:lnTo>
                  <a:pt x="3002" y="300"/>
                </a:lnTo>
                <a:lnTo>
                  <a:pt x="2998" y="316"/>
                </a:lnTo>
                <a:lnTo>
                  <a:pt x="2996" y="336"/>
                </a:lnTo>
                <a:lnTo>
                  <a:pt x="2996" y="358"/>
                </a:lnTo>
                <a:lnTo>
                  <a:pt x="2998" y="380"/>
                </a:lnTo>
                <a:lnTo>
                  <a:pt x="3002" y="380"/>
                </a:lnTo>
                <a:lnTo>
                  <a:pt x="3002" y="391"/>
                </a:lnTo>
                <a:lnTo>
                  <a:pt x="3005" y="391"/>
                </a:lnTo>
                <a:lnTo>
                  <a:pt x="3014" y="331"/>
                </a:lnTo>
                <a:lnTo>
                  <a:pt x="3025" y="331"/>
                </a:lnTo>
                <a:lnTo>
                  <a:pt x="3023" y="343"/>
                </a:lnTo>
                <a:lnTo>
                  <a:pt x="3022" y="358"/>
                </a:lnTo>
                <a:lnTo>
                  <a:pt x="3022" y="372"/>
                </a:lnTo>
                <a:lnTo>
                  <a:pt x="3025" y="383"/>
                </a:lnTo>
                <a:lnTo>
                  <a:pt x="3027" y="351"/>
                </a:lnTo>
                <a:lnTo>
                  <a:pt x="3033" y="321"/>
                </a:lnTo>
                <a:lnTo>
                  <a:pt x="3038" y="296"/>
                </a:lnTo>
                <a:close/>
                <a:moveTo>
                  <a:pt x="1658" y="296"/>
                </a:moveTo>
                <a:lnTo>
                  <a:pt x="1658" y="311"/>
                </a:lnTo>
                <a:lnTo>
                  <a:pt x="1658" y="325"/>
                </a:lnTo>
                <a:lnTo>
                  <a:pt x="1662" y="334"/>
                </a:lnTo>
                <a:lnTo>
                  <a:pt x="1663" y="320"/>
                </a:lnTo>
                <a:lnTo>
                  <a:pt x="1662" y="305"/>
                </a:lnTo>
                <a:lnTo>
                  <a:pt x="1658" y="296"/>
                </a:lnTo>
                <a:close/>
                <a:moveTo>
                  <a:pt x="2902" y="283"/>
                </a:moveTo>
                <a:lnTo>
                  <a:pt x="2894" y="360"/>
                </a:lnTo>
                <a:lnTo>
                  <a:pt x="2898" y="360"/>
                </a:lnTo>
                <a:lnTo>
                  <a:pt x="2898" y="356"/>
                </a:lnTo>
                <a:lnTo>
                  <a:pt x="2902" y="349"/>
                </a:lnTo>
                <a:lnTo>
                  <a:pt x="2903" y="336"/>
                </a:lnTo>
                <a:lnTo>
                  <a:pt x="2905" y="320"/>
                </a:lnTo>
                <a:lnTo>
                  <a:pt x="2905" y="303"/>
                </a:lnTo>
                <a:lnTo>
                  <a:pt x="2905" y="291"/>
                </a:lnTo>
                <a:lnTo>
                  <a:pt x="2902" y="283"/>
                </a:lnTo>
                <a:close/>
                <a:moveTo>
                  <a:pt x="5785" y="280"/>
                </a:moveTo>
                <a:lnTo>
                  <a:pt x="5785" y="287"/>
                </a:lnTo>
                <a:lnTo>
                  <a:pt x="5791" y="287"/>
                </a:lnTo>
                <a:lnTo>
                  <a:pt x="5791" y="280"/>
                </a:lnTo>
                <a:lnTo>
                  <a:pt x="5785" y="280"/>
                </a:lnTo>
                <a:close/>
                <a:moveTo>
                  <a:pt x="2065" y="280"/>
                </a:moveTo>
                <a:lnTo>
                  <a:pt x="2065" y="287"/>
                </a:lnTo>
                <a:lnTo>
                  <a:pt x="2071" y="287"/>
                </a:lnTo>
                <a:lnTo>
                  <a:pt x="2071" y="280"/>
                </a:lnTo>
                <a:lnTo>
                  <a:pt x="2065" y="280"/>
                </a:lnTo>
                <a:close/>
                <a:moveTo>
                  <a:pt x="3831" y="274"/>
                </a:moveTo>
                <a:lnTo>
                  <a:pt x="3831" y="343"/>
                </a:lnTo>
                <a:lnTo>
                  <a:pt x="3834" y="343"/>
                </a:lnTo>
                <a:lnTo>
                  <a:pt x="3834" y="356"/>
                </a:lnTo>
                <a:lnTo>
                  <a:pt x="3838" y="356"/>
                </a:lnTo>
                <a:lnTo>
                  <a:pt x="3838" y="374"/>
                </a:lnTo>
                <a:lnTo>
                  <a:pt x="3842" y="374"/>
                </a:lnTo>
                <a:lnTo>
                  <a:pt x="3842" y="400"/>
                </a:lnTo>
                <a:lnTo>
                  <a:pt x="3845" y="400"/>
                </a:lnTo>
                <a:lnTo>
                  <a:pt x="3847" y="378"/>
                </a:lnTo>
                <a:lnTo>
                  <a:pt x="3845" y="354"/>
                </a:lnTo>
                <a:lnTo>
                  <a:pt x="3845" y="329"/>
                </a:lnTo>
                <a:lnTo>
                  <a:pt x="3842" y="307"/>
                </a:lnTo>
                <a:lnTo>
                  <a:pt x="3838" y="287"/>
                </a:lnTo>
                <a:lnTo>
                  <a:pt x="3831" y="274"/>
                </a:lnTo>
                <a:close/>
                <a:moveTo>
                  <a:pt x="3342" y="274"/>
                </a:moveTo>
                <a:lnTo>
                  <a:pt x="3343" y="283"/>
                </a:lnTo>
                <a:lnTo>
                  <a:pt x="3345" y="298"/>
                </a:lnTo>
                <a:lnTo>
                  <a:pt x="3349" y="312"/>
                </a:lnTo>
                <a:lnTo>
                  <a:pt x="3351" y="325"/>
                </a:lnTo>
                <a:lnTo>
                  <a:pt x="3354" y="331"/>
                </a:lnTo>
                <a:lnTo>
                  <a:pt x="3351" y="274"/>
                </a:lnTo>
                <a:lnTo>
                  <a:pt x="3342" y="274"/>
                </a:lnTo>
                <a:close/>
                <a:moveTo>
                  <a:pt x="2905" y="271"/>
                </a:moveTo>
                <a:lnTo>
                  <a:pt x="2905" y="280"/>
                </a:lnTo>
                <a:lnTo>
                  <a:pt x="2911" y="280"/>
                </a:lnTo>
                <a:lnTo>
                  <a:pt x="2911" y="271"/>
                </a:lnTo>
                <a:lnTo>
                  <a:pt x="2905" y="271"/>
                </a:lnTo>
                <a:close/>
                <a:moveTo>
                  <a:pt x="5782" y="267"/>
                </a:moveTo>
                <a:lnTo>
                  <a:pt x="5782" y="274"/>
                </a:lnTo>
                <a:lnTo>
                  <a:pt x="5785" y="274"/>
                </a:lnTo>
                <a:lnTo>
                  <a:pt x="5785" y="267"/>
                </a:lnTo>
                <a:lnTo>
                  <a:pt x="5782" y="267"/>
                </a:lnTo>
                <a:close/>
                <a:moveTo>
                  <a:pt x="2062" y="267"/>
                </a:moveTo>
                <a:lnTo>
                  <a:pt x="2062" y="274"/>
                </a:lnTo>
                <a:lnTo>
                  <a:pt x="2065" y="274"/>
                </a:lnTo>
                <a:lnTo>
                  <a:pt x="2065" y="267"/>
                </a:lnTo>
                <a:lnTo>
                  <a:pt x="2062" y="267"/>
                </a:lnTo>
                <a:close/>
                <a:moveTo>
                  <a:pt x="5754" y="263"/>
                </a:moveTo>
                <a:lnTo>
                  <a:pt x="5754" y="271"/>
                </a:lnTo>
                <a:lnTo>
                  <a:pt x="5758" y="271"/>
                </a:lnTo>
                <a:lnTo>
                  <a:pt x="5758" y="263"/>
                </a:lnTo>
                <a:lnTo>
                  <a:pt x="5754" y="263"/>
                </a:lnTo>
                <a:close/>
                <a:moveTo>
                  <a:pt x="2334" y="263"/>
                </a:moveTo>
                <a:lnTo>
                  <a:pt x="2333" y="280"/>
                </a:lnTo>
                <a:lnTo>
                  <a:pt x="2333" y="294"/>
                </a:lnTo>
                <a:lnTo>
                  <a:pt x="2338" y="311"/>
                </a:lnTo>
                <a:lnTo>
                  <a:pt x="2338" y="327"/>
                </a:lnTo>
                <a:lnTo>
                  <a:pt x="2342" y="327"/>
                </a:lnTo>
                <a:lnTo>
                  <a:pt x="2342" y="311"/>
                </a:lnTo>
                <a:lnTo>
                  <a:pt x="2340" y="292"/>
                </a:lnTo>
                <a:lnTo>
                  <a:pt x="2338" y="274"/>
                </a:lnTo>
                <a:lnTo>
                  <a:pt x="2334" y="263"/>
                </a:lnTo>
                <a:close/>
                <a:moveTo>
                  <a:pt x="2034" y="263"/>
                </a:moveTo>
                <a:lnTo>
                  <a:pt x="2034" y="271"/>
                </a:lnTo>
                <a:lnTo>
                  <a:pt x="2038" y="271"/>
                </a:lnTo>
                <a:lnTo>
                  <a:pt x="2038" y="263"/>
                </a:lnTo>
                <a:lnTo>
                  <a:pt x="2034" y="263"/>
                </a:lnTo>
                <a:close/>
                <a:moveTo>
                  <a:pt x="3431" y="247"/>
                </a:moveTo>
                <a:lnTo>
                  <a:pt x="3429" y="280"/>
                </a:lnTo>
                <a:lnTo>
                  <a:pt x="3425" y="312"/>
                </a:lnTo>
                <a:lnTo>
                  <a:pt x="3425" y="345"/>
                </a:lnTo>
                <a:lnTo>
                  <a:pt x="3431" y="374"/>
                </a:lnTo>
                <a:lnTo>
                  <a:pt x="3431" y="407"/>
                </a:lnTo>
                <a:lnTo>
                  <a:pt x="3434" y="407"/>
                </a:lnTo>
                <a:lnTo>
                  <a:pt x="3436" y="381"/>
                </a:lnTo>
                <a:lnTo>
                  <a:pt x="3438" y="352"/>
                </a:lnTo>
                <a:lnTo>
                  <a:pt x="3440" y="323"/>
                </a:lnTo>
                <a:lnTo>
                  <a:pt x="3438" y="296"/>
                </a:lnTo>
                <a:lnTo>
                  <a:pt x="3434" y="271"/>
                </a:lnTo>
                <a:lnTo>
                  <a:pt x="3434" y="247"/>
                </a:lnTo>
                <a:lnTo>
                  <a:pt x="3431" y="247"/>
                </a:lnTo>
                <a:close/>
                <a:moveTo>
                  <a:pt x="4234" y="243"/>
                </a:moveTo>
                <a:lnTo>
                  <a:pt x="4234" y="251"/>
                </a:lnTo>
                <a:lnTo>
                  <a:pt x="4238" y="251"/>
                </a:lnTo>
                <a:lnTo>
                  <a:pt x="4238" y="243"/>
                </a:lnTo>
                <a:lnTo>
                  <a:pt x="4234" y="243"/>
                </a:lnTo>
                <a:close/>
                <a:moveTo>
                  <a:pt x="4022" y="243"/>
                </a:moveTo>
                <a:lnTo>
                  <a:pt x="4022" y="256"/>
                </a:lnTo>
                <a:lnTo>
                  <a:pt x="4020" y="271"/>
                </a:lnTo>
                <a:lnTo>
                  <a:pt x="4020" y="285"/>
                </a:lnTo>
                <a:lnTo>
                  <a:pt x="4022" y="298"/>
                </a:lnTo>
                <a:lnTo>
                  <a:pt x="4025" y="307"/>
                </a:lnTo>
                <a:lnTo>
                  <a:pt x="4027" y="294"/>
                </a:lnTo>
                <a:lnTo>
                  <a:pt x="4027" y="280"/>
                </a:lnTo>
                <a:lnTo>
                  <a:pt x="4027" y="265"/>
                </a:lnTo>
                <a:lnTo>
                  <a:pt x="4025" y="252"/>
                </a:lnTo>
                <a:lnTo>
                  <a:pt x="4022" y="243"/>
                </a:lnTo>
                <a:close/>
                <a:moveTo>
                  <a:pt x="514" y="243"/>
                </a:moveTo>
                <a:lnTo>
                  <a:pt x="514" y="251"/>
                </a:lnTo>
                <a:lnTo>
                  <a:pt x="518" y="251"/>
                </a:lnTo>
                <a:lnTo>
                  <a:pt x="518" y="243"/>
                </a:lnTo>
                <a:lnTo>
                  <a:pt x="514" y="243"/>
                </a:lnTo>
                <a:close/>
                <a:moveTo>
                  <a:pt x="302" y="243"/>
                </a:moveTo>
                <a:lnTo>
                  <a:pt x="302" y="256"/>
                </a:lnTo>
                <a:lnTo>
                  <a:pt x="300" y="271"/>
                </a:lnTo>
                <a:lnTo>
                  <a:pt x="300" y="285"/>
                </a:lnTo>
                <a:lnTo>
                  <a:pt x="302" y="298"/>
                </a:lnTo>
                <a:lnTo>
                  <a:pt x="305" y="307"/>
                </a:lnTo>
                <a:lnTo>
                  <a:pt x="307" y="294"/>
                </a:lnTo>
                <a:lnTo>
                  <a:pt x="307" y="280"/>
                </a:lnTo>
                <a:lnTo>
                  <a:pt x="307" y="265"/>
                </a:lnTo>
                <a:lnTo>
                  <a:pt x="305" y="252"/>
                </a:lnTo>
                <a:lnTo>
                  <a:pt x="302" y="243"/>
                </a:lnTo>
                <a:close/>
                <a:moveTo>
                  <a:pt x="4618" y="240"/>
                </a:moveTo>
                <a:lnTo>
                  <a:pt x="4618" y="254"/>
                </a:lnTo>
                <a:lnTo>
                  <a:pt x="4616" y="274"/>
                </a:lnTo>
                <a:lnTo>
                  <a:pt x="4616" y="294"/>
                </a:lnTo>
                <a:lnTo>
                  <a:pt x="4618" y="312"/>
                </a:lnTo>
                <a:lnTo>
                  <a:pt x="4622" y="323"/>
                </a:lnTo>
                <a:lnTo>
                  <a:pt x="4622" y="309"/>
                </a:lnTo>
                <a:lnTo>
                  <a:pt x="4623" y="289"/>
                </a:lnTo>
                <a:lnTo>
                  <a:pt x="4623" y="267"/>
                </a:lnTo>
                <a:lnTo>
                  <a:pt x="4622" y="249"/>
                </a:lnTo>
                <a:lnTo>
                  <a:pt x="4618" y="240"/>
                </a:lnTo>
                <a:close/>
                <a:moveTo>
                  <a:pt x="898" y="240"/>
                </a:moveTo>
                <a:lnTo>
                  <a:pt x="898" y="254"/>
                </a:lnTo>
                <a:lnTo>
                  <a:pt x="896" y="274"/>
                </a:lnTo>
                <a:lnTo>
                  <a:pt x="896" y="294"/>
                </a:lnTo>
                <a:lnTo>
                  <a:pt x="898" y="312"/>
                </a:lnTo>
                <a:lnTo>
                  <a:pt x="902" y="323"/>
                </a:lnTo>
                <a:lnTo>
                  <a:pt x="902" y="309"/>
                </a:lnTo>
                <a:lnTo>
                  <a:pt x="903" y="289"/>
                </a:lnTo>
                <a:lnTo>
                  <a:pt x="903" y="267"/>
                </a:lnTo>
                <a:lnTo>
                  <a:pt x="902" y="249"/>
                </a:lnTo>
                <a:lnTo>
                  <a:pt x="898" y="240"/>
                </a:lnTo>
                <a:close/>
                <a:moveTo>
                  <a:pt x="3065" y="231"/>
                </a:moveTo>
                <a:lnTo>
                  <a:pt x="3062" y="258"/>
                </a:lnTo>
                <a:lnTo>
                  <a:pt x="3054" y="283"/>
                </a:lnTo>
                <a:lnTo>
                  <a:pt x="3054" y="314"/>
                </a:lnTo>
                <a:lnTo>
                  <a:pt x="3051" y="314"/>
                </a:lnTo>
                <a:lnTo>
                  <a:pt x="3049" y="329"/>
                </a:lnTo>
                <a:lnTo>
                  <a:pt x="3047" y="349"/>
                </a:lnTo>
                <a:lnTo>
                  <a:pt x="3049" y="371"/>
                </a:lnTo>
                <a:lnTo>
                  <a:pt x="3051" y="392"/>
                </a:lnTo>
                <a:lnTo>
                  <a:pt x="3053" y="412"/>
                </a:lnTo>
                <a:lnTo>
                  <a:pt x="3054" y="423"/>
                </a:lnTo>
                <a:lnTo>
                  <a:pt x="3054" y="434"/>
                </a:lnTo>
                <a:lnTo>
                  <a:pt x="3054" y="445"/>
                </a:lnTo>
                <a:lnTo>
                  <a:pt x="3054" y="454"/>
                </a:lnTo>
                <a:lnTo>
                  <a:pt x="3058" y="463"/>
                </a:lnTo>
                <a:lnTo>
                  <a:pt x="3062" y="380"/>
                </a:lnTo>
                <a:lnTo>
                  <a:pt x="3065" y="380"/>
                </a:lnTo>
                <a:lnTo>
                  <a:pt x="3065" y="291"/>
                </a:lnTo>
                <a:lnTo>
                  <a:pt x="3067" y="278"/>
                </a:lnTo>
                <a:lnTo>
                  <a:pt x="3067" y="263"/>
                </a:lnTo>
                <a:lnTo>
                  <a:pt x="3069" y="251"/>
                </a:lnTo>
                <a:lnTo>
                  <a:pt x="3069" y="238"/>
                </a:lnTo>
                <a:lnTo>
                  <a:pt x="3065" y="231"/>
                </a:lnTo>
                <a:close/>
                <a:moveTo>
                  <a:pt x="4205" y="223"/>
                </a:moveTo>
                <a:lnTo>
                  <a:pt x="4203" y="234"/>
                </a:lnTo>
                <a:lnTo>
                  <a:pt x="4200" y="252"/>
                </a:lnTo>
                <a:lnTo>
                  <a:pt x="4198" y="272"/>
                </a:lnTo>
                <a:lnTo>
                  <a:pt x="4196" y="294"/>
                </a:lnTo>
                <a:lnTo>
                  <a:pt x="4196" y="311"/>
                </a:lnTo>
                <a:lnTo>
                  <a:pt x="4198" y="320"/>
                </a:lnTo>
                <a:lnTo>
                  <a:pt x="4202" y="298"/>
                </a:lnTo>
                <a:lnTo>
                  <a:pt x="4205" y="278"/>
                </a:lnTo>
                <a:lnTo>
                  <a:pt x="4209" y="260"/>
                </a:lnTo>
                <a:lnTo>
                  <a:pt x="4205" y="240"/>
                </a:lnTo>
                <a:lnTo>
                  <a:pt x="4205" y="234"/>
                </a:lnTo>
                <a:lnTo>
                  <a:pt x="4205" y="231"/>
                </a:lnTo>
                <a:lnTo>
                  <a:pt x="4207" y="229"/>
                </a:lnTo>
                <a:lnTo>
                  <a:pt x="4209" y="225"/>
                </a:lnTo>
                <a:lnTo>
                  <a:pt x="4211" y="223"/>
                </a:lnTo>
                <a:lnTo>
                  <a:pt x="4205" y="223"/>
                </a:lnTo>
                <a:close/>
                <a:moveTo>
                  <a:pt x="485" y="223"/>
                </a:moveTo>
                <a:lnTo>
                  <a:pt x="483" y="234"/>
                </a:lnTo>
                <a:lnTo>
                  <a:pt x="480" y="252"/>
                </a:lnTo>
                <a:lnTo>
                  <a:pt x="478" y="272"/>
                </a:lnTo>
                <a:lnTo>
                  <a:pt x="476" y="294"/>
                </a:lnTo>
                <a:lnTo>
                  <a:pt x="476" y="311"/>
                </a:lnTo>
                <a:lnTo>
                  <a:pt x="478" y="320"/>
                </a:lnTo>
                <a:lnTo>
                  <a:pt x="482" y="298"/>
                </a:lnTo>
                <a:lnTo>
                  <a:pt x="485" y="278"/>
                </a:lnTo>
                <a:lnTo>
                  <a:pt x="489" y="260"/>
                </a:lnTo>
                <a:lnTo>
                  <a:pt x="485" y="240"/>
                </a:lnTo>
                <a:lnTo>
                  <a:pt x="485" y="234"/>
                </a:lnTo>
                <a:lnTo>
                  <a:pt x="485" y="231"/>
                </a:lnTo>
                <a:lnTo>
                  <a:pt x="487" y="229"/>
                </a:lnTo>
                <a:lnTo>
                  <a:pt x="489" y="225"/>
                </a:lnTo>
                <a:lnTo>
                  <a:pt x="491" y="223"/>
                </a:lnTo>
                <a:lnTo>
                  <a:pt x="485" y="223"/>
                </a:lnTo>
                <a:close/>
                <a:moveTo>
                  <a:pt x="5758" y="220"/>
                </a:moveTo>
                <a:lnTo>
                  <a:pt x="5758" y="231"/>
                </a:lnTo>
                <a:lnTo>
                  <a:pt x="5762" y="231"/>
                </a:lnTo>
                <a:lnTo>
                  <a:pt x="5762" y="220"/>
                </a:lnTo>
                <a:lnTo>
                  <a:pt x="5758" y="220"/>
                </a:lnTo>
                <a:close/>
                <a:moveTo>
                  <a:pt x="2038" y="220"/>
                </a:moveTo>
                <a:lnTo>
                  <a:pt x="2038" y="231"/>
                </a:lnTo>
                <a:lnTo>
                  <a:pt x="2042" y="231"/>
                </a:lnTo>
                <a:lnTo>
                  <a:pt x="2042" y="220"/>
                </a:lnTo>
                <a:lnTo>
                  <a:pt x="2038" y="220"/>
                </a:lnTo>
                <a:close/>
                <a:moveTo>
                  <a:pt x="3438" y="214"/>
                </a:moveTo>
                <a:lnTo>
                  <a:pt x="3438" y="221"/>
                </a:lnTo>
                <a:lnTo>
                  <a:pt x="3438" y="229"/>
                </a:lnTo>
                <a:lnTo>
                  <a:pt x="3436" y="232"/>
                </a:lnTo>
                <a:lnTo>
                  <a:pt x="3434" y="238"/>
                </a:lnTo>
                <a:lnTo>
                  <a:pt x="3434" y="243"/>
                </a:lnTo>
                <a:lnTo>
                  <a:pt x="3442" y="243"/>
                </a:lnTo>
                <a:lnTo>
                  <a:pt x="3442" y="214"/>
                </a:lnTo>
                <a:lnTo>
                  <a:pt x="3438" y="214"/>
                </a:lnTo>
                <a:close/>
                <a:moveTo>
                  <a:pt x="2302" y="214"/>
                </a:moveTo>
                <a:lnTo>
                  <a:pt x="2302" y="231"/>
                </a:lnTo>
                <a:lnTo>
                  <a:pt x="2302" y="251"/>
                </a:lnTo>
                <a:lnTo>
                  <a:pt x="2300" y="276"/>
                </a:lnTo>
                <a:lnTo>
                  <a:pt x="2302" y="298"/>
                </a:lnTo>
                <a:lnTo>
                  <a:pt x="2303" y="316"/>
                </a:lnTo>
                <a:lnTo>
                  <a:pt x="2305" y="327"/>
                </a:lnTo>
                <a:lnTo>
                  <a:pt x="2311" y="300"/>
                </a:lnTo>
                <a:lnTo>
                  <a:pt x="2314" y="300"/>
                </a:lnTo>
                <a:lnTo>
                  <a:pt x="2316" y="283"/>
                </a:lnTo>
                <a:lnTo>
                  <a:pt x="2314" y="261"/>
                </a:lnTo>
                <a:lnTo>
                  <a:pt x="2313" y="241"/>
                </a:lnTo>
                <a:lnTo>
                  <a:pt x="2307" y="225"/>
                </a:lnTo>
                <a:lnTo>
                  <a:pt x="2302" y="214"/>
                </a:lnTo>
                <a:close/>
                <a:moveTo>
                  <a:pt x="4434" y="211"/>
                </a:moveTo>
                <a:lnTo>
                  <a:pt x="4431" y="236"/>
                </a:lnTo>
                <a:lnTo>
                  <a:pt x="4431" y="265"/>
                </a:lnTo>
                <a:lnTo>
                  <a:pt x="4431" y="296"/>
                </a:lnTo>
                <a:lnTo>
                  <a:pt x="4433" y="327"/>
                </a:lnTo>
                <a:lnTo>
                  <a:pt x="4433" y="354"/>
                </a:lnTo>
                <a:lnTo>
                  <a:pt x="4431" y="374"/>
                </a:lnTo>
                <a:lnTo>
                  <a:pt x="4431" y="385"/>
                </a:lnTo>
                <a:lnTo>
                  <a:pt x="4433" y="398"/>
                </a:lnTo>
                <a:lnTo>
                  <a:pt x="4436" y="412"/>
                </a:lnTo>
                <a:lnTo>
                  <a:pt x="4438" y="420"/>
                </a:lnTo>
                <a:lnTo>
                  <a:pt x="4440" y="383"/>
                </a:lnTo>
                <a:lnTo>
                  <a:pt x="4443" y="347"/>
                </a:lnTo>
                <a:lnTo>
                  <a:pt x="4445" y="312"/>
                </a:lnTo>
                <a:lnTo>
                  <a:pt x="4443" y="276"/>
                </a:lnTo>
                <a:lnTo>
                  <a:pt x="4438" y="243"/>
                </a:lnTo>
                <a:lnTo>
                  <a:pt x="4438" y="211"/>
                </a:lnTo>
                <a:lnTo>
                  <a:pt x="4434" y="211"/>
                </a:lnTo>
                <a:close/>
                <a:moveTo>
                  <a:pt x="714" y="211"/>
                </a:moveTo>
                <a:lnTo>
                  <a:pt x="711" y="236"/>
                </a:lnTo>
                <a:lnTo>
                  <a:pt x="711" y="265"/>
                </a:lnTo>
                <a:lnTo>
                  <a:pt x="711" y="296"/>
                </a:lnTo>
                <a:lnTo>
                  <a:pt x="713" y="327"/>
                </a:lnTo>
                <a:lnTo>
                  <a:pt x="713" y="354"/>
                </a:lnTo>
                <a:lnTo>
                  <a:pt x="711" y="374"/>
                </a:lnTo>
                <a:lnTo>
                  <a:pt x="711" y="385"/>
                </a:lnTo>
                <a:lnTo>
                  <a:pt x="713" y="398"/>
                </a:lnTo>
                <a:lnTo>
                  <a:pt x="716" y="412"/>
                </a:lnTo>
                <a:lnTo>
                  <a:pt x="718" y="420"/>
                </a:lnTo>
                <a:lnTo>
                  <a:pt x="720" y="383"/>
                </a:lnTo>
                <a:lnTo>
                  <a:pt x="723" y="347"/>
                </a:lnTo>
                <a:lnTo>
                  <a:pt x="725" y="312"/>
                </a:lnTo>
                <a:lnTo>
                  <a:pt x="723" y="276"/>
                </a:lnTo>
                <a:lnTo>
                  <a:pt x="718" y="243"/>
                </a:lnTo>
                <a:lnTo>
                  <a:pt x="718" y="211"/>
                </a:lnTo>
                <a:lnTo>
                  <a:pt x="714" y="211"/>
                </a:lnTo>
                <a:close/>
                <a:moveTo>
                  <a:pt x="5491" y="207"/>
                </a:moveTo>
                <a:lnTo>
                  <a:pt x="5494" y="278"/>
                </a:lnTo>
                <a:lnTo>
                  <a:pt x="5498" y="351"/>
                </a:lnTo>
                <a:lnTo>
                  <a:pt x="5505" y="351"/>
                </a:lnTo>
                <a:lnTo>
                  <a:pt x="5511" y="334"/>
                </a:lnTo>
                <a:lnTo>
                  <a:pt x="5514" y="334"/>
                </a:lnTo>
                <a:lnTo>
                  <a:pt x="5505" y="240"/>
                </a:lnTo>
                <a:lnTo>
                  <a:pt x="5502" y="240"/>
                </a:lnTo>
                <a:lnTo>
                  <a:pt x="5502" y="231"/>
                </a:lnTo>
                <a:lnTo>
                  <a:pt x="5498" y="231"/>
                </a:lnTo>
                <a:lnTo>
                  <a:pt x="5494" y="207"/>
                </a:lnTo>
                <a:lnTo>
                  <a:pt x="5491" y="207"/>
                </a:lnTo>
                <a:close/>
                <a:moveTo>
                  <a:pt x="1771" y="207"/>
                </a:moveTo>
                <a:lnTo>
                  <a:pt x="1774" y="278"/>
                </a:lnTo>
                <a:lnTo>
                  <a:pt x="1778" y="351"/>
                </a:lnTo>
                <a:lnTo>
                  <a:pt x="1785" y="351"/>
                </a:lnTo>
                <a:lnTo>
                  <a:pt x="1791" y="334"/>
                </a:lnTo>
                <a:lnTo>
                  <a:pt x="1794" y="334"/>
                </a:lnTo>
                <a:lnTo>
                  <a:pt x="1785" y="240"/>
                </a:lnTo>
                <a:lnTo>
                  <a:pt x="1782" y="240"/>
                </a:lnTo>
                <a:lnTo>
                  <a:pt x="1782" y="231"/>
                </a:lnTo>
                <a:lnTo>
                  <a:pt x="1778" y="231"/>
                </a:lnTo>
                <a:lnTo>
                  <a:pt x="1774" y="207"/>
                </a:lnTo>
                <a:lnTo>
                  <a:pt x="1771" y="207"/>
                </a:lnTo>
                <a:close/>
                <a:moveTo>
                  <a:pt x="5938" y="203"/>
                </a:moveTo>
                <a:lnTo>
                  <a:pt x="5938" y="214"/>
                </a:lnTo>
                <a:lnTo>
                  <a:pt x="5942" y="214"/>
                </a:lnTo>
                <a:lnTo>
                  <a:pt x="5942" y="203"/>
                </a:lnTo>
                <a:lnTo>
                  <a:pt x="5938" y="203"/>
                </a:lnTo>
                <a:close/>
                <a:moveTo>
                  <a:pt x="2218" y="203"/>
                </a:moveTo>
                <a:lnTo>
                  <a:pt x="2218" y="214"/>
                </a:lnTo>
                <a:lnTo>
                  <a:pt x="2222" y="214"/>
                </a:lnTo>
                <a:lnTo>
                  <a:pt x="2222" y="203"/>
                </a:lnTo>
                <a:lnTo>
                  <a:pt x="2218" y="203"/>
                </a:lnTo>
                <a:close/>
                <a:moveTo>
                  <a:pt x="2405" y="196"/>
                </a:moveTo>
                <a:lnTo>
                  <a:pt x="2400" y="232"/>
                </a:lnTo>
                <a:lnTo>
                  <a:pt x="2391" y="267"/>
                </a:lnTo>
                <a:lnTo>
                  <a:pt x="2387" y="285"/>
                </a:lnTo>
                <a:lnTo>
                  <a:pt x="2387" y="309"/>
                </a:lnTo>
                <a:lnTo>
                  <a:pt x="2391" y="332"/>
                </a:lnTo>
                <a:lnTo>
                  <a:pt x="2393" y="354"/>
                </a:lnTo>
                <a:lnTo>
                  <a:pt x="2394" y="371"/>
                </a:lnTo>
                <a:lnTo>
                  <a:pt x="2394" y="387"/>
                </a:lnTo>
                <a:lnTo>
                  <a:pt x="2394" y="405"/>
                </a:lnTo>
                <a:lnTo>
                  <a:pt x="2396" y="425"/>
                </a:lnTo>
                <a:lnTo>
                  <a:pt x="2398" y="441"/>
                </a:lnTo>
                <a:lnTo>
                  <a:pt x="2402" y="451"/>
                </a:lnTo>
                <a:lnTo>
                  <a:pt x="2403" y="405"/>
                </a:lnTo>
                <a:lnTo>
                  <a:pt x="2409" y="363"/>
                </a:lnTo>
                <a:lnTo>
                  <a:pt x="2413" y="318"/>
                </a:lnTo>
                <a:lnTo>
                  <a:pt x="2414" y="271"/>
                </a:lnTo>
                <a:lnTo>
                  <a:pt x="2414" y="254"/>
                </a:lnTo>
                <a:lnTo>
                  <a:pt x="2414" y="238"/>
                </a:lnTo>
                <a:lnTo>
                  <a:pt x="2414" y="220"/>
                </a:lnTo>
                <a:lnTo>
                  <a:pt x="2413" y="205"/>
                </a:lnTo>
                <a:lnTo>
                  <a:pt x="2405" y="196"/>
                </a:lnTo>
                <a:close/>
                <a:moveTo>
                  <a:pt x="5725" y="180"/>
                </a:moveTo>
                <a:lnTo>
                  <a:pt x="5718" y="271"/>
                </a:lnTo>
                <a:lnTo>
                  <a:pt x="5722" y="271"/>
                </a:lnTo>
                <a:lnTo>
                  <a:pt x="5722" y="269"/>
                </a:lnTo>
                <a:lnTo>
                  <a:pt x="5723" y="265"/>
                </a:lnTo>
                <a:lnTo>
                  <a:pt x="5723" y="263"/>
                </a:lnTo>
                <a:lnTo>
                  <a:pt x="5725" y="260"/>
                </a:lnTo>
                <a:lnTo>
                  <a:pt x="5727" y="258"/>
                </a:lnTo>
                <a:lnTo>
                  <a:pt x="5731" y="260"/>
                </a:lnTo>
                <a:lnTo>
                  <a:pt x="5731" y="263"/>
                </a:lnTo>
                <a:lnTo>
                  <a:pt x="5734" y="263"/>
                </a:lnTo>
                <a:lnTo>
                  <a:pt x="5725" y="296"/>
                </a:lnTo>
                <a:lnTo>
                  <a:pt x="5720" y="334"/>
                </a:lnTo>
                <a:lnTo>
                  <a:pt x="5718" y="374"/>
                </a:lnTo>
                <a:lnTo>
                  <a:pt x="5718" y="387"/>
                </a:lnTo>
                <a:lnTo>
                  <a:pt x="5718" y="400"/>
                </a:lnTo>
                <a:lnTo>
                  <a:pt x="5718" y="411"/>
                </a:lnTo>
                <a:lnTo>
                  <a:pt x="5722" y="420"/>
                </a:lnTo>
                <a:lnTo>
                  <a:pt x="5722" y="387"/>
                </a:lnTo>
                <a:lnTo>
                  <a:pt x="5725" y="387"/>
                </a:lnTo>
                <a:lnTo>
                  <a:pt x="5734" y="334"/>
                </a:lnTo>
                <a:lnTo>
                  <a:pt x="5742" y="331"/>
                </a:lnTo>
                <a:lnTo>
                  <a:pt x="5742" y="274"/>
                </a:lnTo>
                <a:lnTo>
                  <a:pt x="5745" y="274"/>
                </a:lnTo>
                <a:lnTo>
                  <a:pt x="5745" y="240"/>
                </a:lnTo>
                <a:lnTo>
                  <a:pt x="5747" y="238"/>
                </a:lnTo>
                <a:lnTo>
                  <a:pt x="5747" y="238"/>
                </a:lnTo>
                <a:lnTo>
                  <a:pt x="5749" y="236"/>
                </a:lnTo>
                <a:lnTo>
                  <a:pt x="5751" y="234"/>
                </a:lnTo>
                <a:lnTo>
                  <a:pt x="5751" y="231"/>
                </a:lnTo>
                <a:lnTo>
                  <a:pt x="5745" y="231"/>
                </a:lnTo>
                <a:lnTo>
                  <a:pt x="5742" y="212"/>
                </a:lnTo>
                <a:lnTo>
                  <a:pt x="5736" y="194"/>
                </a:lnTo>
                <a:lnTo>
                  <a:pt x="5725" y="180"/>
                </a:lnTo>
                <a:close/>
                <a:moveTo>
                  <a:pt x="2005" y="180"/>
                </a:moveTo>
                <a:lnTo>
                  <a:pt x="1998" y="271"/>
                </a:lnTo>
                <a:lnTo>
                  <a:pt x="2002" y="271"/>
                </a:lnTo>
                <a:lnTo>
                  <a:pt x="2002" y="269"/>
                </a:lnTo>
                <a:lnTo>
                  <a:pt x="2003" y="265"/>
                </a:lnTo>
                <a:lnTo>
                  <a:pt x="2003" y="263"/>
                </a:lnTo>
                <a:lnTo>
                  <a:pt x="2005" y="260"/>
                </a:lnTo>
                <a:lnTo>
                  <a:pt x="2007" y="258"/>
                </a:lnTo>
                <a:lnTo>
                  <a:pt x="2011" y="260"/>
                </a:lnTo>
                <a:lnTo>
                  <a:pt x="2011" y="263"/>
                </a:lnTo>
                <a:lnTo>
                  <a:pt x="2014" y="263"/>
                </a:lnTo>
                <a:lnTo>
                  <a:pt x="2005" y="296"/>
                </a:lnTo>
                <a:lnTo>
                  <a:pt x="2000" y="334"/>
                </a:lnTo>
                <a:lnTo>
                  <a:pt x="1998" y="374"/>
                </a:lnTo>
                <a:lnTo>
                  <a:pt x="1998" y="387"/>
                </a:lnTo>
                <a:lnTo>
                  <a:pt x="1998" y="400"/>
                </a:lnTo>
                <a:lnTo>
                  <a:pt x="1998" y="411"/>
                </a:lnTo>
                <a:lnTo>
                  <a:pt x="2002" y="420"/>
                </a:lnTo>
                <a:lnTo>
                  <a:pt x="2002" y="387"/>
                </a:lnTo>
                <a:lnTo>
                  <a:pt x="2005" y="387"/>
                </a:lnTo>
                <a:lnTo>
                  <a:pt x="2014" y="334"/>
                </a:lnTo>
                <a:lnTo>
                  <a:pt x="2022" y="331"/>
                </a:lnTo>
                <a:lnTo>
                  <a:pt x="2022" y="274"/>
                </a:lnTo>
                <a:lnTo>
                  <a:pt x="2025" y="274"/>
                </a:lnTo>
                <a:lnTo>
                  <a:pt x="2025" y="240"/>
                </a:lnTo>
                <a:lnTo>
                  <a:pt x="2027" y="238"/>
                </a:lnTo>
                <a:lnTo>
                  <a:pt x="2027" y="238"/>
                </a:lnTo>
                <a:lnTo>
                  <a:pt x="2029" y="236"/>
                </a:lnTo>
                <a:lnTo>
                  <a:pt x="2031" y="234"/>
                </a:lnTo>
                <a:lnTo>
                  <a:pt x="2031" y="231"/>
                </a:lnTo>
                <a:lnTo>
                  <a:pt x="2025" y="231"/>
                </a:lnTo>
                <a:lnTo>
                  <a:pt x="2022" y="212"/>
                </a:lnTo>
                <a:lnTo>
                  <a:pt x="2016" y="194"/>
                </a:lnTo>
                <a:lnTo>
                  <a:pt x="2005" y="180"/>
                </a:lnTo>
                <a:close/>
                <a:moveTo>
                  <a:pt x="5322" y="167"/>
                </a:moveTo>
                <a:lnTo>
                  <a:pt x="5322" y="220"/>
                </a:lnTo>
                <a:lnTo>
                  <a:pt x="5325" y="220"/>
                </a:lnTo>
                <a:lnTo>
                  <a:pt x="5322" y="231"/>
                </a:lnTo>
                <a:lnTo>
                  <a:pt x="5325" y="231"/>
                </a:lnTo>
                <a:lnTo>
                  <a:pt x="5325" y="300"/>
                </a:lnTo>
                <a:lnTo>
                  <a:pt x="5331" y="300"/>
                </a:lnTo>
                <a:lnTo>
                  <a:pt x="5331" y="314"/>
                </a:lnTo>
                <a:lnTo>
                  <a:pt x="5334" y="314"/>
                </a:lnTo>
                <a:lnTo>
                  <a:pt x="5334" y="331"/>
                </a:lnTo>
                <a:lnTo>
                  <a:pt x="5338" y="331"/>
                </a:lnTo>
                <a:lnTo>
                  <a:pt x="5338" y="360"/>
                </a:lnTo>
                <a:lnTo>
                  <a:pt x="5342" y="360"/>
                </a:lnTo>
                <a:lnTo>
                  <a:pt x="5342" y="334"/>
                </a:lnTo>
                <a:lnTo>
                  <a:pt x="5345" y="334"/>
                </a:lnTo>
                <a:lnTo>
                  <a:pt x="5347" y="334"/>
                </a:lnTo>
                <a:lnTo>
                  <a:pt x="5349" y="332"/>
                </a:lnTo>
                <a:lnTo>
                  <a:pt x="5349" y="332"/>
                </a:lnTo>
                <a:lnTo>
                  <a:pt x="5349" y="332"/>
                </a:lnTo>
                <a:lnTo>
                  <a:pt x="5351" y="332"/>
                </a:lnTo>
                <a:lnTo>
                  <a:pt x="5354" y="331"/>
                </a:lnTo>
                <a:lnTo>
                  <a:pt x="5351" y="354"/>
                </a:lnTo>
                <a:lnTo>
                  <a:pt x="5347" y="376"/>
                </a:lnTo>
                <a:lnTo>
                  <a:pt x="5345" y="403"/>
                </a:lnTo>
                <a:lnTo>
                  <a:pt x="5351" y="403"/>
                </a:lnTo>
                <a:lnTo>
                  <a:pt x="5351" y="372"/>
                </a:lnTo>
                <a:lnTo>
                  <a:pt x="5356" y="347"/>
                </a:lnTo>
                <a:lnTo>
                  <a:pt x="5362" y="323"/>
                </a:lnTo>
                <a:lnTo>
                  <a:pt x="5363" y="300"/>
                </a:lnTo>
                <a:lnTo>
                  <a:pt x="5358" y="278"/>
                </a:lnTo>
                <a:lnTo>
                  <a:pt x="5354" y="260"/>
                </a:lnTo>
                <a:lnTo>
                  <a:pt x="5362" y="260"/>
                </a:lnTo>
                <a:lnTo>
                  <a:pt x="5365" y="271"/>
                </a:lnTo>
                <a:lnTo>
                  <a:pt x="5371" y="271"/>
                </a:lnTo>
                <a:lnTo>
                  <a:pt x="5371" y="243"/>
                </a:lnTo>
                <a:lnTo>
                  <a:pt x="5373" y="241"/>
                </a:lnTo>
                <a:lnTo>
                  <a:pt x="5373" y="241"/>
                </a:lnTo>
                <a:lnTo>
                  <a:pt x="5373" y="240"/>
                </a:lnTo>
                <a:lnTo>
                  <a:pt x="5373" y="240"/>
                </a:lnTo>
                <a:lnTo>
                  <a:pt x="5373" y="238"/>
                </a:lnTo>
                <a:lnTo>
                  <a:pt x="5374" y="236"/>
                </a:lnTo>
                <a:lnTo>
                  <a:pt x="5365" y="225"/>
                </a:lnTo>
                <a:lnTo>
                  <a:pt x="5360" y="214"/>
                </a:lnTo>
                <a:lnTo>
                  <a:pt x="5354" y="203"/>
                </a:lnTo>
                <a:lnTo>
                  <a:pt x="5345" y="200"/>
                </a:lnTo>
                <a:lnTo>
                  <a:pt x="5345" y="191"/>
                </a:lnTo>
                <a:lnTo>
                  <a:pt x="5338" y="187"/>
                </a:lnTo>
                <a:lnTo>
                  <a:pt x="5325" y="167"/>
                </a:lnTo>
                <a:lnTo>
                  <a:pt x="5322" y="167"/>
                </a:lnTo>
                <a:close/>
                <a:moveTo>
                  <a:pt x="3725" y="167"/>
                </a:moveTo>
                <a:lnTo>
                  <a:pt x="3725" y="271"/>
                </a:lnTo>
                <a:lnTo>
                  <a:pt x="3731" y="271"/>
                </a:lnTo>
                <a:lnTo>
                  <a:pt x="3734" y="307"/>
                </a:lnTo>
                <a:lnTo>
                  <a:pt x="3742" y="307"/>
                </a:lnTo>
                <a:lnTo>
                  <a:pt x="3742" y="278"/>
                </a:lnTo>
                <a:lnTo>
                  <a:pt x="3740" y="249"/>
                </a:lnTo>
                <a:lnTo>
                  <a:pt x="3734" y="223"/>
                </a:lnTo>
                <a:lnTo>
                  <a:pt x="3733" y="209"/>
                </a:lnTo>
                <a:lnTo>
                  <a:pt x="3733" y="192"/>
                </a:lnTo>
                <a:lnTo>
                  <a:pt x="3731" y="178"/>
                </a:lnTo>
                <a:lnTo>
                  <a:pt x="3725" y="167"/>
                </a:lnTo>
                <a:close/>
                <a:moveTo>
                  <a:pt x="1602" y="167"/>
                </a:moveTo>
                <a:lnTo>
                  <a:pt x="1602" y="220"/>
                </a:lnTo>
                <a:lnTo>
                  <a:pt x="1605" y="220"/>
                </a:lnTo>
                <a:lnTo>
                  <a:pt x="1602" y="231"/>
                </a:lnTo>
                <a:lnTo>
                  <a:pt x="1605" y="231"/>
                </a:lnTo>
                <a:lnTo>
                  <a:pt x="1605" y="300"/>
                </a:lnTo>
                <a:lnTo>
                  <a:pt x="1611" y="300"/>
                </a:lnTo>
                <a:lnTo>
                  <a:pt x="1611" y="314"/>
                </a:lnTo>
                <a:lnTo>
                  <a:pt x="1614" y="314"/>
                </a:lnTo>
                <a:lnTo>
                  <a:pt x="1614" y="331"/>
                </a:lnTo>
                <a:lnTo>
                  <a:pt x="1618" y="331"/>
                </a:lnTo>
                <a:lnTo>
                  <a:pt x="1618" y="360"/>
                </a:lnTo>
                <a:lnTo>
                  <a:pt x="1622" y="360"/>
                </a:lnTo>
                <a:lnTo>
                  <a:pt x="1622" y="334"/>
                </a:lnTo>
                <a:lnTo>
                  <a:pt x="1625" y="334"/>
                </a:lnTo>
                <a:lnTo>
                  <a:pt x="1627" y="334"/>
                </a:lnTo>
                <a:lnTo>
                  <a:pt x="1629" y="332"/>
                </a:lnTo>
                <a:lnTo>
                  <a:pt x="1629" y="332"/>
                </a:lnTo>
                <a:lnTo>
                  <a:pt x="1629" y="332"/>
                </a:lnTo>
                <a:lnTo>
                  <a:pt x="1631" y="332"/>
                </a:lnTo>
                <a:lnTo>
                  <a:pt x="1634" y="331"/>
                </a:lnTo>
                <a:lnTo>
                  <a:pt x="1631" y="354"/>
                </a:lnTo>
                <a:lnTo>
                  <a:pt x="1627" y="376"/>
                </a:lnTo>
                <a:lnTo>
                  <a:pt x="1625" y="403"/>
                </a:lnTo>
                <a:lnTo>
                  <a:pt x="1631" y="403"/>
                </a:lnTo>
                <a:lnTo>
                  <a:pt x="1631" y="372"/>
                </a:lnTo>
                <a:lnTo>
                  <a:pt x="1636" y="347"/>
                </a:lnTo>
                <a:lnTo>
                  <a:pt x="1642" y="323"/>
                </a:lnTo>
                <a:lnTo>
                  <a:pt x="1643" y="300"/>
                </a:lnTo>
                <a:lnTo>
                  <a:pt x="1638" y="278"/>
                </a:lnTo>
                <a:lnTo>
                  <a:pt x="1634" y="260"/>
                </a:lnTo>
                <a:lnTo>
                  <a:pt x="1642" y="260"/>
                </a:lnTo>
                <a:lnTo>
                  <a:pt x="1645" y="271"/>
                </a:lnTo>
                <a:lnTo>
                  <a:pt x="1651" y="271"/>
                </a:lnTo>
                <a:lnTo>
                  <a:pt x="1651" y="243"/>
                </a:lnTo>
                <a:lnTo>
                  <a:pt x="1653" y="241"/>
                </a:lnTo>
                <a:lnTo>
                  <a:pt x="1653" y="241"/>
                </a:lnTo>
                <a:lnTo>
                  <a:pt x="1653" y="240"/>
                </a:lnTo>
                <a:lnTo>
                  <a:pt x="1653" y="240"/>
                </a:lnTo>
                <a:lnTo>
                  <a:pt x="1653" y="238"/>
                </a:lnTo>
                <a:lnTo>
                  <a:pt x="1654" y="236"/>
                </a:lnTo>
                <a:lnTo>
                  <a:pt x="1645" y="225"/>
                </a:lnTo>
                <a:lnTo>
                  <a:pt x="1640" y="214"/>
                </a:lnTo>
                <a:lnTo>
                  <a:pt x="1634" y="203"/>
                </a:lnTo>
                <a:lnTo>
                  <a:pt x="1625" y="200"/>
                </a:lnTo>
                <a:lnTo>
                  <a:pt x="1625" y="191"/>
                </a:lnTo>
                <a:lnTo>
                  <a:pt x="1618" y="187"/>
                </a:lnTo>
                <a:lnTo>
                  <a:pt x="1605" y="167"/>
                </a:lnTo>
                <a:lnTo>
                  <a:pt x="1602" y="167"/>
                </a:lnTo>
                <a:close/>
                <a:moveTo>
                  <a:pt x="2398" y="154"/>
                </a:moveTo>
                <a:lnTo>
                  <a:pt x="2398" y="160"/>
                </a:lnTo>
                <a:lnTo>
                  <a:pt x="2385" y="171"/>
                </a:lnTo>
                <a:lnTo>
                  <a:pt x="2373" y="189"/>
                </a:lnTo>
                <a:lnTo>
                  <a:pt x="2360" y="211"/>
                </a:lnTo>
                <a:lnTo>
                  <a:pt x="2351" y="234"/>
                </a:lnTo>
                <a:lnTo>
                  <a:pt x="2345" y="254"/>
                </a:lnTo>
                <a:lnTo>
                  <a:pt x="2351" y="254"/>
                </a:lnTo>
                <a:lnTo>
                  <a:pt x="2351" y="267"/>
                </a:lnTo>
                <a:lnTo>
                  <a:pt x="2354" y="267"/>
                </a:lnTo>
                <a:lnTo>
                  <a:pt x="2354" y="263"/>
                </a:lnTo>
                <a:lnTo>
                  <a:pt x="2356" y="260"/>
                </a:lnTo>
                <a:lnTo>
                  <a:pt x="2356" y="258"/>
                </a:lnTo>
                <a:lnTo>
                  <a:pt x="2358" y="258"/>
                </a:lnTo>
                <a:lnTo>
                  <a:pt x="2362" y="256"/>
                </a:lnTo>
                <a:lnTo>
                  <a:pt x="2365" y="254"/>
                </a:lnTo>
                <a:lnTo>
                  <a:pt x="2362" y="274"/>
                </a:lnTo>
                <a:lnTo>
                  <a:pt x="2358" y="274"/>
                </a:lnTo>
                <a:lnTo>
                  <a:pt x="2358" y="285"/>
                </a:lnTo>
                <a:lnTo>
                  <a:pt x="2360" y="296"/>
                </a:lnTo>
                <a:lnTo>
                  <a:pt x="2363" y="311"/>
                </a:lnTo>
                <a:lnTo>
                  <a:pt x="2367" y="321"/>
                </a:lnTo>
                <a:lnTo>
                  <a:pt x="2371" y="327"/>
                </a:lnTo>
                <a:lnTo>
                  <a:pt x="2373" y="291"/>
                </a:lnTo>
                <a:lnTo>
                  <a:pt x="2380" y="256"/>
                </a:lnTo>
                <a:lnTo>
                  <a:pt x="2389" y="223"/>
                </a:lnTo>
                <a:lnTo>
                  <a:pt x="2398" y="191"/>
                </a:lnTo>
                <a:lnTo>
                  <a:pt x="2411" y="187"/>
                </a:lnTo>
                <a:lnTo>
                  <a:pt x="2407" y="171"/>
                </a:lnTo>
                <a:lnTo>
                  <a:pt x="2402" y="154"/>
                </a:lnTo>
                <a:lnTo>
                  <a:pt x="2398" y="154"/>
                </a:lnTo>
                <a:close/>
                <a:moveTo>
                  <a:pt x="5705" y="151"/>
                </a:moveTo>
                <a:lnTo>
                  <a:pt x="5702" y="176"/>
                </a:lnTo>
                <a:lnTo>
                  <a:pt x="5698" y="176"/>
                </a:lnTo>
                <a:lnTo>
                  <a:pt x="5694" y="267"/>
                </a:lnTo>
                <a:lnTo>
                  <a:pt x="5698" y="267"/>
                </a:lnTo>
                <a:lnTo>
                  <a:pt x="5700" y="278"/>
                </a:lnTo>
                <a:lnTo>
                  <a:pt x="5698" y="289"/>
                </a:lnTo>
                <a:lnTo>
                  <a:pt x="5698" y="300"/>
                </a:lnTo>
                <a:lnTo>
                  <a:pt x="5702" y="307"/>
                </a:lnTo>
                <a:lnTo>
                  <a:pt x="5703" y="283"/>
                </a:lnTo>
                <a:lnTo>
                  <a:pt x="5705" y="261"/>
                </a:lnTo>
                <a:lnTo>
                  <a:pt x="5711" y="243"/>
                </a:lnTo>
                <a:lnTo>
                  <a:pt x="5711" y="207"/>
                </a:lnTo>
                <a:lnTo>
                  <a:pt x="5714" y="207"/>
                </a:lnTo>
                <a:lnTo>
                  <a:pt x="5714" y="176"/>
                </a:lnTo>
                <a:lnTo>
                  <a:pt x="5718" y="176"/>
                </a:lnTo>
                <a:lnTo>
                  <a:pt x="5718" y="171"/>
                </a:lnTo>
                <a:lnTo>
                  <a:pt x="5714" y="171"/>
                </a:lnTo>
                <a:lnTo>
                  <a:pt x="5714" y="169"/>
                </a:lnTo>
                <a:lnTo>
                  <a:pt x="5714" y="167"/>
                </a:lnTo>
                <a:lnTo>
                  <a:pt x="5714" y="165"/>
                </a:lnTo>
                <a:lnTo>
                  <a:pt x="5716" y="165"/>
                </a:lnTo>
                <a:lnTo>
                  <a:pt x="5716" y="163"/>
                </a:lnTo>
                <a:lnTo>
                  <a:pt x="5718" y="163"/>
                </a:lnTo>
                <a:lnTo>
                  <a:pt x="5714" y="151"/>
                </a:lnTo>
                <a:lnTo>
                  <a:pt x="5705" y="151"/>
                </a:lnTo>
                <a:close/>
                <a:moveTo>
                  <a:pt x="1985" y="151"/>
                </a:moveTo>
                <a:lnTo>
                  <a:pt x="1982" y="176"/>
                </a:lnTo>
                <a:lnTo>
                  <a:pt x="1978" y="176"/>
                </a:lnTo>
                <a:lnTo>
                  <a:pt x="1974" y="267"/>
                </a:lnTo>
                <a:lnTo>
                  <a:pt x="1978" y="267"/>
                </a:lnTo>
                <a:lnTo>
                  <a:pt x="1980" y="278"/>
                </a:lnTo>
                <a:lnTo>
                  <a:pt x="1978" y="289"/>
                </a:lnTo>
                <a:lnTo>
                  <a:pt x="1978" y="300"/>
                </a:lnTo>
                <a:lnTo>
                  <a:pt x="1982" y="307"/>
                </a:lnTo>
                <a:lnTo>
                  <a:pt x="1983" y="283"/>
                </a:lnTo>
                <a:lnTo>
                  <a:pt x="1985" y="261"/>
                </a:lnTo>
                <a:lnTo>
                  <a:pt x="1991" y="243"/>
                </a:lnTo>
                <a:lnTo>
                  <a:pt x="1991" y="207"/>
                </a:lnTo>
                <a:lnTo>
                  <a:pt x="1994" y="207"/>
                </a:lnTo>
                <a:lnTo>
                  <a:pt x="1994" y="176"/>
                </a:lnTo>
                <a:lnTo>
                  <a:pt x="1998" y="176"/>
                </a:lnTo>
                <a:lnTo>
                  <a:pt x="1998" y="171"/>
                </a:lnTo>
                <a:lnTo>
                  <a:pt x="1994" y="171"/>
                </a:lnTo>
                <a:lnTo>
                  <a:pt x="1994" y="169"/>
                </a:lnTo>
                <a:lnTo>
                  <a:pt x="1994" y="167"/>
                </a:lnTo>
                <a:lnTo>
                  <a:pt x="1994" y="165"/>
                </a:lnTo>
                <a:lnTo>
                  <a:pt x="1996" y="165"/>
                </a:lnTo>
                <a:lnTo>
                  <a:pt x="1996" y="163"/>
                </a:lnTo>
                <a:lnTo>
                  <a:pt x="1998" y="163"/>
                </a:lnTo>
                <a:lnTo>
                  <a:pt x="1994" y="151"/>
                </a:lnTo>
                <a:lnTo>
                  <a:pt x="1985" y="151"/>
                </a:lnTo>
                <a:close/>
                <a:moveTo>
                  <a:pt x="5774" y="127"/>
                </a:moveTo>
                <a:lnTo>
                  <a:pt x="5773" y="140"/>
                </a:lnTo>
                <a:lnTo>
                  <a:pt x="5769" y="156"/>
                </a:lnTo>
                <a:lnTo>
                  <a:pt x="5765" y="174"/>
                </a:lnTo>
                <a:lnTo>
                  <a:pt x="5763" y="191"/>
                </a:lnTo>
                <a:lnTo>
                  <a:pt x="5763" y="205"/>
                </a:lnTo>
                <a:lnTo>
                  <a:pt x="5765" y="214"/>
                </a:lnTo>
                <a:lnTo>
                  <a:pt x="5767" y="201"/>
                </a:lnTo>
                <a:lnTo>
                  <a:pt x="5769" y="183"/>
                </a:lnTo>
                <a:lnTo>
                  <a:pt x="5773" y="165"/>
                </a:lnTo>
                <a:lnTo>
                  <a:pt x="5774" y="149"/>
                </a:lnTo>
                <a:lnTo>
                  <a:pt x="5776" y="134"/>
                </a:lnTo>
                <a:lnTo>
                  <a:pt x="5774" y="127"/>
                </a:lnTo>
                <a:close/>
                <a:moveTo>
                  <a:pt x="2054" y="127"/>
                </a:moveTo>
                <a:lnTo>
                  <a:pt x="2053" y="140"/>
                </a:lnTo>
                <a:lnTo>
                  <a:pt x="2049" y="156"/>
                </a:lnTo>
                <a:lnTo>
                  <a:pt x="2045" y="174"/>
                </a:lnTo>
                <a:lnTo>
                  <a:pt x="2043" y="191"/>
                </a:lnTo>
                <a:lnTo>
                  <a:pt x="2043" y="205"/>
                </a:lnTo>
                <a:lnTo>
                  <a:pt x="2045" y="214"/>
                </a:lnTo>
                <a:lnTo>
                  <a:pt x="2047" y="201"/>
                </a:lnTo>
                <a:lnTo>
                  <a:pt x="2049" y="183"/>
                </a:lnTo>
                <a:lnTo>
                  <a:pt x="2053" y="165"/>
                </a:lnTo>
                <a:lnTo>
                  <a:pt x="2054" y="149"/>
                </a:lnTo>
                <a:lnTo>
                  <a:pt x="2056" y="134"/>
                </a:lnTo>
                <a:lnTo>
                  <a:pt x="2054" y="127"/>
                </a:lnTo>
                <a:close/>
                <a:moveTo>
                  <a:pt x="5722" y="123"/>
                </a:moveTo>
                <a:lnTo>
                  <a:pt x="5718" y="131"/>
                </a:lnTo>
                <a:lnTo>
                  <a:pt x="5720" y="131"/>
                </a:lnTo>
                <a:lnTo>
                  <a:pt x="5722" y="129"/>
                </a:lnTo>
                <a:lnTo>
                  <a:pt x="5723" y="127"/>
                </a:lnTo>
                <a:lnTo>
                  <a:pt x="5725" y="125"/>
                </a:lnTo>
                <a:lnTo>
                  <a:pt x="5727" y="125"/>
                </a:lnTo>
                <a:lnTo>
                  <a:pt x="5725" y="123"/>
                </a:lnTo>
                <a:lnTo>
                  <a:pt x="5722" y="123"/>
                </a:lnTo>
                <a:close/>
                <a:moveTo>
                  <a:pt x="2002" y="123"/>
                </a:moveTo>
                <a:lnTo>
                  <a:pt x="1998" y="131"/>
                </a:lnTo>
                <a:lnTo>
                  <a:pt x="2000" y="131"/>
                </a:lnTo>
                <a:lnTo>
                  <a:pt x="2002" y="129"/>
                </a:lnTo>
                <a:lnTo>
                  <a:pt x="2003" y="127"/>
                </a:lnTo>
                <a:lnTo>
                  <a:pt x="2005" y="125"/>
                </a:lnTo>
                <a:lnTo>
                  <a:pt x="2007" y="125"/>
                </a:lnTo>
                <a:lnTo>
                  <a:pt x="2005" y="123"/>
                </a:lnTo>
                <a:lnTo>
                  <a:pt x="2002" y="123"/>
                </a:lnTo>
                <a:close/>
                <a:moveTo>
                  <a:pt x="5682" y="120"/>
                </a:moveTo>
                <a:lnTo>
                  <a:pt x="5682" y="131"/>
                </a:lnTo>
                <a:lnTo>
                  <a:pt x="5683" y="145"/>
                </a:lnTo>
                <a:lnTo>
                  <a:pt x="5685" y="160"/>
                </a:lnTo>
                <a:lnTo>
                  <a:pt x="5691" y="167"/>
                </a:lnTo>
                <a:lnTo>
                  <a:pt x="5698" y="131"/>
                </a:lnTo>
                <a:lnTo>
                  <a:pt x="5691" y="127"/>
                </a:lnTo>
                <a:lnTo>
                  <a:pt x="5691" y="120"/>
                </a:lnTo>
                <a:lnTo>
                  <a:pt x="5682" y="120"/>
                </a:lnTo>
                <a:close/>
                <a:moveTo>
                  <a:pt x="1962" y="120"/>
                </a:moveTo>
                <a:lnTo>
                  <a:pt x="1962" y="131"/>
                </a:lnTo>
                <a:lnTo>
                  <a:pt x="1963" y="145"/>
                </a:lnTo>
                <a:lnTo>
                  <a:pt x="1965" y="160"/>
                </a:lnTo>
                <a:lnTo>
                  <a:pt x="1971" y="167"/>
                </a:lnTo>
                <a:lnTo>
                  <a:pt x="1978" y="131"/>
                </a:lnTo>
                <a:lnTo>
                  <a:pt x="1971" y="127"/>
                </a:lnTo>
                <a:lnTo>
                  <a:pt x="1971" y="120"/>
                </a:lnTo>
                <a:lnTo>
                  <a:pt x="1962" y="120"/>
                </a:lnTo>
                <a:close/>
                <a:moveTo>
                  <a:pt x="2551" y="76"/>
                </a:moveTo>
                <a:lnTo>
                  <a:pt x="2551" y="80"/>
                </a:lnTo>
                <a:lnTo>
                  <a:pt x="2545" y="89"/>
                </a:lnTo>
                <a:lnTo>
                  <a:pt x="2543" y="100"/>
                </a:lnTo>
                <a:lnTo>
                  <a:pt x="2543" y="111"/>
                </a:lnTo>
                <a:lnTo>
                  <a:pt x="2542" y="123"/>
                </a:lnTo>
                <a:lnTo>
                  <a:pt x="2538" y="123"/>
                </a:lnTo>
                <a:lnTo>
                  <a:pt x="2534" y="171"/>
                </a:lnTo>
                <a:lnTo>
                  <a:pt x="2531" y="171"/>
                </a:lnTo>
                <a:lnTo>
                  <a:pt x="2531" y="207"/>
                </a:lnTo>
                <a:lnTo>
                  <a:pt x="2525" y="207"/>
                </a:lnTo>
                <a:lnTo>
                  <a:pt x="2525" y="251"/>
                </a:lnTo>
                <a:lnTo>
                  <a:pt x="2522" y="251"/>
                </a:lnTo>
                <a:lnTo>
                  <a:pt x="2520" y="265"/>
                </a:lnTo>
                <a:lnTo>
                  <a:pt x="2520" y="283"/>
                </a:lnTo>
                <a:lnTo>
                  <a:pt x="2522" y="301"/>
                </a:lnTo>
                <a:lnTo>
                  <a:pt x="2525" y="311"/>
                </a:lnTo>
                <a:lnTo>
                  <a:pt x="2527" y="292"/>
                </a:lnTo>
                <a:lnTo>
                  <a:pt x="2533" y="276"/>
                </a:lnTo>
                <a:lnTo>
                  <a:pt x="2538" y="263"/>
                </a:lnTo>
                <a:lnTo>
                  <a:pt x="2542" y="247"/>
                </a:lnTo>
                <a:lnTo>
                  <a:pt x="2551" y="247"/>
                </a:lnTo>
                <a:lnTo>
                  <a:pt x="2547" y="261"/>
                </a:lnTo>
                <a:lnTo>
                  <a:pt x="2543" y="272"/>
                </a:lnTo>
                <a:lnTo>
                  <a:pt x="2538" y="283"/>
                </a:lnTo>
                <a:lnTo>
                  <a:pt x="2538" y="296"/>
                </a:lnTo>
                <a:lnTo>
                  <a:pt x="2534" y="296"/>
                </a:lnTo>
                <a:lnTo>
                  <a:pt x="2538" y="303"/>
                </a:lnTo>
                <a:lnTo>
                  <a:pt x="2534" y="303"/>
                </a:lnTo>
                <a:lnTo>
                  <a:pt x="2531" y="334"/>
                </a:lnTo>
                <a:lnTo>
                  <a:pt x="2525" y="334"/>
                </a:lnTo>
                <a:lnTo>
                  <a:pt x="2525" y="347"/>
                </a:lnTo>
                <a:lnTo>
                  <a:pt x="2525" y="360"/>
                </a:lnTo>
                <a:lnTo>
                  <a:pt x="2527" y="372"/>
                </a:lnTo>
                <a:lnTo>
                  <a:pt x="2531" y="380"/>
                </a:lnTo>
                <a:lnTo>
                  <a:pt x="2533" y="343"/>
                </a:lnTo>
                <a:lnTo>
                  <a:pt x="2540" y="309"/>
                </a:lnTo>
                <a:lnTo>
                  <a:pt x="2551" y="280"/>
                </a:lnTo>
                <a:lnTo>
                  <a:pt x="2554" y="251"/>
                </a:lnTo>
                <a:lnTo>
                  <a:pt x="2558" y="251"/>
                </a:lnTo>
                <a:lnTo>
                  <a:pt x="2560" y="249"/>
                </a:lnTo>
                <a:lnTo>
                  <a:pt x="2560" y="249"/>
                </a:lnTo>
                <a:lnTo>
                  <a:pt x="2560" y="249"/>
                </a:lnTo>
                <a:lnTo>
                  <a:pt x="2562" y="249"/>
                </a:lnTo>
                <a:lnTo>
                  <a:pt x="2563" y="249"/>
                </a:lnTo>
                <a:lnTo>
                  <a:pt x="2565" y="247"/>
                </a:lnTo>
                <a:lnTo>
                  <a:pt x="2562" y="269"/>
                </a:lnTo>
                <a:lnTo>
                  <a:pt x="2554" y="287"/>
                </a:lnTo>
                <a:lnTo>
                  <a:pt x="2554" y="307"/>
                </a:lnTo>
                <a:lnTo>
                  <a:pt x="2551" y="307"/>
                </a:lnTo>
                <a:lnTo>
                  <a:pt x="2551" y="407"/>
                </a:lnTo>
                <a:lnTo>
                  <a:pt x="2554" y="407"/>
                </a:lnTo>
                <a:lnTo>
                  <a:pt x="2554" y="403"/>
                </a:lnTo>
                <a:lnTo>
                  <a:pt x="2558" y="392"/>
                </a:lnTo>
                <a:lnTo>
                  <a:pt x="2560" y="380"/>
                </a:lnTo>
                <a:lnTo>
                  <a:pt x="2560" y="365"/>
                </a:lnTo>
                <a:lnTo>
                  <a:pt x="2562" y="351"/>
                </a:lnTo>
                <a:lnTo>
                  <a:pt x="2565" y="351"/>
                </a:lnTo>
                <a:lnTo>
                  <a:pt x="2565" y="334"/>
                </a:lnTo>
                <a:lnTo>
                  <a:pt x="2571" y="334"/>
                </a:lnTo>
                <a:lnTo>
                  <a:pt x="2574" y="300"/>
                </a:lnTo>
                <a:lnTo>
                  <a:pt x="2578" y="300"/>
                </a:lnTo>
                <a:lnTo>
                  <a:pt x="2578" y="247"/>
                </a:lnTo>
                <a:lnTo>
                  <a:pt x="2578" y="212"/>
                </a:lnTo>
                <a:lnTo>
                  <a:pt x="2576" y="180"/>
                </a:lnTo>
                <a:lnTo>
                  <a:pt x="2571" y="151"/>
                </a:lnTo>
                <a:lnTo>
                  <a:pt x="2571" y="131"/>
                </a:lnTo>
                <a:lnTo>
                  <a:pt x="2565" y="131"/>
                </a:lnTo>
                <a:lnTo>
                  <a:pt x="2565" y="120"/>
                </a:lnTo>
                <a:lnTo>
                  <a:pt x="2562" y="120"/>
                </a:lnTo>
                <a:lnTo>
                  <a:pt x="2562" y="103"/>
                </a:lnTo>
                <a:lnTo>
                  <a:pt x="2558" y="103"/>
                </a:lnTo>
                <a:lnTo>
                  <a:pt x="2554" y="76"/>
                </a:lnTo>
                <a:lnTo>
                  <a:pt x="2551" y="76"/>
                </a:lnTo>
                <a:close/>
                <a:moveTo>
                  <a:pt x="3725" y="0"/>
                </a:moveTo>
                <a:lnTo>
                  <a:pt x="3738" y="0"/>
                </a:lnTo>
                <a:lnTo>
                  <a:pt x="3738" y="3"/>
                </a:lnTo>
                <a:lnTo>
                  <a:pt x="3734" y="12"/>
                </a:lnTo>
                <a:lnTo>
                  <a:pt x="3734" y="25"/>
                </a:lnTo>
                <a:lnTo>
                  <a:pt x="3734" y="40"/>
                </a:lnTo>
                <a:lnTo>
                  <a:pt x="3731" y="40"/>
                </a:lnTo>
                <a:lnTo>
                  <a:pt x="3731" y="123"/>
                </a:lnTo>
                <a:lnTo>
                  <a:pt x="3725" y="123"/>
                </a:lnTo>
                <a:lnTo>
                  <a:pt x="3725" y="127"/>
                </a:lnTo>
                <a:lnTo>
                  <a:pt x="3731" y="127"/>
                </a:lnTo>
                <a:lnTo>
                  <a:pt x="3731" y="140"/>
                </a:lnTo>
                <a:lnTo>
                  <a:pt x="3725" y="140"/>
                </a:lnTo>
                <a:lnTo>
                  <a:pt x="3725" y="143"/>
                </a:lnTo>
                <a:lnTo>
                  <a:pt x="3734" y="147"/>
                </a:lnTo>
                <a:lnTo>
                  <a:pt x="3734" y="167"/>
                </a:lnTo>
                <a:lnTo>
                  <a:pt x="3738" y="167"/>
                </a:lnTo>
                <a:lnTo>
                  <a:pt x="3738" y="183"/>
                </a:lnTo>
                <a:lnTo>
                  <a:pt x="3742" y="183"/>
                </a:lnTo>
                <a:lnTo>
                  <a:pt x="3742" y="203"/>
                </a:lnTo>
                <a:lnTo>
                  <a:pt x="3745" y="203"/>
                </a:lnTo>
                <a:lnTo>
                  <a:pt x="3751" y="247"/>
                </a:lnTo>
                <a:lnTo>
                  <a:pt x="3754" y="247"/>
                </a:lnTo>
                <a:lnTo>
                  <a:pt x="3754" y="254"/>
                </a:lnTo>
                <a:lnTo>
                  <a:pt x="3762" y="260"/>
                </a:lnTo>
                <a:lnTo>
                  <a:pt x="3762" y="274"/>
                </a:lnTo>
                <a:lnTo>
                  <a:pt x="3765" y="274"/>
                </a:lnTo>
                <a:lnTo>
                  <a:pt x="3758" y="180"/>
                </a:lnTo>
                <a:lnTo>
                  <a:pt x="3753" y="165"/>
                </a:lnTo>
                <a:lnTo>
                  <a:pt x="3751" y="147"/>
                </a:lnTo>
                <a:lnTo>
                  <a:pt x="3754" y="147"/>
                </a:lnTo>
                <a:lnTo>
                  <a:pt x="3754" y="151"/>
                </a:lnTo>
                <a:lnTo>
                  <a:pt x="3765" y="147"/>
                </a:lnTo>
                <a:lnTo>
                  <a:pt x="3765" y="151"/>
                </a:lnTo>
                <a:lnTo>
                  <a:pt x="3771" y="151"/>
                </a:lnTo>
                <a:lnTo>
                  <a:pt x="3771" y="163"/>
                </a:lnTo>
                <a:lnTo>
                  <a:pt x="3774" y="163"/>
                </a:lnTo>
                <a:lnTo>
                  <a:pt x="3771" y="123"/>
                </a:lnTo>
                <a:lnTo>
                  <a:pt x="3782" y="123"/>
                </a:lnTo>
                <a:lnTo>
                  <a:pt x="3785" y="147"/>
                </a:lnTo>
                <a:lnTo>
                  <a:pt x="3791" y="167"/>
                </a:lnTo>
                <a:lnTo>
                  <a:pt x="3791" y="203"/>
                </a:lnTo>
                <a:lnTo>
                  <a:pt x="3794" y="203"/>
                </a:lnTo>
                <a:lnTo>
                  <a:pt x="3794" y="231"/>
                </a:lnTo>
                <a:lnTo>
                  <a:pt x="3798" y="231"/>
                </a:lnTo>
                <a:lnTo>
                  <a:pt x="3798" y="240"/>
                </a:lnTo>
                <a:lnTo>
                  <a:pt x="3802" y="240"/>
                </a:lnTo>
                <a:lnTo>
                  <a:pt x="3805" y="263"/>
                </a:lnTo>
                <a:lnTo>
                  <a:pt x="3811" y="263"/>
                </a:lnTo>
                <a:lnTo>
                  <a:pt x="3811" y="231"/>
                </a:lnTo>
                <a:lnTo>
                  <a:pt x="3813" y="201"/>
                </a:lnTo>
                <a:lnTo>
                  <a:pt x="3818" y="176"/>
                </a:lnTo>
                <a:lnTo>
                  <a:pt x="3822" y="176"/>
                </a:lnTo>
                <a:lnTo>
                  <a:pt x="3822" y="180"/>
                </a:lnTo>
                <a:lnTo>
                  <a:pt x="3825" y="180"/>
                </a:lnTo>
                <a:lnTo>
                  <a:pt x="3825" y="183"/>
                </a:lnTo>
                <a:lnTo>
                  <a:pt x="3822" y="191"/>
                </a:lnTo>
                <a:lnTo>
                  <a:pt x="3831" y="187"/>
                </a:lnTo>
                <a:lnTo>
                  <a:pt x="3831" y="254"/>
                </a:lnTo>
                <a:lnTo>
                  <a:pt x="3838" y="265"/>
                </a:lnTo>
                <a:lnTo>
                  <a:pt x="3845" y="281"/>
                </a:lnTo>
                <a:lnTo>
                  <a:pt x="3851" y="300"/>
                </a:lnTo>
                <a:lnTo>
                  <a:pt x="3854" y="320"/>
                </a:lnTo>
                <a:lnTo>
                  <a:pt x="3858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2" y="332"/>
                </a:lnTo>
                <a:lnTo>
                  <a:pt x="3862" y="331"/>
                </a:lnTo>
                <a:lnTo>
                  <a:pt x="3865" y="331"/>
                </a:lnTo>
                <a:lnTo>
                  <a:pt x="3862" y="314"/>
                </a:lnTo>
                <a:lnTo>
                  <a:pt x="3863" y="294"/>
                </a:lnTo>
                <a:lnTo>
                  <a:pt x="3863" y="269"/>
                </a:lnTo>
                <a:lnTo>
                  <a:pt x="3863" y="245"/>
                </a:lnTo>
                <a:lnTo>
                  <a:pt x="3865" y="223"/>
                </a:lnTo>
                <a:lnTo>
                  <a:pt x="3871" y="223"/>
                </a:lnTo>
                <a:lnTo>
                  <a:pt x="3865" y="214"/>
                </a:lnTo>
                <a:lnTo>
                  <a:pt x="3871" y="214"/>
                </a:lnTo>
                <a:lnTo>
                  <a:pt x="3871" y="180"/>
                </a:lnTo>
                <a:lnTo>
                  <a:pt x="3874" y="180"/>
                </a:lnTo>
                <a:lnTo>
                  <a:pt x="3874" y="154"/>
                </a:lnTo>
                <a:lnTo>
                  <a:pt x="3882" y="132"/>
                </a:lnTo>
                <a:lnTo>
                  <a:pt x="3885" y="107"/>
                </a:lnTo>
                <a:lnTo>
                  <a:pt x="3894" y="107"/>
                </a:lnTo>
                <a:lnTo>
                  <a:pt x="3885" y="167"/>
                </a:lnTo>
                <a:lnTo>
                  <a:pt x="3882" y="167"/>
                </a:lnTo>
                <a:lnTo>
                  <a:pt x="3882" y="203"/>
                </a:lnTo>
                <a:lnTo>
                  <a:pt x="3878" y="203"/>
                </a:lnTo>
                <a:lnTo>
                  <a:pt x="3882" y="211"/>
                </a:lnTo>
                <a:lnTo>
                  <a:pt x="3882" y="214"/>
                </a:lnTo>
                <a:lnTo>
                  <a:pt x="3880" y="218"/>
                </a:lnTo>
                <a:lnTo>
                  <a:pt x="3878" y="218"/>
                </a:lnTo>
                <a:lnTo>
                  <a:pt x="3878" y="220"/>
                </a:lnTo>
                <a:lnTo>
                  <a:pt x="3882" y="260"/>
                </a:lnTo>
                <a:lnTo>
                  <a:pt x="3882" y="323"/>
                </a:lnTo>
                <a:lnTo>
                  <a:pt x="3885" y="323"/>
                </a:lnTo>
                <a:lnTo>
                  <a:pt x="3887" y="336"/>
                </a:lnTo>
                <a:lnTo>
                  <a:pt x="3887" y="349"/>
                </a:lnTo>
                <a:lnTo>
                  <a:pt x="3891" y="360"/>
                </a:lnTo>
                <a:lnTo>
                  <a:pt x="3894" y="327"/>
                </a:lnTo>
                <a:lnTo>
                  <a:pt x="3898" y="327"/>
                </a:lnTo>
                <a:lnTo>
                  <a:pt x="3898" y="320"/>
                </a:lnTo>
                <a:lnTo>
                  <a:pt x="3902" y="320"/>
                </a:lnTo>
                <a:lnTo>
                  <a:pt x="3905" y="300"/>
                </a:lnTo>
                <a:lnTo>
                  <a:pt x="3922" y="287"/>
                </a:lnTo>
                <a:lnTo>
                  <a:pt x="3923" y="256"/>
                </a:lnTo>
                <a:lnTo>
                  <a:pt x="3925" y="221"/>
                </a:lnTo>
                <a:lnTo>
                  <a:pt x="3931" y="185"/>
                </a:lnTo>
                <a:lnTo>
                  <a:pt x="3938" y="154"/>
                </a:lnTo>
                <a:lnTo>
                  <a:pt x="3940" y="143"/>
                </a:lnTo>
                <a:lnTo>
                  <a:pt x="3940" y="132"/>
                </a:lnTo>
                <a:lnTo>
                  <a:pt x="3943" y="123"/>
                </a:lnTo>
                <a:lnTo>
                  <a:pt x="3951" y="114"/>
                </a:lnTo>
                <a:lnTo>
                  <a:pt x="3951" y="111"/>
                </a:lnTo>
                <a:lnTo>
                  <a:pt x="3954" y="111"/>
                </a:lnTo>
                <a:lnTo>
                  <a:pt x="3954" y="131"/>
                </a:lnTo>
                <a:lnTo>
                  <a:pt x="3951" y="131"/>
                </a:lnTo>
                <a:lnTo>
                  <a:pt x="3942" y="191"/>
                </a:lnTo>
                <a:lnTo>
                  <a:pt x="3938" y="211"/>
                </a:lnTo>
                <a:lnTo>
                  <a:pt x="3936" y="238"/>
                </a:lnTo>
                <a:lnTo>
                  <a:pt x="3936" y="271"/>
                </a:lnTo>
                <a:lnTo>
                  <a:pt x="3936" y="305"/>
                </a:lnTo>
                <a:lnTo>
                  <a:pt x="3936" y="338"/>
                </a:lnTo>
                <a:lnTo>
                  <a:pt x="3938" y="365"/>
                </a:lnTo>
                <a:lnTo>
                  <a:pt x="3942" y="383"/>
                </a:lnTo>
                <a:lnTo>
                  <a:pt x="3943" y="394"/>
                </a:lnTo>
                <a:lnTo>
                  <a:pt x="3942" y="407"/>
                </a:lnTo>
                <a:lnTo>
                  <a:pt x="3942" y="418"/>
                </a:lnTo>
                <a:lnTo>
                  <a:pt x="3945" y="427"/>
                </a:lnTo>
                <a:lnTo>
                  <a:pt x="3945" y="283"/>
                </a:lnTo>
                <a:lnTo>
                  <a:pt x="3942" y="283"/>
                </a:lnTo>
                <a:lnTo>
                  <a:pt x="3942" y="251"/>
                </a:lnTo>
                <a:lnTo>
                  <a:pt x="3954" y="254"/>
                </a:lnTo>
                <a:lnTo>
                  <a:pt x="3958" y="283"/>
                </a:lnTo>
                <a:lnTo>
                  <a:pt x="3962" y="283"/>
                </a:lnTo>
                <a:lnTo>
                  <a:pt x="3971" y="207"/>
                </a:lnTo>
                <a:lnTo>
                  <a:pt x="3974" y="207"/>
                </a:lnTo>
                <a:lnTo>
                  <a:pt x="3974" y="196"/>
                </a:lnTo>
                <a:lnTo>
                  <a:pt x="3978" y="196"/>
                </a:lnTo>
                <a:lnTo>
                  <a:pt x="3978" y="180"/>
                </a:lnTo>
                <a:lnTo>
                  <a:pt x="3982" y="180"/>
                </a:lnTo>
                <a:lnTo>
                  <a:pt x="3982" y="169"/>
                </a:lnTo>
                <a:lnTo>
                  <a:pt x="3978" y="156"/>
                </a:lnTo>
                <a:lnTo>
                  <a:pt x="3973" y="143"/>
                </a:lnTo>
                <a:lnTo>
                  <a:pt x="3971" y="131"/>
                </a:lnTo>
                <a:lnTo>
                  <a:pt x="3974" y="132"/>
                </a:lnTo>
                <a:lnTo>
                  <a:pt x="3978" y="132"/>
                </a:lnTo>
                <a:lnTo>
                  <a:pt x="3980" y="134"/>
                </a:lnTo>
                <a:lnTo>
                  <a:pt x="3980" y="136"/>
                </a:lnTo>
                <a:lnTo>
                  <a:pt x="3982" y="138"/>
                </a:lnTo>
                <a:lnTo>
                  <a:pt x="3982" y="143"/>
                </a:lnTo>
                <a:lnTo>
                  <a:pt x="3989" y="154"/>
                </a:lnTo>
                <a:lnTo>
                  <a:pt x="3993" y="171"/>
                </a:lnTo>
                <a:lnTo>
                  <a:pt x="3994" y="185"/>
                </a:lnTo>
                <a:lnTo>
                  <a:pt x="3996" y="200"/>
                </a:lnTo>
                <a:lnTo>
                  <a:pt x="4002" y="211"/>
                </a:lnTo>
                <a:lnTo>
                  <a:pt x="4002" y="203"/>
                </a:lnTo>
                <a:lnTo>
                  <a:pt x="4005" y="192"/>
                </a:lnTo>
                <a:lnTo>
                  <a:pt x="4005" y="180"/>
                </a:lnTo>
                <a:lnTo>
                  <a:pt x="4002" y="167"/>
                </a:lnTo>
                <a:lnTo>
                  <a:pt x="4014" y="167"/>
                </a:lnTo>
                <a:lnTo>
                  <a:pt x="4014" y="151"/>
                </a:lnTo>
                <a:lnTo>
                  <a:pt x="4025" y="151"/>
                </a:lnTo>
                <a:lnTo>
                  <a:pt x="4022" y="200"/>
                </a:lnTo>
                <a:lnTo>
                  <a:pt x="4031" y="203"/>
                </a:lnTo>
                <a:lnTo>
                  <a:pt x="4031" y="220"/>
                </a:lnTo>
                <a:lnTo>
                  <a:pt x="4034" y="220"/>
                </a:lnTo>
                <a:lnTo>
                  <a:pt x="4038" y="236"/>
                </a:lnTo>
                <a:lnTo>
                  <a:pt x="4042" y="236"/>
                </a:lnTo>
                <a:lnTo>
                  <a:pt x="4051" y="271"/>
                </a:lnTo>
                <a:lnTo>
                  <a:pt x="4058" y="271"/>
                </a:lnTo>
                <a:lnTo>
                  <a:pt x="4062" y="307"/>
                </a:lnTo>
                <a:lnTo>
                  <a:pt x="4065" y="307"/>
                </a:lnTo>
                <a:lnTo>
                  <a:pt x="4065" y="303"/>
                </a:lnTo>
                <a:lnTo>
                  <a:pt x="4074" y="289"/>
                </a:lnTo>
                <a:lnTo>
                  <a:pt x="4076" y="269"/>
                </a:lnTo>
                <a:lnTo>
                  <a:pt x="4076" y="245"/>
                </a:lnTo>
                <a:lnTo>
                  <a:pt x="4074" y="221"/>
                </a:lnTo>
                <a:lnTo>
                  <a:pt x="4073" y="198"/>
                </a:lnTo>
                <a:lnTo>
                  <a:pt x="4071" y="180"/>
                </a:lnTo>
                <a:lnTo>
                  <a:pt x="4074" y="180"/>
                </a:lnTo>
                <a:lnTo>
                  <a:pt x="4074" y="183"/>
                </a:lnTo>
                <a:lnTo>
                  <a:pt x="4076" y="185"/>
                </a:lnTo>
                <a:lnTo>
                  <a:pt x="4076" y="185"/>
                </a:lnTo>
                <a:lnTo>
                  <a:pt x="4076" y="183"/>
                </a:lnTo>
                <a:lnTo>
                  <a:pt x="4078" y="181"/>
                </a:lnTo>
                <a:lnTo>
                  <a:pt x="4078" y="178"/>
                </a:lnTo>
                <a:lnTo>
                  <a:pt x="4078" y="176"/>
                </a:lnTo>
                <a:lnTo>
                  <a:pt x="4078" y="176"/>
                </a:lnTo>
                <a:lnTo>
                  <a:pt x="4074" y="176"/>
                </a:lnTo>
                <a:lnTo>
                  <a:pt x="4065" y="123"/>
                </a:lnTo>
                <a:lnTo>
                  <a:pt x="4062" y="123"/>
                </a:lnTo>
                <a:lnTo>
                  <a:pt x="4062" y="100"/>
                </a:lnTo>
                <a:lnTo>
                  <a:pt x="4058" y="100"/>
                </a:lnTo>
                <a:lnTo>
                  <a:pt x="4054" y="80"/>
                </a:lnTo>
                <a:lnTo>
                  <a:pt x="4065" y="80"/>
                </a:lnTo>
                <a:lnTo>
                  <a:pt x="4071" y="112"/>
                </a:lnTo>
                <a:lnTo>
                  <a:pt x="4080" y="145"/>
                </a:lnTo>
                <a:lnTo>
                  <a:pt x="4091" y="176"/>
                </a:lnTo>
                <a:lnTo>
                  <a:pt x="4098" y="240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2" y="236"/>
                </a:lnTo>
                <a:lnTo>
                  <a:pt x="4102" y="236"/>
                </a:lnTo>
                <a:lnTo>
                  <a:pt x="4109" y="227"/>
                </a:lnTo>
                <a:lnTo>
                  <a:pt x="4111" y="218"/>
                </a:lnTo>
                <a:lnTo>
                  <a:pt x="4111" y="207"/>
                </a:lnTo>
                <a:lnTo>
                  <a:pt x="4114" y="196"/>
                </a:lnTo>
                <a:lnTo>
                  <a:pt x="4125" y="156"/>
                </a:lnTo>
                <a:lnTo>
                  <a:pt x="4134" y="114"/>
                </a:lnTo>
                <a:lnTo>
                  <a:pt x="4142" y="114"/>
                </a:lnTo>
                <a:lnTo>
                  <a:pt x="4140" y="143"/>
                </a:lnTo>
                <a:lnTo>
                  <a:pt x="4133" y="169"/>
                </a:lnTo>
                <a:lnTo>
                  <a:pt x="4127" y="194"/>
                </a:lnTo>
                <a:lnTo>
                  <a:pt x="4122" y="220"/>
                </a:lnTo>
                <a:lnTo>
                  <a:pt x="4125" y="220"/>
                </a:lnTo>
                <a:lnTo>
                  <a:pt x="4125" y="211"/>
                </a:lnTo>
                <a:lnTo>
                  <a:pt x="4133" y="198"/>
                </a:lnTo>
                <a:lnTo>
                  <a:pt x="4140" y="178"/>
                </a:lnTo>
                <a:lnTo>
                  <a:pt x="4143" y="154"/>
                </a:lnTo>
                <a:lnTo>
                  <a:pt x="4149" y="132"/>
                </a:lnTo>
                <a:lnTo>
                  <a:pt x="4154" y="114"/>
                </a:lnTo>
                <a:lnTo>
                  <a:pt x="4158" y="114"/>
                </a:lnTo>
                <a:lnTo>
                  <a:pt x="4158" y="140"/>
                </a:lnTo>
                <a:lnTo>
                  <a:pt x="4154" y="140"/>
                </a:lnTo>
                <a:lnTo>
                  <a:pt x="4154" y="160"/>
                </a:lnTo>
                <a:lnTo>
                  <a:pt x="4151" y="160"/>
                </a:lnTo>
                <a:lnTo>
                  <a:pt x="4143" y="189"/>
                </a:lnTo>
                <a:lnTo>
                  <a:pt x="4143" y="220"/>
                </a:lnTo>
                <a:lnTo>
                  <a:pt x="4145" y="252"/>
                </a:lnTo>
                <a:lnTo>
                  <a:pt x="4145" y="287"/>
                </a:lnTo>
                <a:lnTo>
                  <a:pt x="4154" y="287"/>
                </a:lnTo>
                <a:lnTo>
                  <a:pt x="4154" y="311"/>
                </a:lnTo>
                <a:lnTo>
                  <a:pt x="4158" y="311"/>
                </a:lnTo>
                <a:lnTo>
                  <a:pt x="4158" y="307"/>
                </a:lnTo>
                <a:lnTo>
                  <a:pt x="4162" y="307"/>
                </a:lnTo>
                <a:lnTo>
                  <a:pt x="4171" y="260"/>
                </a:lnTo>
                <a:lnTo>
                  <a:pt x="4174" y="260"/>
                </a:lnTo>
                <a:lnTo>
                  <a:pt x="4174" y="243"/>
                </a:lnTo>
                <a:lnTo>
                  <a:pt x="4178" y="243"/>
                </a:lnTo>
                <a:lnTo>
                  <a:pt x="4178" y="223"/>
                </a:lnTo>
                <a:lnTo>
                  <a:pt x="4182" y="223"/>
                </a:lnTo>
                <a:lnTo>
                  <a:pt x="4182" y="211"/>
                </a:lnTo>
                <a:lnTo>
                  <a:pt x="4185" y="211"/>
                </a:lnTo>
                <a:lnTo>
                  <a:pt x="4185" y="196"/>
                </a:lnTo>
                <a:lnTo>
                  <a:pt x="4191" y="196"/>
                </a:lnTo>
                <a:lnTo>
                  <a:pt x="4191" y="176"/>
                </a:lnTo>
                <a:lnTo>
                  <a:pt x="4196" y="156"/>
                </a:lnTo>
                <a:lnTo>
                  <a:pt x="4200" y="138"/>
                </a:lnTo>
                <a:lnTo>
                  <a:pt x="4202" y="114"/>
                </a:lnTo>
                <a:lnTo>
                  <a:pt x="4214" y="114"/>
                </a:lnTo>
                <a:lnTo>
                  <a:pt x="4214" y="120"/>
                </a:lnTo>
                <a:lnTo>
                  <a:pt x="4211" y="120"/>
                </a:lnTo>
                <a:lnTo>
                  <a:pt x="4211" y="143"/>
                </a:lnTo>
                <a:lnTo>
                  <a:pt x="4205" y="143"/>
                </a:lnTo>
                <a:lnTo>
                  <a:pt x="4194" y="211"/>
                </a:lnTo>
                <a:lnTo>
                  <a:pt x="4198" y="211"/>
                </a:lnTo>
                <a:lnTo>
                  <a:pt x="4214" y="154"/>
                </a:lnTo>
                <a:lnTo>
                  <a:pt x="4222" y="154"/>
                </a:lnTo>
                <a:lnTo>
                  <a:pt x="4218" y="176"/>
                </a:lnTo>
                <a:lnTo>
                  <a:pt x="4211" y="194"/>
                </a:lnTo>
                <a:lnTo>
                  <a:pt x="4205" y="214"/>
                </a:lnTo>
                <a:lnTo>
                  <a:pt x="4214" y="214"/>
                </a:lnTo>
                <a:lnTo>
                  <a:pt x="4214" y="231"/>
                </a:lnTo>
                <a:lnTo>
                  <a:pt x="4218" y="231"/>
                </a:lnTo>
                <a:lnTo>
                  <a:pt x="4220" y="216"/>
                </a:lnTo>
                <a:lnTo>
                  <a:pt x="4225" y="203"/>
                </a:lnTo>
                <a:lnTo>
                  <a:pt x="4231" y="191"/>
                </a:lnTo>
                <a:lnTo>
                  <a:pt x="4231" y="171"/>
                </a:lnTo>
                <a:lnTo>
                  <a:pt x="4234" y="171"/>
                </a:lnTo>
                <a:lnTo>
                  <a:pt x="4236" y="169"/>
                </a:lnTo>
                <a:lnTo>
                  <a:pt x="4236" y="169"/>
                </a:lnTo>
                <a:lnTo>
                  <a:pt x="4236" y="169"/>
                </a:lnTo>
                <a:lnTo>
                  <a:pt x="4238" y="169"/>
                </a:lnTo>
                <a:lnTo>
                  <a:pt x="4240" y="169"/>
                </a:lnTo>
                <a:lnTo>
                  <a:pt x="4242" y="167"/>
                </a:lnTo>
                <a:lnTo>
                  <a:pt x="4242" y="180"/>
                </a:lnTo>
                <a:lnTo>
                  <a:pt x="4238" y="196"/>
                </a:lnTo>
                <a:lnTo>
                  <a:pt x="4238" y="211"/>
                </a:lnTo>
                <a:lnTo>
                  <a:pt x="4238" y="225"/>
                </a:lnTo>
                <a:lnTo>
                  <a:pt x="4242" y="236"/>
                </a:lnTo>
                <a:lnTo>
                  <a:pt x="4243" y="212"/>
                </a:lnTo>
                <a:lnTo>
                  <a:pt x="4249" y="192"/>
                </a:lnTo>
                <a:lnTo>
                  <a:pt x="4254" y="172"/>
                </a:lnTo>
                <a:lnTo>
                  <a:pt x="4258" y="151"/>
                </a:lnTo>
                <a:lnTo>
                  <a:pt x="4271" y="151"/>
                </a:lnTo>
                <a:lnTo>
                  <a:pt x="4265" y="189"/>
                </a:lnTo>
                <a:lnTo>
                  <a:pt x="4262" y="229"/>
                </a:lnTo>
                <a:lnTo>
                  <a:pt x="4258" y="271"/>
                </a:lnTo>
                <a:lnTo>
                  <a:pt x="4260" y="311"/>
                </a:lnTo>
                <a:lnTo>
                  <a:pt x="4265" y="347"/>
                </a:lnTo>
                <a:lnTo>
                  <a:pt x="4267" y="360"/>
                </a:lnTo>
                <a:lnTo>
                  <a:pt x="4269" y="374"/>
                </a:lnTo>
                <a:lnTo>
                  <a:pt x="4269" y="389"/>
                </a:lnTo>
                <a:lnTo>
                  <a:pt x="4269" y="401"/>
                </a:lnTo>
                <a:lnTo>
                  <a:pt x="4274" y="411"/>
                </a:lnTo>
                <a:lnTo>
                  <a:pt x="4274" y="311"/>
                </a:lnTo>
                <a:lnTo>
                  <a:pt x="4278" y="311"/>
                </a:lnTo>
                <a:lnTo>
                  <a:pt x="4280" y="294"/>
                </a:lnTo>
                <a:lnTo>
                  <a:pt x="4280" y="276"/>
                </a:lnTo>
                <a:lnTo>
                  <a:pt x="4278" y="263"/>
                </a:lnTo>
                <a:lnTo>
                  <a:pt x="4285" y="263"/>
                </a:lnTo>
                <a:lnTo>
                  <a:pt x="4285" y="247"/>
                </a:lnTo>
                <a:lnTo>
                  <a:pt x="4298" y="247"/>
                </a:lnTo>
                <a:lnTo>
                  <a:pt x="4294" y="271"/>
                </a:lnTo>
                <a:lnTo>
                  <a:pt x="4291" y="271"/>
                </a:lnTo>
                <a:lnTo>
                  <a:pt x="4291" y="281"/>
                </a:lnTo>
                <a:lnTo>
                  <a:pt x="4293" y="296"/>
                </a:lnTo>
                <a:lnTo>
                  <a:pt x="4296" y="314"/>
                </a:lnTo>
                <a:lnTo>
                  <a:pt x="4300" y="331"/>
                </a:lnTo>
                <a:lnTo>
                  <a:pt x="4303" y="345"/>
                </a:lnTo>
                <a:lnTo>
                  <a:pt x="4305" y="351"/>
                </a:lnTo>
                <a:lnTo>
                  <a:pt x="4309" y="311"/>
                </a:lnTo>
                <a:lnTo>
                  <a:pt x="4313" y="271"/>
                </a:lnTo>
                <a:lnTo>
                  <a:pt x="4314" y="227"/>
                </a:lnTo>
                <a:lnTo>
                  <a:pt x="4314" y="191"/>
                </a:lnTo>
                <a:lnTo>
                  <a:pt x="4311" y="191"/>
                </a:lnTo>
                <a:lnTo>
                  <a:pt x="4311" y="163"/>
                </a:lnTo>
                <a:lnTo>
                  <a:pt x="4305" y="163"/>
                </a:lnTo>
                <a:lnTo>
                  <a:pt x="4305" y="136"/>
                </a:lnTo>
                <a:lnTo>
                  <a:pt x="4298" y="103"/>
                </a:lnTo>
                <a:lnTo>
                  <a:pt x="4291" y="71"/>
                </a:lnTo>
                <a:lnTo>
                  <a:pt x="4302" y="76"/>
                </a:lnTo>
                <a:lnTo>
                  <a:pt x="4325" y="207"/>
                </a:lnTo>
                <a:lnTo>
                  <a:pt x="4327" y="221"/>
                </a:lnTo>
                <a:lnTo>
                  <a:pt x="4325" y="238"/>
                </a:lnTo>
                <a:lnTo>
                  <a:pt x="4325" y="252"/>
                </a:lnTo>
                <a:lnTo>
                  <a:pt x="4331" y="263"/>
                </a:lnTo>
                <a:lnTo>
                  <a:pt x="4358" y="103"/>
                </a:lnTo>
                <a:lnTo>
                  <a:pt x="4365" y="103"/>
                </a:lnTo>
                <a:lnTo>
                  <a:pt x="4351" y="211"/>
                </a:lnTo>
                <a:lnTo>
                  <a:pt x="4354" y="211"/>
                </a:lnTo>
                <a:lnTo>
                  <a:pt x="4358" y="183"/>
                </a:lnTo>
                <a:lnTo>
                  <a:pt x="4371" y="183"/>
                </a:lnTo>
                <a:lnTo>
                  <a:pt x="4371" y="214"/>
                </a:lnTo>
                <a:lnTo>
                  <a:pt x="4373" y="245"/>
                </a:lnTo>
                <a:lnTo>
                  <a:pt x="4378" y="271"/>
                </a:lnTo>
                <a:lnTo>
                  <a:pt x="4374" y="283"/>
                </a:lnTo>
                <a:lnTo>
                  <a:pt x="4382" y="283"/>
                </a:lnTo>
                <a:lnTo>
                  <a:pt x="4385" y="311"/>
                </a:lnTo>
                <a:lnTo>
                  <a:pt x="4391" y="311"/>
                </a:lnTo>
                <a:lnTo>
                  <a:pt x="4391" y="307"/>
                </a:lnTo>
                <a:lnTo>
                  <a:pt x="4425" y="200"/>
                </a:lnTo>
                <a:lnTo>
                  <a:pt x="4425" y="183"/>
                </a:lnTo>
                <a:lnTo>
                  <a:pt x="4431" y="183"/>
                </a:lnTo>
                <a:lnTo>
                  <a:pt x="4434" y="154"/>
                </a:lnTo>
                <a:lnTo>
                  <a:pt x="4438" y="154"/>
                </a:lnTo>
                <a:lnTo>
                  <a:pt x="4440" y="154"/>
                </a:lnTo>
                <a:lnTo>
                  <a:pt x="4440" y="152"/>
                </a:lnTo>
                <a:lnTo>
                  <a:pt x="4440" y="152"/>
                </a:lnTo>
                <a:lnTo>
                  <a:pt x="4442" y="152"/>
                </a:lnTo>
                <a:lnTo>
                  <a:pt x="4443" y="152"/>
                </a:lnTo>
                <a:lnTo>
                  <a:pt x="4445" y="151"/>
                </a:lnTo>
                <a:lnTo>
                  <a:pt x="4434" y="207"/>
                </a:lnTo>
                <a:lnTo>
                  <a:pt x="4442" y="207"/>
                </a:lnTo>
                <a:lnTo>
                  <a:pt x="4443" y="223"/>
                </a:lnTo>
                <a:lnTo>
                  <a:pt x="4449" y="236"/>
                </a:lnTo>
                <a:lnTo>
                  <a:pt x="4454" y="247"/>
                </a:lnTo>
                <a:lnTo>
                  <a:pt x="4454" y="267"/>
                </a:lnTo>
                <a:lnTo>
                  <a:pt x="4458" y="267"/>
                </a:lnTo>
                <a:lnTo>
                  <a:pt x="4458" y="280"/>
                </a:lnTo>
                <a:lnTo>
                  <a:pt x="4462" y="280"/>
                </a:lnTo>
                <a:lnTo>
                  <a:pt x="4465" y="323"/>
                </a:lnTo>
                <a:lnTo>
                  <a:pt x="4471" y="323"/>
                </a:lnTo>
                <a:lnTo>
                  <a:pt x="4473" y="338"/>
                </a:lnTo>
                <a:lnTo>
                  <a:pt x="4473" y="352"/>
                </a:lnTo>
                <a:lnTo>
                  <a:pt x="4473" y="365"/>
                </a:lnTo>
                <a:lnTo>
                  <a:pt x="4478" y="374"/>
                </a:lnTo>
                <a:lnTo>
                  <a:pt x="4478" y="367"/>
                </a:lnTo>
                <a:lnTo>
                  <a:pt x="4485" y="358"/>
                </a:lnTo>
                <a:lnTo>
                  <a:pt x="4487" y="343"/>
                </a:lnTo>
                <a:lnTo>
                  <a:pt x="4485" y="327"/>
                </a:lnTo>
                <a:lnTo>
                  <a:pt x="4482" y="327"/>
                </a:lnTo>
                <a:lnTo>
                  <a:pt x="4482" y="300"/>
                </a:lnTo>
                <a:lnTo>
                  <a:pt x="4478" y="300"/>
                </a:lnTo>
                <a:lnTo>
                  <a:pt x="4478" y="280"/>
                </a:lnTo>
                <a:lnTo>
                  <a:pt x="4474" y="280"/>
                </a:lnTo>
                <a:lnTo>
                  <a:pt x="4474" y="271"/>
                </a:lnTo>
                <a:lnTo>
                  <a:pt x="4471" y="271"/>
                </a:lnTo>
                <a:lnTo>
                  <a:pt x="4471" y="267"/>
                </a:lnTo>
                <a:lnTo>
                  <a:pt x="4474" y="267"/>
                </a:lnTo>
                <a:lnTo>
                  <a:pt x="4476" y="265"/>
                </a:lnTo>
                <a:lnTo>
                  <a:pt x="4476" y="265"/>
                </a:lnTo>
                <a:lnTo>
                  <a:pt x="4476" y="265"/>
                </a:lnTo>
                <a:lnTo>
                  <a:pt x="4478" y="265"/>
                </a:lnTo>
                <a:lnTo>
                  <a:pt x="4480" y="263"/>
                </a:lnTo>
                <a:lnTo>
                  <a:pt x="4482" y="263"/>
                </a:lnTo>
                <a:lnTo>
                  <a:pt x="4482" y="274"/>
                </a:lnTo>
                <a:lnTo>
                  <a:pt x="4485" y="274"/>
                </a:lnTo>
                <a:lnTo>
                  <a:pt x="4485" y="260"/>
                </a:lnTo>
                <a:lnTo>
                  <a:pt x="4498" y="260"/>
                </a:lnTo>
                <a:lnTo>
                  <a:pt x="4500" y="280"/>
                </a:lnTo>
                <a:lnTo>
                  <a:pt x="4505" y="298"/>
                </a:lnTo>
                <a:lnTo>
                  <a:pt x="4511" y="314"/>
                </a:lnTo>
                <a:lnTo>
                  <a:pt x="4511" y="347"/>
                </a:lnTo>
                <a:lnTo>
                  <a:pt x="4516" y="385"/>
                </a:lnTo>
                <a:lnTo>
                  <a:pt x="4518" y="431"/>
                </a:lnTo>
                <a:lnTo>
                  <a:pt x="4518" y="441"/>
                </a:lnTo>
                <a:lnTo>
                  <a:pt x="4520" y="449"/>
                </a:lnTo>
                <a:lnTo>
                  <a:pt x="4520" y="454"/>
                </a:lnTo>
                <a:lnTo>
                  <a:pt x="4518" y="463"/>
                </a:lnTo>
                <a:lnTo>
                  <a:pt x="4531" y="463"/>
                </a:lnTo>
                <a:lnTo>
                  <a:pt x="4534" y="314"/>
                </a:lnTo>
                <a:lnTo>
                  <a:pt x="4529" y="300"/>
                </a:lnTo>
                <a:lnTo>
                  <a:pt x="4523" y="283"/>
                </a:lnTo>
                <a:lnTo>
                  <a:pt x="4522" y="263"/>
                </a:lnTo>
                <a:lnTo>
                  <a:pt x="4525" y="263"/>
                </a:lnTo>
                <a:lnTo>
                  <a:pt x="4527" y="267"/>
                </a:lnTo>
                <a:lnTo>
                  <a:pt x="4527" y="267"/>
                </a:lnTo>
                <a:lnTo>
                  <a:pt x="4527" y="269"/>
                </a:lnTo>
                <a:lnTo>
                  <a:pt x="4527" y="269"/>
                </a:lnTo>
                <a:lnTo>
                  <a:pt x="4529" y="269"/>
                </a:lnTo>
                <a:lnTo>
                  <a:pt x="4531" y="271"/>
                </a:lnTo>
                <a:lnTo>
                  <a:pt x="4531" y="260"/>
                </a:lnTo>
                <a:lnTo>
                  <a:pt x="4525" y="247"/>
                </a:lnTo>
                <a:lnTo>
                  <a:pt x="4523" y="232"/>
                </a:lnTo>
                <a:lnTo>
                  <a:pt x="4522" y="220"/>
                </a:lnTo>
                <a:lnTo>
                  <a:pt x="4502" y="163"/>
                </a:lnTo>
                <a:lnTo>
                  <a:pt x="4503" y="161"/>
                </a:lnTo>
                <a:lnTo>
                  <a:pt x="4503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0"/>
                </a:lnTo>
                <a:lnTo>
                  <a:pt x="4507" y="160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11" y="163"/>
                </a:lnTo>
                <a:lnTo>
                  <a:pt x="4516" y="174"/>
                </a:lnTo>
                <a:lnTo>
                  <a:pt x="4520" y="185"/>
                </a:lnTo>
                <a:lnTo>
                  <a:pt x="4522" y="200"/>
                </a:lnTo>
                <a:lnTo>
                  <a:pt x="4525" y="200"/>
                </a:lnTo>
                <a:lnTo>
                  <a:pt x="4525" y="220"/>
                </a:lnTo>
                <a:lnTo>
                  <a:pt x="4531" y="220"/>
                </a:lnTo>
                <a:lnTo>
                  <a:pt x="4531" y="231"/>
                </a:lnTo>
                <a:lnTo>
                  <a:pt x="4534" y="231"/>
                </a:lnTo>
                <a:lnTo>
                  <a:pt x="4534" y="254"/>
                </a:lnTo>
                <a:lnTo>
                  <a:pt x="4538" y="254"/>
                </a:lnTo>
                <a:lnTo>
                  <a:pt x="4538" y="271"/>
                </a:lnTo>
                <a:lnTo>
                  <a:pt x="4543" y="291"/>
                </a:lnTo>
                <a:lnTo>
                  <a:pt x="4551" y="311"/>
                </a:lnTo>
                <a:lnTo>
                  <a:pt x="4554" y="311"/>
                </a:lnTo>
                <a:lnTo>
                  <a:pt x="4554" y="267"/>
                </a:lnTo>
                <a:lnTo>
                  <a:pt x="4551" y="267"/>
                </a:lnTo>
                <a:lnTo>
                  <a:pt x="4551" y="243"/>
                </a:lnTo>
                <a:lnTo>
                  <a:pt x="4545" y="243"/>
                </a:lnTo>
                <a:lnTo>
                  <a:pt x="4542" y="220"/>
                </a:lnTo>
                <a:lnTo>
                  <a:pt x="4534" y="214"/>
                </a:lnTo>
                <a:lnTo>
                  <a:pt x="4531" y="200"/>
                </a:lnTo>
                <a:lnTo>
                  <a:pt x="4538" y="203"/>
                </a:lnTo>
                <a:lnTo>
                  <a:pt x="4525" y="163"/>
                </a:lnTo>
                <a:lnTo>
                  <a:pt x="4534" y="163"/>
                </a:lnTo>
                <a:lnTo>
                  <a:pt x="4585" y="314"/>
                </a:lnTo>
                <a:lnTo>
                  <a:pt x="4585" y="311"/>
                </a:lnTo>
                <a:lnTo>
                  <a:pt x="4589" y="309"/>
                </a:lnTo>
                <a:lnTo>
                  <a:pt x="4589" y="307"/>
                </a:lnTo>
                <a:lnTo>
                  <a:pt x="4589" y="305"/>
                </a:lnTo>
                <a:lnTo>
                  <a:pt x="4589" y="305"/>
                </a:lnTo>
                <a:lnTo>
                  <a:pt x="4589" y="303"/>
                </a:lnTo>
                <a:lnTo>
                  <a:pt x="4589" y="301"/>
                </a:lnTo>
                <a:lnTo>
                  <a:pt x="4591" y="300"/>
                </a:lnTo>
                <a:lnTo>
                  <a:pt x="4594" y="300"/>
                </a:lnTo>
                <a:lnTo>
                  <a:pt x="4594" y="303"/>
                </a:lnTo>
                <a:lnTo>
                  <a:pt x="4596" y="301"/>
                </a:lnTo>
                <a:lnTo>
                  <a:pt x="4596" y="301"/>
                </a:lnTo>
                <a:lnTo>
                  <a:pt x="4596" y="300"/>
                </a:lnTo>
                <a:lnTo>
                  <a:pt x="4596" y="300"/>
                </a:lnTo>
                <a:lnTo>
                  <a:pt x="4598" y="298"/>
                </a:lnTo>
                <a:lnTo>
                  <a:pt x="4598" y="296"/>
                </a:lnTo>
                <a:lnTo>
                  <a:pt x="4591" y="296"/>
                </a:lnTo>
                <a:lnTo>
                  <a:pt x="4585" y="263"/>
                </a:lnTo>
                <a:lnTo>
                  <a:pt x="4594" y="263"/>
                </a:lnTo>
                <a:lnTo>
                  <a:pt x="4594" y="254"/>
                </a:lnTo>
                <a:lnTo>
                  <a:pt x="4602" y="254"/>
                </a:lnTo>
                <a:lnTo>
                  <a:pt x="4602" y="271"/>
                </a:lnTo>
                <a:lnTo>
                  <a:pt x="4600" y="281"/>
                </a:lnTo>
                <a:lnTo>
                  <a:pt x="4602" y="291"/>
                </a:lnTo>
                <a:lnTo>
                  <a:pt x="4605" y="291"/>
                </a:lnTo>
                <a:lnTo>
                  <a:pt x="4611" y="236"/>
                </a:lnTo>
                <a:lnTo>
                  <a:pt x="4618" y="231"/>
                </a:lnTo>
                <a:lnTo>
                  <a:pt x="4618" y="220"/>
                </a:lnTo>
                <a:lnTo>
                  <a:pt x="4622" y="220"/>
                </a:lnTo>
                <a:lnTo>
                  <a:pt x="4622" y="214"/>
                </a:lnTo>
                <a:lnTo>
                  <a:pt x="4618" y="214"/>
                </a:lnTo>
                <a:lnTo>
                  <a:pt x="4618" y="163"/>
                </a:lnTo>
                <a:lnTo>
                  <a:pt x="4614" y="163"/>
                </a:lnTo>
                <a:lnTo>
                  <a:pt x="4614" y="160"/>
                </a:lnTo>
                <a:lnTo>
                  <a:pt x="4618" y="160"/>
                </a:lnTo>
                <a:lnTo>
                  <a:pt x="4618" y="154"/>
                </a:lnTo>
                <a:lnTo>
                  <a:pt x="4614" y="154"/>
                </a:lnTo>
                <a:lnTo>
                  <a:pt x="4614" y="152"/>
                </a:lnTo>
                <a:lnTo>
                  <a:pt x="4616" y="149"/>
                </a:lnTo>
                <a:lnTo>
                  <a:pt x="4618" y="147"/>
                </a:lnTo>
                <a:lnTo>
                  <a:pt x="4618" y="147"/>
                </a:lnTo>
                <a:lnTo>
                  <a:pt x="4614" y="140"/>
                </a:lnTo>
                <a:lnTo>
                  <a:pt x="4614" y="136"/>
                </a:lnTo>
                <a:lnTo>
                  <a:pt x="4618" y="136"/>
                </a:lnTo>
                <a:lnTo>
                  <a:pt x="4618" y="131"/>
                </a:lnTo>
                <a:lnTo>
                  <a:pt x="4614" y="131"/>
                </a:lnTo>
                <a:lnTo>
                  <a:pt x="4618" y="107"/>
                </a:lnTo>
                <a:lnTo>
                  <a:pt x="4625" y="107"/>
                </a:lnTo>
                <a:lnTo>
                  <a:pt x="4625" y="167"/>
                </a:lnTo>
                <a:lnTo>
                  <a:pt x="4634" y="167"/>
                </a:lnTo>
                <a:lnTo>
                  <a:pt x="4642" y="311"/>
                </a:lnTo>
                <a:lnTo>
                  <a:pt x="4645" y="311"/>
                </a:lnTo>
                <a:lnTo>
                  <a:pt x="4647" y="325"/>
                </a:lnTo>
                <a:lnTo>
                  <a:pt x="4647" y="341"/>
                </a:lnTo>
                <a:lnTo>
                  <a:pt x="4649" y="356"/>
                </a:lnTo>
                <a:lnTo>
                  <a:pt x="4654" y="367"/>
                </a:lnTo>
                <a:lnTo>
                  <a:pt x="4651" y="323"/>
                </a:lnTo>
                <a:lnTo>
                  <a:pt x="4654" y="323"/>
                </a:lnTo>
                <a:lnTo>
                  <a:pt x="4658" y="329"/>
                </a:lnTo>
                <a:lnTo>
                  <a:pt x="4662" y="332"/>
                </a:lnTo>
                <a:lnTo>
                  <a:pt x="4665" y="334"/>
                </a:lnTo>
                <a:lnTo>
                  <a:pt x="4665" y="296"/>
                </a:lnTo>
                <a:lnTo>
                  <a:pt x="4658" y="296"/>
                </a:lnTo>
                <a:lnTo>
                  <a:pt x="4658" y="287"/>
                </a:lnTo>
                <a:lnTo>
                  <a:pt x="4665" y="287"/>
                </a:lnTo>
                <a:lnTo>
                  <a:pt x="4662" y="107"/>
                </a:lnTo>
                <a:lnTo>
                  <a:pt x="4674" y="107"/>
                </a:lnTo>
                <a:lnTo>
                  <a:pt x="4674" y="111"/>
                </a:lnTo>
                <a:lnTo>
                  <a:pt x="4671" y="121"/>
                </a:lnTo>
                <a:lnTo>
                  <a:pt x="4669" y="138"/>
                </a:lnTo>
                <a:lnTo>
                  <a:pt x="4669" y="156"/>
                </a:lnTo>
                <a:lnTo>
                  <a:pt x="4671" y="171"/>
                </a:lnTo>
                <a:lnTo>
                  <a:pt x="4682" y="287"/>
                </a:lnTo>
                <a:lnTo>
                  <a:pt x="4687" y="287"/>
                </a:lnTo>
                <a:lnTo>
                  <a:pt x="4691" y="289"/>
                </a:lnTo>
                <a:lnTo>
                  <a:pt x="4694" y="289"/>
                </a:lnTo>
                <a:lnTo>
                  <a:pt x="4698" y="291"/>
                </a:lnTo>
                <a:lnTo>
                  <a:pt x="4698" y="236"/>
                </a:lnTo>
                <a:lnTo>
                  <a:pt x="4711" y="236"/>
                </a:lnTo>
                <a:lnTo>
                  <a:pt x="4713" y="269"/>
                </a:lnTo>
                <a:lnTo>
                  <a:pt x="4722" y="300"/>
                </a:lnTo>
                <a:lnTo>
                  <a:pt x="4725" y="300"/>
                </a:lnTo>
                <a:lnTo>
                  <a:pt x="4725" y="143"/>
                </a:lnTo>
                <a:lnTo>
                  <a:pt x="4738" y="147"/>
                </a:lnTo>
                <a:lnTo>
                  <a:pt x="4742" y="189"/>
                </a:lnTo>
                <a:lnTo>
                  <a:pt x="4751" y="223"/>
                </a:lnTo>
                <a:lnTo>
                  <a:pt x="4751" y="254"/>
                </a:lnTo>
                <a:lnTo>
                  <a:pt x="4754" y="254"/>
                </a:lnTo>
                <a:lnTo>
                  <a:pt x="4758" y="300"/>
                </a:lnTo>
                <a:lnTo>
                  <a:pt x="4765" y="303"/>
                </a:lnTo>
                <a:lnTo>
                  <a:pt x="4765" y="314"/>
                </a:lnTo>
                <a:lnTo>
                  <a:pt x="4769" y="323"/>
                </a:lnTo>
                <a:lnTo>
                  <a:pt x="4774" y="329"/>
                </a:lnTo>
                <a:lnTo>
                  <a:pt x="4780" y="336"/>
                </a:lnTo>
                <a:lnTo>
                  <a:pt x="4785" y="340"/>
                </a:lnTo>
                <a:lnTo>
                  <a:pt x="4794" y="343"/>
                </a:lnTo>
                <a:lnTo>
                  <a:pt x="4794" y="347"/>
                </a:lnTo>
                <a:lnTo>
                  <a:pt x="4796" y="349"/>
                </a:lnTo>
                <a:lnTo>
                  <a:pt x="4796" y="351"/>
                </a:lnTo>
                <a:lnTo>
                  <a:pt x="4798" y="352"/>
                </a:lnTo>
                <a:lnTo>
                  <a:pt x="4800" y="354"/>
                </a:lnTo>
                <a:lnTo>
                  <a:pt x="4802" y="356"/>
                </a:lnTo>
                <a:lnTo>
                  <a:pt x="4803" y="356"/>
                </a:lnTo>
                <a:lnTo>
                  <a:pt x="4803" y="358"/>
                </a:lnTo>
                <a:lnTo>
                  <a:pt x="4803" y="358"/>
                </a:lnTo>
                <a:lnTo>
                  <a:pt x="4803" y="358"/>
                </a:lnTo>
                <a:lnTo>
                  <a:pt x="4805" y="358"/>
                </a:lnTo>
                <a:lnTo>
                  <a:pt x="4805" y="360"/>
                </a:lnTo>
                <a:lnTo>
                  <a:pt x="4805" y="351"/>
                </a:lnTo>
                <a:lnTo>
                  <a:pt x="4802" y="351"/>
                </a:lnTo>
                <a:lnTo>
                  <a:pt x="4802" y="323"/>
                </a:lnTo>
                <a:lnTo>
                  <a:pt x="4798" y="323"/>
                </a:lnTo>
                <a:lnTo>
                  <a:pt x="4791" y="287"/>
                </a:lnTo>
                <a:lnTo>
                  <a:pt x="4785" y="287"/>
                </a:lnTo>
                <a:lnTo>
                  <a:pt x="4785" y="274"/>
                </a:lnTo>
                <a:lnTo>
                  <a:pt x="4782" y="274"/>
                </a:lnTo>
                <a:lnTo>
                  <a:pt x="4780" y="272"/>
                </a:lnTo>
                <a:lnTo>
                  <a:pt x="4780" y="269"/>
                </a:lnTo>
                <a:lnTo>
                  <a:pt x="4780" y="267"/>
                </a:lnTo>
                <a:lnTo>
                  <a:pt x="4778" y="263"/>
                </a:lnTo>
                <a:lnTo>
                  <a:pt x="4778" y="260"/>
                </a:lnTo>
                <a:lnTo>
                  <a:pt x="4782" y="260"/>
                </a:lnTo>
                <a:lnTo>
                  <a:pt x="4789" y="269"/>
                </a:lnTo>
                <a:lnTo>
                  <a:pt x="4794" y="280"/>
                </a:lnTo>
                <a:lnTo>
                  <a:pt x="4798" y="291"/>
                </a:lnTo>
                <a:lnTo>
                  <a:pt x="4802" y="291"/>
                </a:lnTo>
                <a:lnTo>
                  <a:pt x="4794" y="267"/>
                </a:lnTo>
                <a:lnTo>
                  <a:pt x="4783" y="243"/>
                </a:lnTo>
                <a:lnTo>
                  <a:pt x="4774" y="220"/>
                </a:lnTo>
                <a:lnTo>
                  <a:pt x="4778" y="220"/>
                </a:lnTo>
                <a:lnTo>
                  <a:pt x="4782" y="221"/>
                </a:lnTo>
                <a:lnTo>
                  <a:pt x="4783" y="221"/>
                </a:lnTo>
                <a:lnTo>
                  <a:pt x="4783" y="223"/>
                </a:lnTo>
                <a:lnTo>
                  <a:pt x="4785" y="227"/>
                </a:lnTo>
                <a:lnTo>
                  <a:pt x="4785" y="231"/>
                </a:lnTo>
                <a:lnTo>
                  <a:pt x="4796" y="245"/>
                </a:lnTo>
                <a:lnTo>
                  <a:pt x="4803" y="263"/>
                </a:lnTo>
                <a:lnTo>
                  <a:pt x="4809" y="283"/>
                </a:lnTo>
                <a:lnTo>
                  <a:pt x="4814" y="303"/>
                </a:lnTo>
                <a:lnTo>
                  <a:pt x="4818" y="303"/>
                </a:lnTo>
                <a:lnTo>
                  <a:pt x="4818" y="323"/>
                </a:lnTo>
                <a:lnTo>
                  <a:pt x="4822" y="323"/>
                </a:lnTo>
                <a:lnTo>
                  <a:pt x="4814" y="240"/>
                </a:lnTo>
                <a:lnTo>
                  <a:pt x="4811" y="240"/>
                </a:lnTo>
                <a:lnTo>
                  <a:pt x="4811" y="223"/>
                </a:lnTo>
                <a:lnTo>
                  <a:pt x="4805" y="223"/>
                </a:lnTo>
                <a:lnTo>
                  <a:pt x="4802" y="191"/>
                </a:lnTo>
                <a:lnTo>
                  <a:pt x="4798" y="191"/>
                </a:lnTo>
                <a:lnTo>
                  <a:pt x="4798" y="183"/>
                </a:lnTo>
                <a:lnTo>
                  <a:pt x="4794" y="183"/>
                </a:lnTo>
                <a:lnTo>
                  <a:pt x="4794" y="171"/>
                </a:lnTo>
                <a:lnTo>
                  <a:pt x="4791" y="171"/>
                </a:lnTo>
                <a:lnTo>
                  <a:pt x="4785" y="154"/>
                </a:lnTo>
                <a:lnTo>
                  <a:pt x="4782" y="154"/>
                </a:lnTo>
                <a:lnTo>
                  <a:pt x="4782" y="143"/>
                </a:lnTo>
                <a:lnTo>
                  <a:pt x="4778" y="143"/>
                </a:lnTo>
                <a:lnTo>
                  <a:pt x="4771" y="120"/>
                </a:lnTo>
                <a:lnTo>
                  <a:pt x="4765" y="120"/>
                </a:lnTo>
                <a:lnTo>
                  <a:pt x="4765" y="111"/>
                </a:lnTo>
                <a:lnTo>
                  <a:pt x="4758" y="98"/>
                </a:lnTo>
                <a:lnTo>
                  <a:pt x="4751" y="85"/>
                </a:lnTo>
                <a:lnTo>
                  <a:pt x="4745" y="67"/>
                </a:lnTo>
                <a:lnTo>
                  <a:pt x="4758" y="71"/>
                </a:lnTo>
                <a:lnTo>
                  <a:pt x="4762" y="89"/>
                </a:lnTo>
                <a:lnTo>
                  <a:pt x="4771" y="101"/>
                </a:lnTo>
                <a:lnTo>
                  <a:pt x="4778" y="114"/>
                </a:lnTo>
                <a:lnTo>
                  <a:pt x="4778" y="123"/>
                </a:lnTo>
                <a:lnTo>
                  <a:pt x="4782" y="123"/>
                </a:lnTo>
                <a:lnTo>
                  <a:pt x="4782" y="131"/>
                </a:lnTo>
                <a:lnTo>
                  <a:pt x="4785" y="131"/>
                </a:lnTo>
                <a:lnTo>
                  <a:pt x="4785" y="140"/>
                </a:lnTo>
                <a:lnTo>
                  <a:pt x="4791" y="140"/>
                </a:lnTo>
                <a:lnTo>
                  <a:pt x="4791" y="147"/>
                </a:lnTo>
                <a:lnTo>
                  <a:pt x="4794" y="147"/>
                </a:lnTo>
                <a:lnTo>
                  <a:pt x="4802" y="171"/>
                </a:lnTo>
                <a:lnTo>
                  <a:pt x="4805" y="171"/>
                </a:lnTo>
                <a:lnTo>
                  <a:pt x="4805" y="183"/>
                </a:lnTo>
                <a:lnTo>
                  <a:pt x="4811" y="183"/>
                </a:lnTo>
                <a:lnTo>
                  <a:pt x="4811" y="191"/>
                </a:lnTo>
                <a:lnTo>
                  <a:pt x="4814" y="191"/>
                </a:lnTo>
                <a:lnTo>
                  <a:pt x="4822" y="227"/>
                </a:lnTo>
                <a:lnTo>
                  <a:pt x="4825" y="227"/>
                </a:lnTo>
                <a:lnTo>
                  <a:pt x="4825" y="236"/>
                </a:lnTo>
                <a:lnTo>
                  <a:pt x="4831" y="236"/>
                </a:lnTo>
                <a:lnTo>
                  <a:pt x="4831" y="254"/>
                </a:lnTo>
                <a:lnTo>
                  <a:pt x="4834" y="254"/>
                </a:lnTo>
                <a:lnTo>
                  <a:pt x="4836" y="218"/>
                </a:lnTo>
                <a:lnTo>
                  <a:pt x="4838" y="178"/>
                </a:lnTo>
                <a:lnTo>
                  <a:pt x="4834" y="140"/>
                </a:lnTo>
                <a:lnTo>
                  <a:pt x="4825" y="103"/>
                </a:lnTo>
                <a:lnTo>
                  <a:pt x="4838" y="103"/>
                </a:lnTo>
                <a:lnTo>
                  <a:pt x="4843" y="134"/>
                </a:lnTo>
                <a:lnTo>
                  <a:pt x="4851" y="163"/>
                </a:lnTo>
                <a:lnTo>
                  <a:pt x="4851" y="178"/>
                </a:lnTo>
                <a:lnTo>
                  <a:pt x="4851" y="194"/>
                </a:lnTo>
                <a:lnTo>
                  <a:pt x="4849" y="209"/>
                </a:lnTo>
                <a:lnTo>
                  <a:pt x="4854" y="220"/>
                </a:lnTo>
                <a:lnTo>
                  <a:pt x="4858" y="180"/>
                </a:lnTo>
                <a:lnTo>
                  <a:pt x="4865" y="180"/>
                </a:lnTo>
                <a:lnTo>
                  <a:pt x="4871" y="196"/>
                </a:lnTo>
                <a:lnTo>
                  <a:pt x="4874" y="196"/>
                </a:lnTo>
                <a:lnTo>
                  <a:pt x="4874" y="211"/>
                </a:lnTo>
                <a:lnTo>
                  <a:pt x="4878" y="211"/>
                </a:lnTo>
                <a:lnTo>
                  <a:pt x="4882" y="247"/>
                </a:lnTo>
                <a:lnTo>
                  <a:pt x="4885" y="247"/>
                </a:lnTo>
                <a:lnTo>
                  <a:pt x="4885" y="271"/>
                </a:lnTo>
                <a:lnTo>
                  <a:pt x="4894" y="274"/>
                </a:lnTo>
                <a:lnTo>
                  <a:pt x="4894" y="283"/>
                </a:lnTo>
                <a:lnTo>
                  <a:pt x="4898" y="283"/>
                </a:lnTo>
                <a:lnTo>
                  <a:pt x="4898" y="296"/>
                </a:lnTo>
                <a:lnTo>
                  <a:pt x="4902" y="296"/>
                </a:lnTo>
                <a:lnTo>
                  <a:pt x="4905" y="320"/>
                </a:lnTo>
                <a:lnTo>
                  <a:pt x="4911" y="320"/>
                </a:lnTo>
                <a:lnTo>
                  <a:pt x="4913" y="291"/>
                </a:lnTo>
                <a:lnTo>
                  <a:pt x="4918" y="265"/>
                </a:lnTo>
                <a:lnTo>
                  <a:pt x="4927" y="240"/>
                </a:lnTo>
                <a:lnTo>
                  <a:pt x="4934" y="214"/>
                </a:lnTo>
                <a:lnTo>
                  <a:pt x="4931" y="154"/>
                </a:lnTo>
                <a:lnTo>
                  <a:pt x="4942" y="154"/>
                </a:lnTo>
                <a:lnTo>
                  <a:pt x="4945" y="214"/>
                </a:lnTo>
                <a:lnTo>
                  <a:pt x="4954" y="214"/>
                </a:lnTo>
                <a:lnTo>
                  <a:pt x="4958" y="231"/>
                </a:lnTo>
                <a:lnTo>
                  <a:pt x="4951" y="231"/>
                </a:lnTo>
                <a:lnTo>
                  <a:pt x="4951" y="223"/>
                </a:lnTo>
                <a:lnTo>
                  <a:pt x="4945" y="223"/>
                </a:lnTo>
                <a:lnTo>
                  <a:pt x="4945" y="327"/>
                </a:lnTo>
                <a:lnTo>
                  <a:pt x="4951" y="327"/>
                </a:lnTo>
                <a:lnTo>
                  <a:pt x="4951" y="340"/>
                </a:lnTo>
                <a:lnTo>
                  <a:pt x="4954" y="340"/>
                </a:lnTo>
                <a:lnTo>
                  <a:pt x="4956" y="338"/>
                </a:lnTo>
                <a:lnTo>
                  <a:pt x="4956" y="336"/>
                </a:lnTo>
                <a:lnTo>
                  <a:pt x="4956" y="336"/>
                </a:lnTo>
                <a:lnTo>
                  <a:pt x="4956" y="336"/>
                </a:lnTo>
                <a:lnTo>
                  <a:pt x="4958" y="334"/>
                </a:lnTo>
                <a:lnTo>
                  <a:pt x="4965" y="340"/>
                </a:lnTo>
                <a:lnTo>
                  <a:pt x="4965" y="303"/>
                </a:lnTo>
                <a:lnTo>
                  <a:pt x="4962" y="303"/>
                </a:lnTo>
                <a:lnTo>
                  <a:pt x="4962" y="271"/>
                </a:lnTo>
                <a:lnTo>
                  <a:pt x="4951" y="236"/>
                </a:lnTo>
                <a:lnTo>
                  <a:pt x="4962" y="236"/>
                </a:lnTo>
                <a:lnTo>
                  <a:pt x="4965" y="254"/>
                </a:lnTo>
                <a:lnTo>
                  <a:pt x="4971" y="254"/>
                </a:lnTo>
                <a:lnTo>
                  <a:pt x="4971" y="274"/>
                </a:lnTo>
                <a:lnTo>
                  <a:pt x="4974" y="274"/>
                </a:lnTo>
                <a:lnTo>
                  <a:pt x="4974" y="283"/>
                </a:lnTo>
                <a:lnTo>
                  <a:pt x="4978" y="283"/>
                </a:lnTo>
                <a:lnTo>
                  <a:pt x="4978" y="300"/>
                </a:lnTo>
                <a:lnTo>
                  <a:pt x="4982" y="300"/>
                </a:lnTo>
                <a:lnTo>
                  <a:pt x="4982" y="314"/>
                </a:lnTo>
                <a:lnTo>
                  <a:pt x="4985" y="314"/>
                </a:lnTo>
                <a:lnTo>
                  <a:pt x="4991" y="343"/>
                </a:lnTo>
                <a:lnTo>
                  <a:pt x="4994" y="343"/>
                </a:lnTo>
                <a:lnTo>
                  <a:pt x="4998" y="334"/>
                </a:lnTo>
                <a:lnTo>
                  <a:pt x="5002" y="325"/>
                </a:lnTo>
                <a:lnTo>
                  <a:pt x="5002" y="311"/>
                </a:lnTo>
                <a:lnTo>
                  <a:pt x="4991" y="274"/>
                </a:lnTo>
                <a:lnTo>
                  <a:pt x="5002" y="280"/>
                </a:lnTo>
                <a:lnTo>
                  <a:pt x="5003" y="287"/>
                </a:lnTo>
                <a:lnTo>
                  <a:pt x="5007" y="301"/>
                </a:lnTo>
                <a:lnTo>
                  <a:pt x="5011" y="318"/>
                </a:lnTo>
                <a:lnTo>
                  <a:pt x="5014" y="332"/>
                </a:lnTo>
                <a:lnTo>
                  <a:pt x="5020" y="345"/>
                </a:lnTo>
                <a:lnTo>
                  <a:pt x="5022" y="351"/>
                </a:lnTo>
                <a:lnTo>
                  <a:pt x="5023" y="332"/>
                </a:lnTo>
                <a:lnTo>
                  <a:pt x="5025" y="316"/>
                </a:lnTo>
                <a:lnTo>
                  <a:pt x="5025" y="296"/>
                </a:lnTo>
                <a:lnTo>
                  <a:pt x="5022" y="271"/>
                </a:lnTo>
                <a:lnTo>
                  <a:pt x="5034" y="271"/>
                </a:lnTo>
                <a:lnTo>
                  <a:pt x="5036" y="294"/>
                </a:lnTo>
                <a:lnTo>
                  <a:pt x="5043" y="316"/>
                </a:lnTo>
                <a:lnTo>
                  <a:pt x="5051" y="334"/>
                </a:lnTo>
                <a:lnTo>
                  <a:pt x="5051" y="356"/>
                </a:lnTo>
                <a:lnTo>
                  <a:pt x="5054" y="356"/>
                </a:lnTo>
                <a:lnTo>
                  <a:pt x="5042" y="223"/>
                </a:lnTo>
                <a:lnTo>
                  <a:pt x="5038" y="223"/>
                </a:lnTo>
                <a:lnTo>
                  <a:pt x="5034" y="200"/>
                </a:lnTo>
                <a:lnTo>
                  <a:pt x="5031" y="194"/>
                </a:lnTo>
                <a:lnTo>
                  <a:pt x="5029" y="191"/>
                </a:lnTo>
                <a:lnTo>
                  <a:pt x="5025" y="187"/>
                </a:lnTo>
                <a:lnTo>
                  <a:pt x="5023" y="183"/>
                </a:lnTo>
                <a:lnTo>
                  <a:pt x="5020" y="178"/>
                </a:lnTo>
                <a:lnTo>
                  <a:pt x="5018" y="171"/>
                </a:lnTo>
                <a:lnTo>
                  <a:pt x="5031" y="180"/>
                </a:lnTo>
                <a:lnTo>
                  <a:pt x="5042" y="194"/>
                </a:lnTo>
                <a:lnTo>
                  <a:pt x="5051" y="212"/>
                </a:lnTo>
                <a:lnTo>
                  <a:pt x="5058" y="234"/>
                </a:lnTo>
                <a:lnTo>
                  <a:pt x="5065" y="254"/>
                </a:lnTo>
                <a:lnTo>
                  <a:pt x="5071" y="271"/>
                </a:lnTo>
                <a:lnTo>
                  <a:pt x="5071" y="296"/>
                </a:lnTo>
                <a:lnTo>
                  <a:pt x="5078" y="300"/>
                </a:lnTo>
                <a:lnTo>
                  <a:pt x="5074" y="307"/>
                </a:lnTo>
                <a:lnTo>
                  <a:pt x="5082" y="311"/>
                </a:lnTo>
                <a:lnTo>
                  <a:pt x="5082" y="327"/>
                </a:lnTo>
                <a:lnTo>
                  <a:pt x="5085" y="327"/>
                </a:lnTo>
                <a:lnTo>
                  <a:pt x="5085" y="340"/>
                </a:lnTo>
                <a:lnTo>
                  <a:pt x="5091" y="340"/>
                </a:lnTo>
                <a:lnTo>
                  <a:pt x="5093" y="352"/>
                </a:lnTo>
                <a:lnTo>
                  <a:pt x="5093" y="365"/>
                </a:lnTo>
                <a:lnTo>
                  <a:pt x="5098" y="374"/>
                </a:lnTo>
                <a:lnTo>
                  <a:pt x="5100" y="347"/>
                </a:lnTo>
                <a:lnTo>
                  <a:pt x="5102" y="321"/>
                </a:lnTo>
                <a:lnTo>
                  <a:pt x="5098" y="300"/>
                </a:lnTo>
                <a:lnTo>
                  <a:pt x="5098" y="267"/>
                </a:lnTo>
                <a:lnTo>
                  <a:pt x="5094" y="267"/>
                </a:lnTo>
                <a:lnTo>
                  <a:pt x="5091" y="240"/>
                </a:lnTo>
                <a:lnTo>
                  <a:pt x="5085" y="240"/>
                </a:lnTo>
                <a:lnTo>
                  <a:pt x="5083" y="234"/>
                </a:lnTo>
                <a:lnTo>
                  <a:pt x="5080" y="232"/>
                </a:lnTo>
                <a:lnTo>
                  <a:pt x="5078" y="229"/>
                </a:lnTo>
                <a:lnTo>
                  <a:pt x="5076" y="227"/>
                </a:lnTo>
                <a:lnTo>
                  <a:pt x="5074" y="221"/>
                </a:lnTo>
                <a:lnTo>
                  <a:pt x="5074" y="214"/>
                </a:lnTo>
                <a:lnTo>
                  <a:pt x="5082" y="220"/>
                </a:lnTo>
                <a:lnTo>
                  <a:pt x="5058" y="176"/>
                </a:lnTo>
                <a:lnTo>
                  <a:pt x="5065" y="176"/>
                </a:lnTo>
                <a:lnTo>
                  <a:pt x="5102" y="231"/>
                </a:lnTo>
                <a:lnTo>
                  <a:pt x="5102" y="240"/>
                </a:lnTo>
                <a:lnTo>
                  <a:pt x="5105" y="240"/>
                </a:lnTo>
                <a:lnTo>
                  <a:pt x="5105" y="247"/>
                </a:lnTo>
                <a:lnTo>
                  <a:pt x="5111" y="247"/>
                </a:lnTo>
                <a:lnTo>
                  <a:pt x="5114" y="271"/>
                </a:lnTo>
                <a:lnTo>
                  <a:pt x="5118" y="271"/>
                </a:lnTo>
                <a:lnTo>
                  <a:pt x="5118" y="280"/>
                </a:lnTo>
                <a:lnTo>
                  <a:pt x="5122" y="280"/>
                </a:lnTo>
                <a:lnTo>
                  <a:pt x="5122" y="296"/>
                </a:lnTo>
                <a:lnTo>
                  <a:pt x="5125" y="296"/>
                </a:lnTo>
                <a:lnTo>
                  <a:pt x="5131" y="323"/>
                </a:lnTo>
                <a:lnTo>
                  <a:pt x="5134" y="323"/>
                </a:lnTo>
                <a:lnTo>
                  <a:pt x="5136" y="289"/>
                </a:lnTo>
                <a:lnTo>
                  <a:pt x="5138" y="254"/>
                </a:lnTo>
                <a:lnTo>
                  <a:pt x="5140" y="218"/>
                </a:lnTo>
                <a:lnTo>
                  <a:pt x="5140" y="183"/>
                </a:lnTo>
                <a:lnTo>
                  <a:pt x="5134" y="151"/>
                </a:lnTo>
                <a:lnTo>
                  <a:pt x="5134" y="120"/>
                </a:lnTo>
                <a:lnTo>
                  <a:pt x="5131" y="120"/>
                </a:lnTo>
                <a:lnTo>
                  <a:pt x="5127" y="105"/>
                </a:lnTo>
                <a:lnTo>
                  <a:pt x="5127" y="92"/>
                </a:lnTo>
                <a:lnTo>
                  <a:pt x="5129" y="81"/>
                </a:lnTo>
                <a:lnTo>
                  <a:pt x="5129" y="72"/>
                </a:lnTo>
                <a:lnTo>
                  <a:pt x="5125" y="67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9" y="65"/>
                </a:lnTo>
                <a:lnTo>
                  <a:pt x="5131" y="63"/>
                </a:lnTo>
                <a:lnTo>
                  <a:pt x="5131" y="60"/>
                </a:lnTo>
                <a:lnTo>
                  <a:pt x="5133" y="60"/>
                </a:lnTo>
                <a:lnTo>
                  <a:pt x="5134" y="60"/>
                </a:lnTo>
                <a:lnTo>
                  <a:pt x="5136" y="60"/>
                </a:lnTo>
                <a:lnTo>
                  <a:pt x="5136" y="61"/>
                </a:lnTo>
                <a:lnTo>
                  <a:pt x="5136" y="61"/>
                </a:lnTo>
                <a:lnTo>
                  <a:pt x="5138" y="63"/>
                </a:lnTo>
                <a:lnTo>
                  <a:pt x="5142" y="72"/>
                </a:lnTo>
                <a:lnTo>
                  <a:pt x="5142" y="85"/>
                </a:lnTo>
                <a:lnTo>
                  <a:pt x="5140" y="98"/>
                </a:lnTo>
                <a:lnTo>
                  <a:pt x="5142" y="111"/>
                </a:lnTo>
                <a:lnTo>
                  <a:pt x="5151" y="145"/>
                </a:lnTo>
                <a:lnTo>
                  <a:pt x="5158" y="181"/>
                </a:lnTo>
                <a:lnTo>
                  <a:pt x="5165" y="214"/>
                </a:lnTo>
                <a:lnTo>
                  <a:pt x="5165" y="243"/>
                </a:lnTo>
                <a:lnTo>
                  <a:pt x="5171" y="243"/>
                </a:lnTo>
                <a:lnTo>
                  <a:pt x="5173" y="258"/>
                </a:lnTo>
                <a:lnTo>
                  <a:pt x="5173" y="276"/>
                </a:lnTo>
                <a:lnTo>
                  <a:pt x="5171" y="292"/>
                </a:lnTo>
                <a:lnTo>
                  <a:pt x="5173" y="309"/>
                </a:lnTo>
                <a:lnTo>
                  <a:pt x="5178" y="320"/>
                </a:lnTo>
                <a:lnTo>
                  <a:pt x="5185" y="220"/>
                </a:lnTo>
                <a:lnTo>
                  <a:pt x="5191" y="220"/>
                </a:lnTo>
                <a:lnTo>
                  <a:pt x="5193" y="203"/>
                </a:lnTo>
                <a:lnTo>
                  <a:pt x="5193" y="181"/>
                </a:lnTo>
                <a:lnTo>
                  <a:pt x="5191" y="158"/>
                </a:lnTo>
                <a:lnTo>
                  <a:pt x="5191" y="132"/>
                </a:lnTo>
                <a:lnTo>
                  <a:pt x="5191" y="111"/>
                </a:lnTo>
                <a:lnTo>
                  <a:pt x="5202" y="114"/>
                </a:lnTo>
                <a:lnTo>
                  <a:pt x="5194" y="327"/>
                </a:lnTo>
                <a:lnTo>
                  <a:pt x="5194" y="340"/>
                </a:lnTo>
                <a:lnTo>
                  <a:pt x="5193" y="356"/>
                </a:lnTo>
                <a:lnTo>
                  <a:pt x="5193" y="374"/>
                </a:lnTo>
                <a:lnTo>
                  <a:pt x="5193" y="392"/>
                </a:lnTo>
                <a:lnTo>
                  <a:pt x="5194" y="407"/>
                </a:lnTo>
                <a:lnTo>
                  <a:pt x="5198" y="416"/>
                </a:lnTo>
                <a:lnTo>
                  <a:pt x="5200" y="403"/>
                </a:lnTo>
                <a:lnTo>
                  <a:pt x="5202" y="385"/>
                </a:lnTo>
                <a:lnTo>
                  <a:pt x="5207" y="365"/>
                </a:lnTo>
                <a:lnTo>
                  <a:pt x="5211" y="349"/>
                </a:lnTo>
                <a:lnTo>
                  <a:pt x="5214" y="340"/>
                </a:lnTo>
                <a:lnTo>
                  <a:pt x="5216" y="338"/>
                </a:lnTo>
                <a:lnTo>
                  <a:pt x="5216" y="336"/>
                </a:lnTo>
                <a:lnTo>
                  <a:pt x="5216" y="336"/>
                </a:lnTo>
                <a:lnTo>
                  <a:pt x="5218" y="336"/>
                </a:lnTo>
                <a:lnTo>
                  <a:pt x="5220" y="336"/>
                </a:lnTo>
                <a:lnTo>
                  <a:pt x="5222" y="334"/>
                </a:lnTo>
                <a:lnTo>
                  <a:pt x="5222" y="356"/>
                </a:lnTo>
                <a:lnTo>
                  <a:pt x="5225" y="356"/>
                </a:lnTo>
                <a:lnTo>
                  <a:pt x="5231" y="291"/>
                </a:lnTo>
                <a:lnTo>
                  <a:pt x="5233" y="285"/>
                </a:lnTo>
                <a:lnTo>
                  <a:pt x="5236" y="276"/>
                </a:lnTo>
                <a:lnTo>
                  <a:pt x="5240" y="265"/>
                </a:lnTo>
                <a:lnTo>
                  <a:pt x="5238" y="254"/>
                </a:lnTo>
                <a:lnTo>
                  <a:pt x="5231" y="251"/>
                </a:lnTo>
                <a:lnTo>
                  <a:pt x="5231" y="243"/>
                </a:lnTo>
                <a:lnTo>
                  <a:pt x="5238" y="243"/>
                </a:lnTo>
                <a:lnTo>
                  <a:pt x="5251" y="103"/>
                </a:lnTo>
                <a:lnTo>
                  <a:pt x="5258" y="103"/>
                </a:lnTo>
                <a:lnTo>
                  <a:pt x="5251" y="280"/>
                </a:lnTo>
                <a:lnTo>
                  <a:pt x="5254" y="280"/>
                </a:lnTo>
                <a:lnTo>
                  <a:pt x="5254" y="291"/>
                </a:lnTo>
                <a:lnTo>
                  <a:pt x="5258" y="291"/>
                </a:lnTo>
                <a:lnTo>
                  <a:pt x="5260" y="301"/>
                </a:lnTo>
                <a:lnTo>
                  <a:pt x="5262" y="314"/>
                </a:lnTo>
                <a:lnTo>
                  <a:pt x="5262" y="327"/>
                </a:lnTo>
                <a:lnTo>
                  <a:pt x="5265" y="334"/>
                </a:lnTo>
                <a:lnTo>
                  <a:pt x="5285" y="154"/>
                </a:lnTo>
                <a:lnTo>
                  <a:pt x="5294" y="154"/>
                </a:lnTo>
                <a:lnTo>
                  <a:pt x="5298" y="176"/>
                </a:lnTo>
                <a:lnTo>
                  <a:pt x="5298" y="178"/>
                </a:lnTo>
                <a:lnTo>
                  <a:pt x="5296" y="178"/>
                </a:lnTo>
                <a:lnTo>
                  <a:pt x="5296" y="178"/>
                </a:lnTo>
                <a:lnTo>
                  <a:pt x="5294" y="176"/>
                </a:lnTo>
                <a:lnTo>
                  <a:pt x="5294" y="178"/>
                </a:lnTo>
                <a:lnTo>
                  <a:pt x="5294" y="180"/>
                </a:lnTo>
                <a:lnTo>
                  <a:pt x="5298" y="180"/>
                </a:lnTo>
                <a:lnTo>
                  <a:pt x="5298" y="231"/>
                </a:lnTo>
                <a:lnTo>
                  <a:pt x="5302" y="231"/>
                </a:lnTo>
                <a:lnTo>
                  <a:pt x="5311" y="154"/>
                </a:lnTo>
                <a:lnTo>
                  <a:pt x="5298" y="151"/>
                </a:lnTo>
                <a:lnTo>
                  <a:pt x="5298" y="143"/>
                </a:lnTo>
                <a:lnTo>
                  <a:pt x="5303" y="141"/>
                </a:lnTo>
                <a:lnTo>
                  <a:pt x="5307" y="141"/>
                </a:lnTo>
                <a:lnTo>
                  <a:pt x="5311" y="140"/>
                </a:lnTo>
                <a:lnTo>
                  <a:pt x="5314" y="138"/>
                </a:lnTo>
                <a:lnTo>
                  <a:pt x="5318" y="136"/>
                </a:lnTo>
                <a:lnTo>
                  <a:pt x="5322" y="136"/>
                </a:lnTo>
                <a:lnTo>
                  <a:pt x="5322" y="154"/>
                </a:lnTo>
                <a:lnTo>
                  <a:pt x="5333" y="163"/>
                </a:lnTo>
                <a:lnTo>
                  <a:pt x="5345" y="178"/>
                </a:lnTo>
                <a:lnTo>
                  <a:pt x="5358" y="194"/>
                </a:lnTo>
                <a:lnTo>
                  <a:pt x="5369" y="211"/>
                </a:lnTo>
                <a:lnTo>
                  <a:pt x="5374" y="223"/>
                </a:lnTo>
                <a:lnTo>
                  <a:pt x="5378" y="223"/>
                </a:lnTo>
                <a:lnTo>
                  <a:pt x="5367" y="172"/>
                </a:lnTo>
                <a:lnTo>
                  <a:pt x="5354" y="127"/>
                </a:lnTo>
                <a:lnTo>
                  <a:pt x="5351" y="94"/>
                </a:lnTo>
                <a:lnTo>
                  <a:pt x="5343" y="76"/>
                </a:lnTo>
                <a:lnTo>
                  <a:pt x="5338" y="54"/>
                </a:lnTo>
                <a:lnTo>
                  <a:pt x="5345" y="54"/>
                </a:lnTo>
                <a:lnTo>
                  <a:pt x="5371" y="136"/>
                </a:lnTo>
                <a:lnTo>
                  <a:pt x="5371" y="151"/>
                </a:lnTo>
                <a:lnTo>
                  <a:pt x="5374" y="151"/>
                </a:lnTo>
                <a:lnTo>
                  <a:pt x="5378" y="180"/>
                </a:lnTo>
                <a:lnTo>
                  <a:pt x="5382" y="180"/>
                </a:lnTo>
                <a:lnTo>
                  <a:pt x="5382" y="176"/>
                </a:lnTo>
                <a:lnTo>
                  <a:pt x="5385" y="176"/>
                </a:lnTo>
                <a:lnTo>
                  <a:pt x="5394" y="180"/>
                </a:lnTo>
                <a:lnTo>
                  <a:pt x="5393" y="196"/>
                </a:lnTo>
                <a:lnTo>
                  <a:pt x="5391" y="214"/>
                </a:lnTo>
                <a:lnTo>
                  <a:pt x="5385" y="214"/>
                </a:lnTo>
                <a:lnTo>
                  <a:pt x="5385" y="218"/>
                </a:lnTo>
                <a:lnTo>
                  <a:pt x="5387" y="218"/>
                </a:lnTo>
                <a:lnTo>
                  <a:pt x="5387" y="218"/>
                </a:lnTo>
                <a:lnTo>
                  <a:pt x="5389" y="216"/>
                </a:lnTo>
                <a:lnTo>
                  <a:pt x="5389" y="218"/>
                </a:lnTo>
                <a:lnTo>
                  <a:pt x="5391" y="220"/>
                </a:lnTo>
                <a:lnTo>
                  <a:pt x="5391" y="243"/>
                </a:lnTo>
                <a:lnTo>
                  <a:pt x="5398" y="243"/>
                </a:lnTo>
                <a:lnTo>
                  <a:pt x="5396" y="232"/>
                </a:lnTo>
                <a:lnTo>
                  <a:pt x="5398" y="220"/>
                </a:lnTo>
                <a:lnTo>
                  <a:pt x="5398" y="203"/>
                </a:lnTo>
                <a:lnTo>
                  <a:pt x="5398" y="83"/>
                </a:lnTo>
                <a:lnTo>
                  <a:pt x="5405" y="83"/>
                </a:lnTo>
                <a:lnTo>
                  <a:pt x="5405" y="136"/>
                </a:lnTo>
                <a:lnTo>
                  <a:pt x="5411" y="136"/>
                </a:lnTo>
                <a:lnTo>
                  <a:pt x="5405" y="143"/>
                </a:lnTo>
                <a:lnTo>
                  <a:pt x="5411" y="154"/>
                </a:lnTo>
                <a:lnTo>
                  <a:pt x="5409" y="156"/>
                </a:lnTo>
                <a:lnTo>
                  <a:pt x="5407" y="156"/>
                </a:lnTo>
                <a:lnTo>
                  <a:pt x="5405" y="156"/>
                </a:lnTo>
                <a:lnTo>
                  <a:pt x="5405" y="158"/>
                </a:lnTo>
                <a:lnTo>
                  <a:pt x="5405" y="160"/>
                </a:lnTo>
                <a:lnTo>
                  <a:pt x="5411" y="160"/>
                </a:lnTo>
                <a:lnTo>
                  <a:pt x="5411" y="191"/>
                </a:lnTo>
                <a:lnTo>
                  <a:pt x="5414" y="191"/>
                </a:lnTo>
                <a:lnTo>
                  <a:pt x="5414" y="163"/>
                </a:lnTo>
                <a:lnTo>
                  <a:pt x="5422" y="163"/>
                </a:lnTo>
                <a:lnTo>
                  <a:pt x="5425" y="191"/>
                </a:lnTo>
                <a:lnTo>
                  <a:pt x="5433" y="218"/>
                </a:lnTo>
                <a:lnTo>
                  <a:pt x="5438" y="245"/>
                </a:lnTo>
                <a:lnTo>
                  <a:pt x="5442" y="274"/>
                </a:lnTo>
                <a:lnTo>
                  <a:pt x="5451" y="274"/>
                </a:lnTo>
                <a:lnTo>
                  <a:pt x="5453" y="289"/>
                </a:lnTo>
                <a:lnTo>
                  <a:pt x="5456" y="305"/>
                </a:lnTo>
                <a:lnTo>
                  <a:pt x="5462" y="314"/>
                </a:lnTo>
                <a:lnTo>
                  <a:pt x="5463" y="294"/>
                </a:lnTo>
                <a:lnTo>
                  <a:pt x="5465" y="276"/>
                </a:lnTo>
                <a:lnTo>
                  <a:pt x="5471" y="260"/>
                </a:lnTo>
                <a:lnTo>
                  <a:pt x="5471" y="227"/>
                </a:lnTo>
                <a:lnTo>
                  <a:pt x="5474" y="227"/>
                </a:lnTo>
                <a:lnTo>
                  <a:pt x="5474" y="191"/>
                </a:lnTo>
                <a:lnTo>
                  <a:pt x="5478" y="191"/>
                </a:lnTo>
                <a:lnTo>
                  <a:pt x="5480" y="174"/>
                </a:lnTo>
                <a:lnTo>
                  <a:pt x="5480" y="156"/>
                </a:lnTo>
                <a:lnTo>
                  <a:pt x="5480" y="138"/>
                </a:lnTo>
                <a:lnTo>
                  <a:pt x="5482" y="123"/>
                </a:lnTo>
                <a:lnTo>
                  <a:pt x="5485" y="123"/>
                </a:lnTo>
                <a:lnTo>
                  <a:pt x="5485" y="187"/>
                </a:lnTo>
                <a:lnTo>
                  <a:pt x="5494" y="187"/>
                </a:lnTo>
                <a:lnTo>
                  <a:pt x="5493" y="192"/>
                </a:lnTo>
                <a:lnTo>
                  <a:pt x="5493" y="196"/>
                </a:lnTo>
                <a:lnTo>
                  <a:pt x="5491" y="200"/>
                </a:lnTo>
                <a:lnTo>
                  <a:pt x="5491" y="203"/>
                </a:lnTo>
                <a:lnTo>
                  <a:pt x="5502" y="200"/>
                </a:lnTo>
                <a:lnTo>
                  <a:pt x="5498" y="207"/>
                </a:lnTo>
                <a:lnTo>
                  <a:pt x="5505" y="211"/>
                </a:lnTo>
                <a:lnTo>
                  <a:pt x="5505" y="223"/>
                </a:lnTo>
                <a:lnTo>
                  <a:pt x="5511" y="223"/>
                </a:lnTo>
                <a:lnTo>
                  <a:pt x="5511" y="231"/>
                </a:lnTo>
                <a:lnTo>
                  <a:pt x="5514" y="231"/>
                </a:lnTo>
                <a:lnTo>
                  <a:pt x="5514" y="243"/>
                </a:lnTo>
                <a:lnTo>
                  <a:pt x="5518" y="243"/>
                </a:lnTo>
                <a:lnTo>
                  <a:pt x="5518" y="254"/>
                </a:lnTo>
                <a:lnTo>
                  <a:pt x="5522" y="254"/>
                </a:lnTo>
                <a:lnTo>
                  <a:pt x="5522" y="267"/>
                </a:lnTo>
                <a:lnTo>
                  <a:pt x="5525" y="267"/>
                </a:lnTo>
                <a:lnTo>
                  <a:pt x="5525" y="283"/>
                </a:lnTo>
                <a:lnTo>
                  <a:pt x="5531" y="283"/>
                </a:lnTo>
                <a:lnTo>
                  <a:pt x="5534" y="320"/>
                </a:lnTo>
                <a:lnTo>
                  <a:pt x="5538" y="320"/>
                </a:lnTo>
                <a:lnTo>
                  <a:pt x="5540" y="331"/>
                </a:lnTo>
                <a:lnTo>
                  <a:pt x="5540" y="345"/>
                </a:lnTo>
                <a:lnTo>
                  <a:pt x="5540" y="361"/>
                </a:lnTo>
                <a:lnTo>
                  <a:pt x="5542" y="374"/>
                </a:lnTo>
                <a:lnTo>
                  <a:pt x="5545" y="383"/>
                </a:lnTo>
                <a:lnTo>
                  <a:pt x="5545" y="361"/>
                </a:lnTo>
                <a:lnTo>
                  <a:pt x="5545" y="338"/>
                </a:lnTo>
                <a:lnTo>
                  <a:pt x="5545" y="318"/>
                </a:lnTo>
                <a:lnTo>
                  <a:pt x="5545" y="303"/>
                </a:lnTo>
                <a:lnTo>
                  <a:pt x="5547" y="303"/>
                </a:lnTo>
                <a:lnTo>
                  <a:pt x="5547" y="301"/>
                </a:lnTo>
                <a:lnTo>
                  <a:pt x="5549" y="300"/>
                </a:lnTo>
                <a:lnTo>
                  <a:pt x="5551" y="296"/>
                </a:lnTo>
                <a:lnTo>
                  <a:pt x="5551" y="291"/>
                </a:lnTo>
                <a:lnTo>
                  <a:pt x="5545" y="291"/>
                </a:lnTo>
                <a:lnTo>
                  <a:pt x="5545" y="271"/>
                </a:lnTo>
                <a:lnTo>
                  <a:pt x="5542" y="271"/>
                </a:lnTo>
                <a:lnTo>
                  <a:pt x="5540" y="269"/>
                </a:lnTo>
                <a:lnTo>
                  <a:pt x="5540" y="265"/>
                </a:lnTo>
                <a:lnTo>
                  <a:pt x="5540" y="263"/>
                </a:lnTo>
                <a:lnTo>
                  <a:pt x="5538" y="260"/>
                </a:lnTo>
                <a:lnTo>
                  <a:pt x="5538" y="254"/>
                </a:lnTo>
                <a:lnTo>
                  <a:pt x="5545" y="260"/>
                </a:lnTo>
                <a:lnTo>
                  <a:pt x="5545" y="247"/>
                </a:lnTo>
                <a:lnTo>
                  <a:pt x="5558" y="251"/>
                </a:lnTo>
                <a:lnTo>
                  <a:pt x="5560" y="263"/>
                </a:lnTo>
                <a:lnTo>
                  <a:pt x="5563" y="274"/>
                </a:lnTo>
                <a:lnTo>
                  <a:pt x="5565" y="283"/>
                </a:lnTo>
                <a:lnTo>
                  <a:pt x="5565" y="307"/>
                </a:lnTo>
                <a:lnTo>
                  <a:pt x="5578" y="311"/>
                </a:lnTo>
                <a:lnTo>
                  <a:pt x="5578" y="314"/>
                </a:lnTo>
                <a:lnTo>
                  <a:pt x="5574" y="321"/>
                </a:lnTo>
                <a:lnTo>
                  <a:pt x="5573" y="334"/>
                </a:lnTo>
                <a:lnTo>
                  <a:pt x="5573" y="349"/>
                </a:lnTo>
                <a:lnTo>
                  <a:pt x="5574" y="360"/>
                </a:lnTo>
                <a:lnTo>
                  <a:pt x="5578" y="360"/>
                </a:lnTo>
                <a:lnTo>
                  <a:pt x="5585" y="463"/>
                </a:lnTo>
                <a:lnTo>
                  <a:pt x="5594" y="463"/>
                </a:lnTo>
                <a:lnTo>
                  <a:pt x="5596" y="429"/>
                </a:lnTo>
                <a:lnTo>
                  <a:pt x="5598" y="391"/>
                </a:lnTo>
                <a:lnTo>
                  <a:pt x="5598" y="351"/>
                </a:lnTo>
                <a:lnTo>
                  <a:pt x="5598" y="307"/>
                </a:lnTo>
                <a:lnTo>
                  <a:pt x="5594" y="307"/>
                </a:lnTo>
                <a:lnTo>
                  <a:pt x="5594" y="283"/>
                </a:lnTo>
                <a:lnTo>
                  <a:pt x="5591" y="283"/>
                </a:lnTo>
                <a:lnTo>
                  <a:pt x="5585" y="254"/>
                </a:lnTo>
                <a:lnTo>
                  <a:pt x="5591" y="254"/>
                </a:lnTo>
                <a:lnTo>
                  <a:pt x="5591" y="260"/>
                </a:lnTo>
                <a:lnTo>
                  <a:pt x="5596" y="267"/>
                </a:lnTo>
                <a:lnTo>
                  <a:pt x="5600" y="274"/>
                </a:lnTo>
                <a:lnTo>
                  <a:pt x="5600" y="283"/>
                </a:lnTo>
                <a:lnTo>
                  <a:pt x="5602" y="296"/>
                </a:lnTo>
                <a:lnTo>
                  <a:pt x="5605" y="296"/>
                </a:lnTo>
                <a:lnTo>
                  <a:pt x="5605" y="320"/>
                </a:lnTo>
                <a:lnTo>
                  <a:pt x="5611" y="320"/>
                </a:lnTo>
                <a:lnTo>
                  <a:pt x="5611" y="334"/>
                </a:lnTo>
                <a:lnTo>
                  <a:pt x="5614" y="334"/>
                </a:lnTo>
                <a:lnTo>
                  <a:pt x="5616" y="349"/>
                </a:lnTo>
                <a:lnTo>
                  <a:pt x="5616" y="361"/>
                </a:lnTo>
                <a:lnTo>
                  <a:pt x="5616" y="372"/>
                </a:lnTo>
                <a:lnTo>
                  <a:pt x="5622" y="383"/>
                </a:lnTo>
                <a:lnTo>
                  <a:pt x="5623" y="352"/>
                </a:lnTo>
                <a:lnTo>
                  <a:pt x="5625" y="321"/>
                </a:lnTo>
                <a:lnTo>
                  <a:pt x="5627" y="291"/>
                </a:lnTo>
                <a:lnTo>
                  <a:pt x="5622" y="263"/>
                </a:lnTo>
                <a:lnTo>
                  <a:pt x="5622" y="236"/>
                </a:lnTo>
                <a:lnTo>
                  <a:pt x="5618" y="236"/>
                </a:lnTo>
                <a:lnTo>
                  <a:pt x="5614" y="211"/>
                </a:lnTo>
                <a:lnTo>
                  <a:pt x="5605" y="207"/>
                </a:lnTo>
                <a:lnTo>
                  <a:pt x="5594" y="187"/>
                </a:lnTo>
                <a:lnTo>
                  <a:pt x="5605" y="187"/>
                </a:lnTo>
                <a:lnTo>
                  <a:pt x="5605" y="183"/>
                </a:lnTo>
                <a:lnTo>
                  <a:pt x="5596" y="172"/>
                </a:lnTo>
                <a:lnTo>
                  <a:pt x="5587" y="158"/>
                </a:lnTo>
                <a:lnTo>
                  <a:pt x="5582" y="143"/>
                </a:lnTo>
                <a:lnTo>
                  <a:pt x="5594" y="143"/>
                </a:lnTo>
                <a:lnTo>
                  <a:pt x="5596" y="151"/>
                </a:lnTo>
                <a:lnTo>
                  <a:pt x="5600" y="156"/>
                </a:lnTo>
                <a:lnTo>
                  <a:pt x="5603" y="161"/>
                </a:lnTo>
                <a:lnTo>
                  <a:pt x="5607" y="165"/>
                </a:lnTo>
                <a:lnTo>
                  <a:pt x="5611" y="171"/>
                </a:lnTo>
                <a:lnTo>
                  <a:pt x="5611" y="180"/>
                </a:lnTo>
                <a:lnTo>
                  <a:pt x="5614" y="180"/>
                </a:lnTo>
                <a:lnTo>
                  <a:pt x="5614" y="187"/>
                </a:lnTo>
                <a:lnTo>
                  <a:pt x="5622" y="191"/>
                </a:lnTo>
                <a:lnTo>
                  <a:pt x="5625" y="211"/>
                </a:lnTo>
                <a:lnTo>
                  <a:pt x="5631" y="211"/>
                </a:lnTo>
                <a:lnTo>
                  <a:pt x="5634" y="227"/>
                </a:lnTo>
                <a:lnTo>
                  <a:pt x="5638" y="227"/>
                </a:lnTo>
                <a:lnTo>
                  <a:pt x="5638" y="240"/>
                </a:lnTo>
                <a:lnTo>
                  <a:pt x="5642" y="240"/>
                </a:lnTo>
                <a:lnTo>
                  <a:pt x="5642" y="260"/>
                </a:lnTo>
                <a:lnTo>
                  <a:pt x="5645" y="260"/>
                </a:lnTo>
                <a:lnTo>
                  <a:pt x="5654" y="311"/>
                </a:lnTo>
                <a:lnTo>
                  <a:pt x="5658" y="311"/>
                </a:lnTo>
                <a:lnTo>
                  <a:pt x="5660" y="267"/>
                </a:lnTo>
                <a:lnTo>
                  <a:pt x="5663" y="223"/>
                </a:lnTo>
                <a:lnTo>
                  <a:pt x="5665" y="176"/>
                </a:lnTo>
                <a:lnTo>
                  <a:pt x="5658" y="176"/>
                </a:lnTo>
                <a:lnTo>
                  <a:pt x="5654" y="156"/>
                </a:lnTo>
                <a:lnTo>
                  <a:pt x="5645" y="141"/>
                </a:lnTo>
                <a:lnTo>
                  <a:pt x="5636" y="127"/>
                </a:lnTo>
                <a:lnTo>
                  <a:pt x="5627" y="112"/>
                </a:lnTo>
                <a:lnTo>
                  <a:pt x="5622" y="94"/>
                </a:lnTo>
                <a:lnTo>
                  <a:pt x="5631" y="94"/>
                </a:lnTo>
                <a:lnTo>
                  <a:pt x="5634" y="107"/>
                </a:lnTo>
                <a:lnTo>
                  <a:pt x="5642" y="111"/>
                </a:lnTo>
                <a:lnTo>
                  <a:pt x="5654" y="134"/>
                </a:lnTo>
                <a:lnTo>
                  <a:pt x="5662" y="160"/>
                </a:lnTo>
                <a:lnTo>
                  <a:pt x="5665" y="160"/>
                </a:lnTo>
                <a:lnTo>
                  <a:pt x="5665" y="87"/>
                </a:lnTo>
                <a:lnTo>
                  <a:pt x="5671" y="87"/>
                </a:lnTo>
                <a:lnTo>
                  <a:pt x="5671" y="54"/>
                </a:lnTo>
                <a:lnTo>
                  <a:pt x="5674" y="54"/>
                </a:lnTo>
                <a:lnTo>
                  <a:pt x="5676" y="51"/>
                </a:lnTo>
                <a:lnTo>
                  <a:pt x="5676" y="47"/>
                </a:lnTo>
                <a:lnTo>
                  <a:pt x="5676" y="43"/>
                </a:lnTo>
                <a:lnTo>
                  <a:pt x="5678" y="40"/>
                </a:lnTo>
                <a:lnTo>
                  <a:pt x="5680" y="40"/>
                </a:lnTo>
                <a:lnTo>
                  <a:pt x="5680" y="41"/>
                </a:lnTo>
                <a:lnTo>
                  <a:pt x="5680" y="41"/>
                </a:lnTo>
                <a:lnTo>
                  <a:pt x="5680" y="41"/>
                </a:lnTo>
                <a:lnTo>
                  <a:pt x="5682" y="41"/>
                </a:lnTo>
                <a:lnTo>
                  <a:pt x="5682" y="43"/>
                </a:lnTo>
                <a:lnTo>
                  <a:pt x="5685" y="43"/>
                </a:lnTo>
                <a:lnTo>
                  <a:pt x="5682" y="87"/>
                </a:lnTo>
                <a:lnTo>
                  <a:pt x="5678" y="87"/>
                </a:lnTo>
                <a:lnTo>
                  <a:pt x="5682" y="107"/>
                </a:lnTo>
                <a:lnTo>
                  <a:pt x="5689" y="111"/>
                </a:lnTo>
                <a:lnTo>
                  <a:pt x="5693" y="114"/>
                </a:lnTo>
                <a:lnTo>
                  <a:pt x="5698" y="118"/>
                </a:lnTo>
                <a:lnTo>
                  <a:pt x="5703" y="121"/>
                </a:lnTo>
                <a:lnTo>
                  <a:pt x="5711" y="123"/>
                </a:lnTo>
                <a:lnTo>
                  <a:pt x="5711" y="120"/>
                </a:lnTo>
                <a:lnTo>
                  <a:pt x="5722" y="111"/>
                </a:lnTo>
                <a:lnTo>
                  <a:pt x="5722" y="94"/>
                </a:lnTo>
                <a:lnTo>
                  <a:pt x="5734" y="94"/>
                </a:lnTo>
                <a:lnTo>
                  <a:pt x="5734" y="103"/>
                </a:lnTo>
                <a:lnTo>
                  <a:pt x="5731" y="103"/>
                </a:lnTo>
                <a:lnTo>
                  <a:pt x="5731" y="107"/>
                </a:lnTo>
                <a:lnTo>
                  <a:pt x="5734" y="107"/>
                </a:lnTo>
                <a:lnTo>
                  <a:pt x="5733" y="109"/>
                </a:lnTo>
                <a:lnTo>
                  <a:pt x="5733" y="109"/>
                </a:lnTo>
                <a:lnTo>
                  <a:pt x="5733" y="109"/>
                </a:lnTo>
                <a:lnTo>
                  <a:pt x="5731" y="109"/>
                </a:lnTo>
                <a:lnTo>
                  <a:pt x="5731" y="111"/>
                </a:lnTo>
                <a:lnTo>
                  <a:pt x="5731" y="140"/>
                </a:lnTo>
                <a:lnTo>
                  <a:pt x="5725" y="140"/>
                </a:lnTo>
                <a:lnTo>
                  <a:pt x="5731" y="151"/>
                </a:lnTo>
                <a:lnTo>
                  <a:pt x="5725" y="151"/>
                </a:lnTo>
                <a:lnTo>
                  <a:pt x="5725" y="154"/>
                </a:lnTo>
                <a:lnTo>
                  <a:pt x="5731" y="154"/>
                </a:lnTo>
                <a:lnTo>
                  <a:pt x="5731" y="163"/>
                </a:lnTo>
                <a:lnTo>
                  <a:pt x="5738" y="167"/>
                </a:lnTo>
                <a:lnTo>
                  <a:pt x="5751" y="203"/>
                </a:lnTo>
                <a:lnTo>
                  <a:pt x="5754" y="203"/>
                </a:lnTo>
                <a:lnTo>
                  <a:pt x="5756" y="176"/>
                </a:lnTo>
                <a:lnTo>
                  <a:pt x="5760" y="152"/>
                </a:lnTo>
                <a:lnTo>
                  <a:pt x="5765" y="131"/>
                </a:lnTo>
                <a:lnTo>
                  <a:pt x="5771" y="107"/>
                </a:lnTo>
                <a:lnTo>
                  <a:pt x="5782" y="103"/>
                </a:lnTo>
                <a:lnTo>
                  <a:pt x="5782" y="94"/>
                </a:lnTo>
                <a:lnTo>
                  <a:pt x="5794" y="100"/>
                </a:lnTo>
                <a:lnTo>
                  <a:pt x="5791" y="123"/>
                </a:lnTo>
                <a:lnTo>
                  <a:pt x="5785" y="123"/>
                </a:lnTo>
                <a:lnTo>
                  <a:pt x="5785" y="160"/>
                </a:lnTo>
                <a:lnTo>
                  <a:pt x="5782" y="160"/>
                </a:lnTo>
                <a:lnTo>
                  <a:pt x="5778" y="207"/>
                </a:lnTo>
                <a:lnTo>
                  <a:pt x="5774" y="207"/>
                </a:lnTo>
                <a:lnTo>
                  <a:pt x="5774" y="243"/>
                </a:lnTo>
                <a:lnTo>
                  <a:pt x="5771" y="243"/>
                </a:lnTo>
                <a:lnTo>
                  <a:pt x="5774" y="300"/>
                </a:lnTo>
                <a:lnTo>
                  <a:pt x="5778" y="300"/>
                </a:lnTo>
                <a:lnTo>
                  <a:pt x="5780" y="312"/>
                </a:lnTo>
                <a:lnTo>
                  <a:pt x="5780" y="323"/>
                </a:lnTo>
                <a:lnTo>
                  <a:pt x="5780" y="334"/>
                </a:lnTo>
                <a:lnTo>
                  <a:pt x="5785" y="343"/>
                </a:lnTo>
                <a:lnTo>
                  <a:pt x="5783" y="314"/>
                </a:lnTo>
                <a:lnTo>
                  <a:pt x="5778" y="287"/>
                </a:lnTo>
                <a:lnTo>
                  <a:pt x="5774" y="260"/>
                </a:lnTo>
                <a:lnTo>
                  <a:pt x="5776" y="260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8" y="263"/>
                </a:lnTo>
                <a:lnTo>
                  <a:pt x="5791" y="260"/>
                </a:lnTo>
                <a:lnTo>
                  <a:pt x="5791" y="263"/>
                </a:lnTo>
                <a:lnTo>
                  <a:pt x="5796" y="276"/>
                </a:lnTo>
                <a:lnTo>
                  <a:pt x="5802" y="292"/>
                </a:lnTo>
                <a:lnTo>
                  <a:pt x="5807" y="311"/>
                </a:lnTo>
                <a:lnTo>
                  <a:pt x="5811" y="327"/>
                </a:lnTo>
                <a:lnTo>
                  <a:pt x="5811" y="351"/>
                </a:lnTo>
                <a:lnTo>
                  <a:pt x="5814" y="351"/>
                </a:lnTo>
                <a:lnTo>
                  <a:pt x="5814" y="309"/>
                </a:lnTo>
                <a:lnTo>
                  <a:pt x="5818" y="267"/>
                </a:lnTo>
                <a:lnTo>
                  <a:pt x="5825" y="225"/>
                </a:lnTo>
                <a:lnTo>
                  <a:pt x="5834" y="191"/>
                </a:lnTo>
                <a:lnTo>
                  <a:pt x="5842" y="140"/>
                </a:lnTo>
                <a:lnTo>
                  <a:pt x="5845" y="140"/>
                </a:lnTo>
                <a:lnTo>
                  <a:pt x="5847" y="138"/>
                </a:lnTo>
                <a:lnTo>
                  <a:pt x="5849" y="136"/>
                </a:lnTo>
                <a:lnTo>
                  <a:pt x="5849" y="136"/>
                </a:lnTo>
                <a:lnTo>
                  <a:pt x="5849" y="136"/>
                </a:lnTo>
                <a:lnTo>
                  <a:pt x="5851" y="136"/>
                </a:lnTo>
                <a:lnTo>
                  <a:pt x="5854" y="136"/>
                </a:lnTo>
                <a:lnTo>
                  <a:pt x="5853" y="161"/>
                </a:lnTo>
                <a:lnTo>
                  <a:pt x="5853" y="192"/>
                </a:lnTo>
                <a:lnTo>
                  <a:pt x="5851" y="223"/>
                </a:lnTo>
                <a:lnTo>
                  <a:pt x="5849" y="245"/>
                </a:lnTo>
                <a:lnTo>
                  <a:pt x="5849" y="272"/>
                </a:lnTo>
                <a:lnTo>
                  <a:pt x="5853" y="303"/>
                </a:lnTo>
                <a:lnTo>
                  <a:pt x="5858" y="334"/>
                </a:lnTo>
                <a:lnTo>
                  <a:pt x="5863" y="363"/>
                </a:lnTo>
                <a:lnTo>
                  <a:pt x="5871" y="387"/>
                </a:lnTo>
                <a:lnTo>
                  <a:pt x="5873" y="401"/>
                </a:lnTo>
                <a:lnTo>
                  <a:pt x="5873" y="420"/>
                </a:lnTo>
                <a:lnTo>
                  <a:pt x="5873" y="436"/>
                </a:lnTo>
                <a:lnTo>
                  <a:pt x="5873" y="452"/>
                </a:lnTo>
                <a:lnTo>
                  <a:pt x="5878" y="463"/>
                </a:lnTo>
                <a:lnTo>
                  <a:pt x="5885" y="347"/>
                </a:lnTo>
                <a:lnTo>
                  <a:pt x="5882" y="347"/>
                </a:lnTo>
                <a:lnTo>
                  <a:pt x="5882" y="300"/>
                </a:lnTo>
                <a:lnTo>
                  <a:pt x="5874" y="280"/>
                </a:lnTo>
                <a:lnTo>
                  <a:pt x="5871" y="260"/>
                </a:lnTo>
                <a:lnTo>
                  <a:pt x="5882" y="263"/>
                </a:lnTo>
                <a:lnTo>
                  <a:pt x="5883" y="274"/>
                </a:lnTo>
                <a:lnTo>
                  <a:pt x="5889" y="289"/>
                </a:lnTo>
                <a:lnTo>
                  <a:pt x="5893" y="305"/>
                </a:lnTo>
                <a:lnTo>
                  <a:pt x="5898" y="320"/>
                </a:lnTo>
                <a:lnTo>
                  <a:pt x="5902" y="327"/>
                </a:lnTo>
                <a:lnTo>
                  <a:pt x="5902" y="320"/>
                </a:lnTo>
                <a:lnTo>
                  <a:pt x="5905" y="311"/>
                </a:lnTo>
                <a:lnTo>
                  <a:pt x="5907" y="296"/>
                </a:lnTo>
                <a:lnTo>
                  <a:pt x="5907" y="276"/>
                </a:lnTo>
                <a:lnTo>
                  <a:pt x="5907" y="260"/>
                </a:lnTo>
                <a:lnTo>
                  <a:pt x="5905" y="247"/>
                </a:lnTo>
                <a:lnTo>
                  <a:pt x="5902" y="247"/>
                </a:lnTo>
                <a:lnTo>
                  <a:pt x="5902" y="183"/>
                </a:lnTo>
                <a:lnTo>
                  <a:pt x="5898" y="183"/>
                </a:lnTo>
                <a:lnTo>
                  <a:pt x="5898" y="160"/>
                </a:lnTo>
                <a:lnTo>
                  <a:pt x="5894" y="160"/>
                </a:lnTo>
                <a:lnTo>
                  <a:pt x="5894" y="136"/>
                </a:lnTo>
                <a:lnTo>
                  <a:pt x="5891" y="136"/>
                </a:lnTo>
                <a:lnTo>
                  <a:pt x="5891" y="114"/>
                </a:lnTo>
                <a:lnTo>
                  <a:pt x="5885" y="114"/>
                </a:lnTo>
                <a:lnTo>
                  <a:pt x="5885" y="87"/>
                </a:lnTo>
                <a:lnTo>
                  <a:pt x="5882" y="87"/>
                </a:lnTo>
                <a:lnTo>
                  <a:pt x="5878" y="63"/>
                </a:lnTo>
                <a:lnTo>
                  <a:pt x="5891" y="67"/>
                </a:lnTo>
                <a:lnTo>
                  <a:pt x="5918" y="214"/>
                </a:lnTo>
                <a:lnTo>
                  <a:pt x="5920" y="227"/>
                </a:lnTo>
                <a:lnTo>
                  <a:pt x="5918" y="238"/>
                </a:lnTo>
                <a:lnTo>
                  <a:pt x="5918" y="247"/>
                </a:lnTo>
                <a:lnTo>
                  <a:pt x="5922" y="254"/>
                </a:lnTo>
                <a:lnTo>
                  <a:pt x="5934" y="163"/>
                </a:lnTo>
                <a:lnTo>
                  <a:pt x="5943" y="131"/>
                </a:lnTo>
                <a:lnTo>
                  <a:pt x="5951" y="94"/>
                </a:lnTo>
                <a:lnTo>
                  <a:pt x="5962" y="100"/>
                </a:lnTo>
                <a:lnTo>
                  <a:pt x="5960" y="109"/>
                </a:lnTo>
                <a:lnTo>
                  <a:pt x="5954" y="123"/>
                </a:lnTo>
                <a:lnTo>
                  <a:pt x="5951" y="141"/>
                </a:lnTo>
                <a:lnTo>
                  <a:pt x="5947" y="160"/>
                </a:lnTo>
                <a:lnTo>
                  <a:pt x="5945" y="178"/>
                </a:lnTo>
                <a:lnTo>
                  <a:pt x="5943" y="191"/>
                </a:lnTo>
                <a:lnTo>
                  <a:pt x="5945" y="200"/>
                </a:lnTo>
                <a:lnTo>
                  <a:pt x="5947" y="191"/>
                </a:lnTo>
                <a:lnTo>
                  <a:pt x="5947" y="185"/>
                </a:lnTo>
                <a:lnTo>
                  <a:pt x="5949" y="180"/>
                </a:lnTo>
                <a:lnTo>
                  <a:pt x="5953" y="176"/>
                </a:lnTo>
                <a:lnTo>
                  <a:pt x="5956" y="172"/>
                </a:lnTo>
                <a:lnTo>
                  <a:pt x="5962" y="171"/>
                </a:lnTo>
                <a:lnTo>
                  <a:pt x="5962" y="211"/>
                </a:lnTo>
                <a:lnTo>
                  <a:pt x="5965" y="211"/>
                </a:lnTo>
                <a:lnTo>
                  <a:pt x="5965" y="203"/>
                </a:lnTo>
                <a:lnTo>
                  <a:pt x="5978" y="192"/>
                </a:lnTo>
                <a:lnTo>
                  <a:pt x="5987" y="178"/>
                </a:lnTo>
                <a:lnTo>
                  <a:pt x="5998" y="167"/>
                </a:lnTo>
                <a:lnTo>
                  <a:pt x="5998" y="183"/>
                </a:lnTo>
                <a:lnTo>
                  <a:pt x="5987" y="194"/>
                </a:lnTo>
                <a:lnTo>
                  <a:pt x="5980" y="209"/>
                </a:lnTo>
                <a:lnTo>
                  <a:pt x="5971" y="223"/>
                </a:lnTo>
                <a:lnTo>
                  <a:pt x="5962" y="236"/>
                </a:lnTo>
                <a:lnTo>
                  <a:pt x="5982" y="307"/>
                </a:lnTo>
                <a:lnTo>
                  <a:pt x="5985" y="307"/>
                </a:lnTo>
                <a:lnTo>
                  <a:pt x="5987" y="292"/>
                </a:lnTo>
                <a:lnTo>
                  <a:pt x="5991" y="283"/>
                </a:lnTo>
                <a:lnTo>
                  <a:pt x="5994" y="274"/>
                </a:lnTo>
                <a:lnTo>
                  <a:pt x="5994" y="254"/>
                </a:lnTo>
                <a:lnTo>
                  <a:pt x="5998" y="254"/>
                </a:lnTo>
                <a:lnTo>
                  <a:pt x="5998" y="654"/>
                </a:lnTo>
                <a:lnTo>
                  <a:pt x="0" y="654"/>
                </a:lnTo>
                <a:lnTo>
                  <a:pt x="0" y="247"/>
                </a:lnTo>
                <a:lnTo>
                  <a:pt x="2" y="247"/>
                </a:lnTo>
                <a:lnTo>
                  <a:pt x="2" y="254"/>
                </a:lnTo>
                <a:lnTo>
                  <a:pt x="5" y="254"/>
                </a:lnTo>
                <a:lnTo>
                  <a:pt x="5" y="271"/>
                </a:lnTo>
                <a:lnTo>
                  <a:pt x="11" y="271"/>
                </a:lnTo>
                <a:lnTo>
                  <a:pt x="14" y="307"/>
                </a:lnTo>
                <a:lnTo>
                  <a:pt x="25" y="307"/>
                </a:lnTo>
                <a:lnTo>
                  <a:pt x="25" y="323"/>
                </a:lnTo>
                <a:lnTo>
                  <a:pt x="31" y="323"/>
                </a:lnTo>
                <a:lnTo>
                  <a:pt x="31" y="403"/>
                </a:lnTo>
                <a:lnTo>
                  <a:pt x="34" y="403"/>
                </a:lnTo>
                <a:lnTo>
                  <a:pt x="34" y="434"/>
                </a:lnTo>
                <a:lnTo>
                  <a:pt x="38" y="434"/>
                </a:lnTo>
                <a:lnTo>
                  <a:pt x="42" y="300"/>
                </a:lnTo>
                <a:lnTo>
                  <a:pt x="38" y="283"/>
                </a:lnTo>
                <a:lnTo>
                  <a:pt x="33" y="269"/>
                </a:lnTo>
                <a:lnTo>
                  <a:pt x="31" y="251"/>
                </a:lnTo>
                <a:lnTo>
                  <a:pt x="34" y="251"/>
                </a:lnTo>
                <a:lnTo>
                  <a:pt x="34" y="254"/>
                </a:lnTo>
                <a:lnTo>
                  <a:pt x="38" y="254"/>
                </a:lnTo>
                <a:lnTo>
                  <a:pt x="42" y="267"/>
                </a:lnTo>
                <a:lnTo>
                  <a:pt x="45" y="278"/>
                </a:lnTo>
                <a:lnTo>
                  <a:pt x="51" y="287"/>
                </a:lnTo>
                <a:lnTo>
                  <a:pt x="54" y="207"/>
                </a:lnTo>
                <a:lnTo>
                  <a:pt x="45" y="203"/>
                </a:lnTo>
                <a:lnTo>
                  <a:pt x="42" y="187"/>
                </a:lnTo>
                <a:lnTo>
                  <a:pt x="51" y="187"/>
                </a:lnTo>
                <a:lnTo>
                  <a:pt x="45" y="174"/>
                </a:lnTo>
                <a:lnTo>
                  <a:pt x="42" y="161"/>
                </a:lnTo>
                <a:lnTo>
                  <a:pt x="38" y="147"/>
                </a:lnTo>
                <a:lnTo>
                  <a:pt x="43" y="149"/>
                </a:lnTo>
                <a:lnTo>
                  <a:pt x="47" y="151"/>
                </a:lnTo>
                <a:lnTo>
                  <a:pt x="47" y="151"/>
                </a:lnTo>
                <a:lnTo>
                  <a:pt x="49" y="152"/>
                </a:lnTo>
                <a:lnTo>
                  <a:pt x="47" y="154"/>
                </a:lnTo>
                <a:lnTo>
                  <a:pt x="47" y="156"/>
                </a:lnTo>
                <a:lnTo>
                  <a:pt x="47" y="158"/>
                </a:lnTo>
                <a:lnTo>
                  <a:pt x="49" y="160"/>
                </a:lnTo>
                <a:lnTo>
                  <a:pt x="51" y="163"/>
                </a:lnTo>
                <a:lnTo>
                  <a:pt x="54" y="163"/>
                </a:lnTo>
                <a:lnTo>
                  <a:pt x="51" y="123"/>
                </a:lnTo>
                <a:lnTo>
                  <a:pt x="62" y="123"/>
                </a:lnTo>
                <a:lnTo>
                  <a:pt x="65" y="147"/>
                </a:lnTo>
                <a:lnTo>
                  <a:pt x="71" y="167"/>
                </a:lnTo>
                <a:lnTo>
                  <a:pt x="71" y="203"/>
                </a:lnTo>
                <a:lnTo>
                  <a:pt x="74" y="203"/>
                </a:lnTo>
                <a:lnTo>
                  <a:pt x="74" y="231"/>
                </a:lnTo>
                <a:lnTo>
                  <a:pt x="78" y="231"/>
                </a:lnTo>
                <a:lnTo>
                  <a:pt x="78" y="240"/>
                </a:lnTo>
                <a:lnTo>
                  <a:pt x="82" y="240"/>
                </a:lnTo>
                <a:lnTo>
                  <a:pt x="85" y="263"/>
                </a:lnTo>
                <a:lnTo>
                  <a:pt x="91" y="263"/>
                </a:lnTo>
                <a:lnTo>
                  <a:pt x="91" y="231"/>
                </a:lnTo>
                <a:lnTo>
                  <a:pt x="93" y="201"/>
                </a:lnTo>
                <a:lnTo>
                  <a:pt x="98" y="176"/>
                </a:lnTo>
                <a:lnTo>
                  <a:pt x="102" y="176"/>
                </a:lnTo>
                <a:lnTo>
                  <a:pt x="102" y="180"/>
                </a:lnTo>
                <a:lnTo>
                  <a:pt x="103" y="189"/>
                </a:lnTo>
                <a:lnTo>
                  <a:pt x="103" y="203"/>
                </a:lnTo>
                <a:lnTo>
                  <a:pt x="100" y="220"/>
                </a:lnTo>
                <a:lnTo>
                  <a:pt x="96" y="236"/>
                </a:lnTo>
                <a:lnTo>
                  <a:pt x="98" y="251"/>
                </a:lnTo>
                <a:lnTo>
                  <a:pt x="102" y="251"/>
                </a:lnTo>
                <a:lnTo>
                  <a:pt x="102" y="283"/>
                </a:lnTo>
                <a:lnTo>
                  <a:pt x="105" y="283"/>
                </a:lnTo>
                <a:lnTo>
                  <a:pt x="105" y="323"/>
                </a:lnTo>
                <a:lnTo>
                  <a:pt x="111" y="323"/>
                </a:lnTo>
                <a:lnTo>
                  <a:pt x="111" y="343"/>
                </a:lnTo>
                <a:lnTo>
                  <a:pt x="114" y="343"/>
                </a:lnTo>
                <a:lnTo>
                  <a:pt x="114" y="356"/>
                </a:lnTo>
                <a:lnTo>
                  <a:pt x="118" y="356"/>
                </a:lnTo>
                <a:lnTo>
                  <a:pt x="120" y="367"/>
                </a:lnTo>
                <a:lnTo>
                  <a:pt x="120" y="380"/>
                </a:lnTo>
                <a:lnTo>
                  <a:pt x="122" y="391"/>
                </a:lnTo>
                <a:lnTo>
                  <a:pt x="125" y="400"/>
                </a:lnTo>
                <a:lnTo>
                  <a:pt x="122" y="303"/>
                </a:lnTo>
                <a:lnTo>
                  <a:pt x="116" y="287"/>
                </a:lnTo>
                <a:lnTo>
                  <a:pt x="111" y="272"/>
                </a:lnTo>
                <a:lnTo>
                  <a:pt x="105" y="254"/>
                </a:lnTo>
                <a:lnTo>
                  <a:pt x="118" y="260"/>
                </a:lnTo>
                <a:lnTo>
                  <a:pt x="138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2" y="332"/>
                </a:lnTo>
                <a:lnTo>
                  <a:pt x="142" y="331"/>
                </a:lnTo>
                <a:lnTo>
                  <a:pt x="145" y="331"/>
                </a:lnTo>
                <a:lnTo>
                  <a:pt x="142" y="314"/>
                </a:lnTo>
                <a:lnTo>
                  <a:pt x="143" y="294"/>
                </a:lnTo>
                <a:lnTo>
                  <a:pt x="143" y="269"/>
                </a:lnTo>
                <a:lnTo>
                  <a:pt x="143" y="245"/>
                </a:lnTo>
                <a:lnTo>
                  <a:pt x="145" y="223"/>
                </a:lnTo>
                <a:lnTo>
                  <a:pt x="151" y="223"/>
                </a:lnTo>
                <a:lnTo>
                  <a:pt x="145" y="214"/>
                </a:lnTo>
                <a:lnTo>
                  <a:pt x="151" y="214"/>
                </a:lnTo>
                <a:lnTo>
                  <a:pt x="151" y="180"/>
                </a:lnTo>
                <a:lnTo>
                  <a:pt x="154" y="180"/>
                </a:lnTo>
                <a:lnTo>
                  <a:pt x="154" y="154"/>
                </a:lnTo>
                <a:lnTo>
                  <a:pt x="162" y="132"/>
                </a:lnTo>
                <a:lnTo>
                  <a:pt x="165" y="107"/>
                </a:lnTo>
                <a:lnTo>
                  <a:pt x="174" y="107"/>
                </a:lnTo>
                <a:lnTo>
                  <a:pt x="165" y="167"/>
                </a:lnTo>
                <a:lnTo>
                  <a:pt x="162" y="167"/>
                </a:lnTo>
                <a:lnTo>
                  <a:pt x="162" y="203"/>
                </a:lnTo>
                <a:lnTo>
                  <a:pt x="158" y="203"/>
                </a:lnTo>
                <a:lnTo>
                  <a:pt x="162" y="211"/>
                </a:lnTo>
                <a:lnTo>
                  <a:pt x="162" y="214"/>
                </a:lnTo>
                <a:lnTo>
                  <a:pt x="160" y="218"/>
                </a:lnTo>
                <a:lnTo>
                  <a:pt x="158" y="218"/>
                </a:lnTo>
                <a:lnTo>
                  <a:pt x="158" y="220"/>
                </a:lnTo>
                <a:lnTo>
                  <a:pt x="162" y="260"/>
                </a:lnTo>
                <a:lnTo>
                  <a:pt x="162" y="323"/>
                </a:lnTo>
                <a:lnTo>
                  <a:pt x="165" y="323"/>
                </a:lnTo>
                <a:lnTo>
                  <a:pt x="167" y="336"/>
                </a:lnTo>
                <a:lnTo>
                  <a:pt x="167" y="349"/>
                </a:lnTo>
                <a:lnTo>
                  <a:pt x="171" y="360"/>
                </a:lnTo>
                <a:lnTo>
                  <a:pt x="174" y="327"/>
                </a:lnTo>
                <a:lnTo>
                  <a:pt x="178" y="327"/>
                </a:lnTo>
                <a:lnTo>
                  <a:pt x="178" y="320"/>
                </a:lnTo>
                <a:lnTo>
                  <a:pt x="182" y="320"/>
                </a:lnTo>
                <a:lnTo>
                  <a:pt x="185" y="300"/>
                </a:lnTo>
                <a:lnTo>
                  <a:pt x="202" y="287"/>
                </a:lnTo>
                <a:lnTo>
                  <a:pt x="203" y="256"/>
                </a:lnTo>
                <a:lnTo>
                  <a:pt x="205" y="221"/>
                </a:lnTo>
                <a:lnTo>
                  <a:pt x="211" y="185"/>
                </a:lnTo>
                <a:lnTo>
                  <a:pt x="218" y="154"/>
                </a:lnTo>
                <a:lnTo>
                  <a:pt x="220" y="143"/>
                </a:lnTo>
                <a:lnTo>
                  <a:pt x="220" y="132"/>
                </a:lnTo>
                <a:lnTo>
                  <a:pt x="223" y="123"/>
                </a:lnTo>
                <a:lnTo>
                  <a:pt x="231" y="114"/>
                </a:lnTo>
                <a:lnTo>
                  <a:pt x="231" y="114"/>
                </a:lnTo>
                <a:lnTo>
                  <a:pt x="231" y="112"/>
                </a:lnTo>
                <a:lnTo>
                  <a:pt x="231" y="112"/>
                </a:lnTo>
                <a:lnTo>
                  <a:pt x="233" y="112"/>
                </a:lnTo>
                <a:lnTo>
                  <a:pt x="233" y="112"/>
                </a:lnTo>
                <a:lnTo>
                  <a:pt x="234" y="111"/>
                </a:lnTo>
                <a:lnTo>
                  <a:pt x="234" y="131"/>
                </a:lnTo>
                <a:lnTo>
                  <a:pt x="231" y="131"/>
                </a:lnTo>
                <a:lnTo>
                  <a:pt x="222" y="191"/>
                </a:lnTo>
                <a:lnTo>
                  <a:pt x="218" y="211"/>
                </a:lnTo>
                <a:lnTo>
                  <a:pt x="216" y="238"/>
                </a:lnTo>
                <a:lnTo>
                  <a:pt x="216" y="271"/>
                </a:lnTo>
                <a:lnTo>
                  <a:pt x="216" y="305"/>
                </a:lnTo>
                <a:lnTo>
                  <a:pt x="216" y="338"/>
                </a:lnTo>
                <a:lnTo>
                  <a:pt x="218" y="365"/>
                </a:lnTo>
                <a:lnTo>
                  <a:pt x="222" y="383"/>
                </a:lnTo>
                <a:lnTo>
                  <a:pt x="223" y="394"/>
                </a:lnTo>
                <a:lnTo>
                  <a:pt x="222" y="407"/>
                </a:lnTo>
                <a:lnTo>
                  <a:pt x="222" y="418"/>
                </a:lnTo>
                <a:lnTo>
                  <a:pt x="225" y="427"/>
                </a:lnTo>
                <a:lnTo>
                  <a:pt x="225" y="283"/>
                </a:lnTo>
                <a:lnTo>
                  <a:pt x="222" y="283"/>
                </a:lnTo>
                <a:lnTo>
                  <a:pt x="222" y="251"/>
                </a:lnTo>
                <a:lnTo>
                  <a:pt x="234" y="254"/>
                </a:lnTo>
                <a:lnTo>
                  <a:pt x="238" y="283"/>
                </a:lnTo>
                <a:lnTo>
                  <a:pt x="242" y="283"/>
                </a:lnTo>
                <a:lnTo>
                  <a:pt x="251" y="207"/>
                </a:lnTo>
                <a:lnTo>
                  <a:pt x="254" y="207"/>
                </a:lnTo>
                <a:lnTo>
                  <a:pt x="254" y="196"/>
                </a:lnTo>
                <a:lnTo>
                  <a:pt x="258" y="196"/>
                </a:lnTo>
                <a:lnTo>
                  <a:pt x="258" y="180"/>
                </a:lnTo>
                <a:lnTo>
                  <a:pt x="262" y="180"/>
                </a:lnTo>
                <a:lnTo>
                  <a:pt x="262" y="169"/>
                </a:lnTo>
                <a:lnTo>
                  <a:pt x="258" y="156"/>
                </a:lnTo>
                <a:lnTo>
                  <a:pt x="253" y="143"/>
                </a:lnTo>
                <a:lnTo>
                  <a:pt x="251" y="131"/>
                </a:lnTo>
                <a:lnTo>
                  <a:pt x="254" y="132"/>
                </a:lnTo>
                <a:lnTo>
                  <a:pt x="258" y="132"/>
                </a:lnTo>
                <a:lnTo>
                  <a:pt x="260" y="134"/>
                </a:lnTo>
                <a:lnTo>
                  <a:pt x="260" y="136"/>
                </a:lnTo>
                <a:lnTo>
                  <a:pt x="262" y="138"/>
                </a:lnTo>
                <a:lnTo>
                  <a:pt x="262" y="143"/>
                </a:lnTo>
                <a:lnTo>
                  <a:pt x="269" y="154"/>
                </a:lnTo>
                <a:lnTo>
                  <a:pt x="273" y="171"/>
                </a:lnTo>
                <a:lnTo>
                  <a:pt x="274" y="185"/>
                </a:lnTo>
                <a:lnTo>
                  <a:pt x="276" y="200"/>
                </a:lnTo>
                <a:lnTo>
                  <a:pt x="282" y="211"/>
                </a:lnTo>
                <a:lnTo>
                  <a:pt x="282" y="203"/>
                </a:lnTo>
                <a:lnTo>
                  <a:pt x="285" y="192"/>
                </a:lnTo>
                <a:lnTo>
                  <a:pt x="285" y="180"/>
                </a:lnTo>
                <a:lnTo>
                  <a:pt x="282" y="167"/>
                </a:lnTo>
                <a:lnTo>
                  <a:pt x="294" y="167"/>
                </a:lnTo>
                <a:lnTo>
                  <a:pt x="294" y="151"/>
                </a:lnTo>
                <a:lnTo>
                  <a:pt x="305" y="151"/>
                </a:lnTo>
                <a:lnTo>
                  <a:pt x="302" y="200"/>
                </a:lnTo>
                <a:lnTo>
                  <a:pt x="311" y="203"/>
                </a:lnTo>
                <a:lnTo>
                  <a:pt x="311" y="220"/>
                </a:lnTo>
                <a:lnTo>
                  <a:pt x="314" y="220"/>
                </a:lnTo>
                <a:lnTo>
                  <a:pt x="318" y="236"/>
                </a:lnTo>
                <a:lnTo>
                  <a:pt x="322" y="236"/>
                </a:lnTo>
                <a:lnTo>
                  <a:pt x="331" y="271"/>
                </a:lnTo>
                <a:lnTo>
                  <a:pt x="338" y="271"/>
                </a:lnTo>
                <a:lnTo>
                  <a:pt x="342" y="307"/>
                </a:lnTo>
                <a:lnTo>
                  <a:pt x="345" y="307"/>
                </a:lnTo>
                <a:lnTo>
                  <a:pt x="345" y="303"/>
                </a:lnTo>
                <a:lnTo>
                  <a:pt x="354" y="289"/>
                </a:lnTo>
                <a:lnTo>
                  <a:pt x="356" y="269"/>
                </a:lnTo>
                <a:lnTo>
                  <a:pt x="356" y="245"/>
                </a:lnTo>
                <a:lnTo>
                  <a:pt x="354" y="221"/>
                </a:lnTo>
                <a:lnTo>
                  <a:pt x="353" y="198"/>
                </a:lnTo>
                <a:lnTo>
                  <a:pt x="351" y="180"/>
                </a:lnTo>
                <a:lnTo>
                  <a:pt x="354" y="180"/>
                </a:lnTo>
                <a:lnTo>
                  <a:pt x="354" y="183"/>
                </a:lnTo>
                <a:lnTo>
                  <a:pt x="356" y="185"/>
                </a:lnTo>
                <a:lnTo>
                  <a:pt x="356" y="185"/>
                </a:lnTo>
                <a:lnTo>
                  <a:pt x="356" y="183"/>
                </a:lnTo>
                <a:lnTo>
                  <a:pt x="358" y="181"/>
                </a:lnTo>
                <a:lnTo>
                  <a:pt x="358" y="178"/>
                </a:lnTo>
                <a:lnTo>
                  <a:pt x="358" y="176"/>
                </a:lnTo>
                <a:lnTo>
                  <a:pt x="358" y="176"/>
                </a:lnTo>
                <a:lnTo>
                  <a:pt x="354" y="176"/>
                </a:lnTo>
                <a:lnTo>
                  <a:pt x="345" y="123"/>
                </a:lnTo>
                <a:lnTo>
                  <a:pt x="342" y="123"/>
                </a:lnTo>
                <a:lnTo>
                  <a:pt x="342" y="100"/>
                </a:lnTo>
                <a:lnTo>
                  <a:pt x="338" y="100"/>
                </a:lnTo>
                <a:lnTo>
                  <a:pt x="334" y="80"/>
                </a:lnTo>
                <a:lnTo>
                  <a:pt x="345" y="80"/>
                </a:lnTo>
                <a:lnTo>
                  <a:pt x="351" y="112"/>
                </a:lnTo>
                <a:lnTo>
                  <a:pt x="360" y="145"/>
                </a:lnTo>
                <a:lnTo>
                  <a:pt x="371" y="176"/>
                </a:lnTo>
                <a:lnTo>
                  <a:pt x="378" y="240"/>
                </a:lnTo>
                <a:lnTo>
                  <a:pt x="382" y="240"/>
                </a:lnTo>
                <a:lnTo>
                  <a:pt x="382" y="236"/>
                </a:lnTo>
                <a:lnTo>
                  <a:pt x="389" y="227"/>
                </a:lnTo>
                <a:lnTo>
                  <a:pt x="391" y="218"/>
                </a:lnTo>
                <a:lnTo>
                  <a:pt x="391" y="207"/>
                </a:lnTo>
                <a:lnTo>
                  <a:pt x="394" y="196"/>
                </a:lnTo>
                <a:lnTo>
                  <a:pt x="405" y="156"/>
                </a:lnTo>
                <a:lnTo>
                  <a:pt x="414" y="114"/>
                </a:lnTo>
                <a:lnTo>
                  <a:pt x="422" y="114"/>
                </a:lnTo>
                <a:lnTo>
                  <a:pt x="420" y="143"/>
                </a:lnTo>
                <a:lnTo>
                  <a:pt x="413" y="169"/>
                </a:lnTo>
                <a:lnTo>
                  <a:pt x="407" y="194"/>
                </a:lnTo>
                <a:lnTo>
                  <a:pt x="402" y="220"/>
                </a:lnTo>
                <a:lnTo>
                  <a:pt x="405" y="220"/>
                </a:lnTo>
                <a:lnTo>
                  <a:pt x="405" y="211"/>
                </a:lnTo>
                <a:lnTo>
                  <a:pt x="413" y="198"/>
                </a:lnTo>
                <a:lnTo>
                  <a:pt x="420" y="178"/>
                </a:lnTo>
                <a:lnTo>
                  <a:pt x="423" y="154"/>
                </a:lnTo>
                <a:lnTo>
                  <a:pt x="429" y="132"/>
                </a:lnTo>
                <a:lnTo>
                  <a:pt x="434" y="114"/>
                </a:lnTo>
                <a:lnTo>
                  <a:pt x="438" y="114"/>
                </a:lnTo>
                <a:lnTo>
                  <a:pt x="438" y="140"/>
                </a:lnTo>
                <a:lnTo>
                  <a:pt x="434" y="140"/>
                </a:lnTo>
                <a:lnTo>
                  <a:pt x="434" y="160"/>
                </a:lnTo>
                <a:lnTo>
                  <a:pt x="431" y="160"/>
                </a:lnTo>
                <a:lnTo>
                  <a:pt x="423" y="189"/>
                </a:lnTo>
                <a:lnTo>
                  <a:pt x="423" y="220"/>
                </a:lnTo>
                <a:lnTo>
                  <a:pt x="425" y="252"/>
                </a:lnTo>
                <a:lnTo>
                  <a:pt x="425" y="287"/>
                </a:lnTo>
                <a:lnTo>
                  <a:pt x="434" y="287"/>
                </a:lnTo>
                <a:lnTo>
                  <a:pt x="434" y="311"/>
                </a:lnTo>
                <a:lnTo>
                  <a:pt x="438" y="311"/>
                </a:lnTo>
                <a:lnTo>
                  <a:pt x="438" y="307"/>
                </a:lnTo>
                <a:lnTo>
                  <a:pt x="442" y="307"/>
                </a:lnTo>
                <a:lnTo>
                  <a:pt x="451" y="260"/>
                </a:lnTo>
                <a:lnTo>
                  <a:pt x="454" y="260"/>
                </a:lnTo>
                <a:lnTo>
                  <a:pt x="454" y="243"/>
                </a:lnTo>
                <a:lnTo>
                  <a:pt x="458" y="243"/>
                </a:lnTo>
                <a:lnTo>
                  <a:pt x="458" y="223"/>
                </a:lnTo>
                <a:lnTo>
                  <a:pt x="462" y="223"/>
                </a:lnTo>
                <a:lnTo>
                  <a:pt x="462" y="211"/>
                </a:lnTo>
                <a:lnTo>
                  <a:pt x="465" y="211"/>
                </a:lnTo>
                <a:lnTo>
                  <a:pt x="465" y="196"/>
                </a:lnTo>
                <a:lnTo>
                  <a:pt x="471" y="196"/>
                </a:lnTo>
                <a:lnTo>
                  <a:pt x="471" y="176"/>
                </a:lnTo>
                <a:lnTo>
                  <a:pt x="476" y="156"/>
                </a:lnTo>
                <a:lnTo>
                  <a:pt x="480" y="138"/>
                </a:lnTo>
                <a:lnTo>
                  <a:pt x="482" y="114"/>
                </a:lnTo>
                <a:lnTo>
                  <a:pt x="494" y="114"/>
                </a:lnTo>
                <a:lnTo>
                  <a:pt x="494" y="120"/>
                </a:lnTo>
                <a:lnTo>
                  <a:pt x="491" y="120"/>
                </a:lnTo>
                <a:lnTo>
                  <a:pt x="491" y="143"/>
                </a:lnTo>
                <a:lnTo>
                  <a:pt x="485" y="143"/>
                </a:lnTo>
                <a:lnTo>
                  <a:pt x="474" y="211"/>
                </a:lnTo>
                <a:lnTo>
                  <a:pt x="478" y="211"/>
                </a:lnTo>
                <a:lnTo>
                  <a:pt x="494" y="154"/>
                </a:lnTo>
                <a:lnTo>
                  <a:pt x="502" y="154"/>
                </a:lnTo>
                <a:lnTo>
                  <a:pt x="498" y="176"/>
                </a:lnTo>
                <a:lnTo>
                  <a:pt x="491" y="194"/>
                </a:lnTo>
                <a:lnTo>
                  <a:pt x="485" y="214"/>
                </a:lnTo>
                <a:lnTo>
                  <a:pt x="494" y="214"/>
                </a:lnTo>
                <a:lnTo>
                  <a:pt x="494" y="231"/>
                </a:lnTo>
                <a:lnTo>
                  <a:pt x="498" y="231"/>
                </a:lnTo>
                <a:lnTo>
                  <a:pt x="500" y="216"/>
                </a:lnTo>
                <a:lnTo>
                  <a:pt x="505" y="203"/>
                </a:lnTo>
                <a:lnTo>
                  <a:pt x="511" y="191"/>
                </a:lnTo>
                <a:lnTo>
                  <a:pt x="511" y="171"/>
                </a:lnTo>
                <a:lnTo>
                  <a:pt x="514" y="171"/>
                </a:lnTo>
                <a:lnTo>
                  <a:pt x="516" y="169"/>
                </a:lnTo>
                <a:lnTo>
                  <a:pt x="516" y="169"/>
                </a:lnTo>
                <a:lnTo>
                  <a:pt x="516" y="169"/>
                </a:lnTo>
                <a:lnTo>
                  <a:pt x="518" y="169"/>
                </a:lnTo>
                <a:lnTo>
                  <a:pt x="520" y="169"/>
                </a:lnTo>
                <a:lnTo>
                  <a:pt x="522" y="167"/>
                </a:lnTo>
                <a:lnTo>
                  <a:pt x="522" y="180"/>
                </a:lnTo>
                <a:lnTo>
                  <a:pt x="518" y="196"/>
                </a:lnTo>
                <a:lnTo>
                  <a:pt x="518" y="211"/>
                </a:lnTo>
                <a:lnTo>
                  <a:pt x="518" y="225"/>
                </a:lnTo>
                <a:lnTo>
                  <a:pt x="522" y="236"/>
                </a:lnTo>
                <a:lnTo>
                  <a:pt x="523" y="212"/>
                </a:lnTo>
                <a:lnTo>
                  <a:pt x="529" y="192"/>
                </a:lnTo>
                <a:lnTo>
                  <a:pt x="534" y="172"/>
                </a:lnTo>
                <a:lnTo>
                  <a:pt x="538" y="151"/>
                </a:lnTo>
                <a:lnTo>
                  <a:pt x="551" y="151"/>
                </a:lnTo>
                <a:lnTo>
                  <a:pt x="545" y="189"/>
                </a:lnTo>
                <a:lnTo>
                  <a:pt x="542" y="229"/>
                </a:lnTo>
                <a:lnTo>
                  <a:pt x="538" y="271"/>
                </a:lnTo>
                <a:lnTo>
                  <a:pt x="540" y="311"/>
                </a:lnTo>
                <a:lnTo>
                  <a:pt x="545" y="347"/>
                </a:lnTo>
                <a:lnTo>
                  <a:pt x="547" y="360"/>
                </a:lnTo>
                <a:lnTo>
                  <a:pt x="549" y="374"/>
                </a:lnTo>
                <a:lnTo>
                  <a:pt x="549" y="389"/>
                </a:lnTo>
                <a:lnTo>
                  <a:pt x="549" y="401"/>
                </a:lnTo>
                <a:lnTo>
                  <a:pt x="554" y="411"/>
                </a:lnTo>
                <a:lnTo>
                  <a:pt x="554" y="311"/>
                </a:lnTo>
                <a:lnTo>
                  <a:pt x="558" y="311"/>
                </a:lnTo>
                <a:lnTo>
                  <a:pt x="560" y="294"/>
                </a:lnTo>
                <a:lnTo>
                  <a:pt x="560" y="276"/>
                </a:lnTo>
                <a:lnTo>
                  <a:pt x="558" y="263"/>
                </a:lnTo>
                <a:lnTo>
                  <a:pt x="565" y="263"/>
                </a:lnTo>
                <a:lnTo>
                  <a:pt x="565" y="247"/>
                </a:lnTo>
                <a:lnTo>
                  <a:pt x="578" y="247"/>
                </a:lnTo>
                <a:lnTo>
                  <a:pt x="574" y="271"/>
                </a:lnTo>
                <a:lnTo>
                  <a:pt x="571" y="271"/>
                </a:lnTo>
                <a:lnTo>
                  <a:pt x="571" y="281"/>
                </a:lnTo>
                <a:lnTo>
                  <a:pt x="573" y="296"/>
                </a:lnTo>
                <a:lnTo>
                  <a:pt x="576" y="314"/>
                </a:lnTo>
                <a:lnTo>
                  <a:pt x="580" y="331"/>
                </a:lnTo>
                <a:lnTo>
                  <a:pt x="583" y="345"/>
                </a:lnTo>
                <a:lnTo>
                  <a:pt x="585" y="351"/>
                </a:lnTo>
                <a:lnTo>
                  <a:pt x="589" y="311"/>
                </a:lnTo>
                <a:lnTo>
                  <a:pt x="593" y="271"/>
                </a:lnTo>
                <a:lnTo>
                  <a:pt x="594" y="227"/>
                </a:lnTo>
                <a:lnTo>
                  <a:pt x="594" y="191"/>
                </a:lnTo>
                <a:lnTo>
                  <a:pt x="591" y="191"/>
                </a:lnTo>
                <a:lnTo>
                  <a:pt x="591" y="163"/>
                </a:lnTo>
                <a:lnTo>
                  <a:pt x="585" y="163"/>
                </a:lnTo>
                <a:lnTo>
                  <a:pt x="585" y="136"/>
                </a:lnTo>
                <a:lnTo>
                  <a:pt x="578" y="103"/>
                </a:lnTo>
                <a:lnTo>
                  <a:pt x="571" y="71"/>
                </a:lnTo>
                <a:lnTo>
                  <a:pt x="582" y="76"/>
                </a:lnTo>
                <a:lnTo>
                  <a:pt x="605" y="207"/>
                </a:lnTo>
                <a:lnTo>
                  <a:pt x="607" y="221"/>
                </a:lnTo>
                <a:lnTo>
                  <a:pt x="605" y="238"/>
                </a:lnTo>
                <a:lnTo>
                  <a:pt x="605" y="252"/>
                </a:lnTo>
                <a:lnTo>
                  <a:pt x="611" y="263"/>
                </a:lnTo>
                <a:lnTo>
                  <a:pt x="638" y="103"/>
                </a:lnTo>
                <a:lnTo>
                  <a:pt x="645" y="103"/>
                </a:lnTo>
                <a:lnTo>
                  <a:pt x="631" y="211"/>
                </a:lnTo>
                <a:lnTo>
                  <a:pt x="634" y="211"/>
                </a:lnTo>
                <a:lnTo>
                  <a:pt x="638" y="183"/>
                </a:lnTo>
                <a:lnTo>
                  <a:pt x="651" y="183"/>
                </a:lnTo>
                <a:lnTo>
                  <a:pt x="651" y="214"/>
                </a:lnTo>
                <a:lnTo>
                  <a:pt x="653" y="245"/>
                </a:lnTo>
                <a:lnTo>
                  <a:pt x="658" y="271"/>
                </a:lnTo>
                <a:lnTo>
                  <a:pt x="654" y="283"/>
                </a:lnTo>
                <a:lnTo>
                  <a:pt x="662" y="283"/>
                </a:lnTo>
                <a:lnTo>
                  <a:pt x="665" y="311"/>
                </a:lnTo>
                <a:lnTo>
                  <a:pt x="671" y="311"/>
                </a:lnTo>
                <a:lnTo>
                  <a:pt x="671" y="307"/>
                </a:lnTo>
                <a:lnTo>
                  <a:pt x="705" y="200"/>
                </a:lnTo>
                <a:lnTo>
                  <a:pt x="705" y="183"/>
                </a:lnTo>
                <a:lnTo>
                  <a:pt x="711" y="183"/>
                </a:lnTo>
                <a:lnTo>
                  <a:pt x="714" y="154"/>
                </a:lnTo>
                <a:lnTo>
                  <a:pt x="718" y="154"/>
                </a:lnTo>
                <a:lnTo>
                  <a:pt x="720" y="154"/>
                </a:lnTo>
                <a:lnTo>
                  <a:pt x="720" y="152"/>
                </a:lnTo>
                <a:lnTo>
                  <a:pt x="720" y="152"/>
                </a:lnTo>
                <a:lnTo>
                  <a:pt x="722" y="152"/>
                </a:lnTo>
                <a:lnTo>
                  <a:pt x="723" y="152"/>
                </a:lnTo>
                <a:lnTo>
                  <a:pt x="725" y="151"/>
                </a:lnTo>
                <a:lnTo>
                  <a:pt x="714" y="207"/>
                </a:lnTo>
                <a:lnTo>
                  <a:pt x="722" y="207"/>
                </a:lnTo>
                <a:lnTo>
                  <a:pt x="723" y="223"/>
                </a:lnTo>
                <a:lnTo>
                  <a:pt x="729" y="236"/>
                </a:lnTo>
                <a:lnTo>
                  <a:pt x="734" y="247"/>
                </a:lnTo>
                <a:lnTo>
                  <a:pt x="734" y="267"/>
                </a:lnTo>
                <a:lnTo>
                  <a:pt x="738" y="267"/>
                </a:lnTo>
                <a:lnTo>
                  <a:pt x="738" y="280"/>
                </a:lnTo>
                <a:lnTo>
                  <a:pt x="742" y="280"/>
                </a:lnTo>
                <a:lnTo>
                  <a:pt x="745" y="323"/>
                </a:lnTo>
                <a:lnTo>
                  <a:pt x="751" y="323"/>
                </a:lnTo>
                <a:lnTo>
                  <a:pt x="753" y="338"/>
                </a:lnTo>
                <a:lnTo>
                  <a:pt x="753" y="352"/>
                </a:lnTo>
                <a:lnTo>
                  <a:pt x="753" y="365"/>
                </a:lnTo>
                <a:lnTo>
                  <a:pt x="758" y="374"/>
                </a:lnTo>
                <a:lnTo>
                  <a:pt x="758" y="367"/>
                </a:lnTo>
                <a:lnTo>
                  <a:pt x="765" y="358"/>
                </a:lnTo>
                <a:lnTo>
                  <a:pt x="767" y="343"/>
                </a:lnTo>
                <a:lnTo>
                  <a:pt x="765" y="327"/>
                </a:lnTo>
                <a:lnTo>
                  <a:pt x="762" y="327"/>
                </a:lnTo>
                <a:lnTo>
                  <a:pt x="762" y="300"/>
                </a:lnTo>
                <a:lnTo>
                  <a:pt x="758" y="300"/>
                </a:lnTo>
                <a:lnTo>
                  <a:pt x="758" y="280"/>
                </a:lnTo>
                <a:lnTo>
                  <a:pt x="754" y="280"/>
                </a:lnTo>
                <a:lnTo>
                  <a:pt x="754" y="271"/>
                </a:lnTo>
                <a:lnTo>
                  <a:pt x="751" y="271"/>
                </a:lnTo>
                <a:lnTo>
                  <a:pt x="749" y="269"/>
                </a:lnTo>
                <a:lnTo>
                  <a:pt x="749" y="269"/>
                </a:lnTo>
                <a:lnTo>
                  <a:pt x="751" y="269"/>
                </a:lnTo>
                <a:lnTo>
                  <a:pt x="751" y="269"/>
                </a:lnTo>
                <a:lnTo>
                  <a:pt x="753" y="269"/>
                </a:lnTo>
                <a:lnTo>
                  <a:pt x="754" y="267"/>
                </a:lnTo>
                <a:lnTo>
                  <a:pt x="756" y="265"/>
                </a:lnTo>
                <a:lnTo>
                  <a:pt x="756" y="265"/>
                </a:lnTo>
                <a:lnTo>
                  <a:pt x="756" y="265"/>
                </a:lnTo>
                <a:lnTo>
                  <a:pt x="758" y="265"/>
                </a:lnTo>
                <a:lnTo>
                  <a:pt x="760" y="263"/>
                </a:lnTo>
                <a:lnTo>
                  <a:pt x="762" y="263"/>
                </a:lnTo>
                <a:lnTo>
                  <a:pt x="762" y="274"/>
                </a:lnTo>
                <a:lnTo>
                  <a:pt x="765" y="274"/>
                </a:lnTo>
                <a:lnTo>
                  <a:pt x="765" y="260"/>
                </a:lnTo>
                <a:lnTo>
                  <a:pt x="778" y="260"/>
                </a:lnTo>
                <a:lnTo>
                  <a:pt x="780" y="280"/>
                </a:lnTo>
                <a:lnTo>
                  <a:pt x="785" y="298"/>
                </a:lnTo>
                <a:lnTo>
                  <a:pt x="791" y="314"/>
                </a:lnTo>
                <a:lnTo>
                  <a:pt x="791" y="347"/>
                </a:lnTo>
                <a:lnTo>
                  <a:pt x="796" y="385"/>
                </a:lnTo>
                <a:lnTo>
                  <a:pt x="798" y="431"/>
                </a:lnTo>
                <a:lnTo>
                  <a:pt x="798" y="441"/>
                </a:lnTo>
                <a:lnTo>
                  <a:pt x="800" y="449"/>
                </a:lnTo>
                <a:lnTo>
                  <a:pt x="800" y="454"/>
                </a:lnTo>
                <a:lnTo>
                  <a:pt x="798" y="463"/>
                </a:lnTo>
                <a:lnTo>
                  <a:pt x="811" y="463"/>
                </a:lnTo>
                <a:lnTo>
                  <a:pt x="814" y="314"/>
                </a:lnTo>
                <a:lnTo>
                  <a:pt x="809" y="300"/>
                </a:lnTo>
                <a:lnTo>
                  <a:pt x="803" y="283"/>
                </a:lnTo>
                <a:lnTo>
                  <a:pt x="802" y="263"/>
                </a:lnTo>
                <a:lnTo>
                  <a:pt x="805" y="263"/>
                </a:lnTo>
                <a:lnTo>
                  <a:pt x="807" y="267"/>
                </a:lnTo>
                <a:lnTo>
                  <a:pt x="807" y="267"/>
                </a:lnTo>
                <a:lnTo>
                  <a:pt x="807" y="269"/>
                </a:lnTo>
                <a:lnTo>
                  <a:pt x="807" y="269"/>
                </a:lnTo>
                <a:lnTo>
                  <a:pt x="809" y="269"/>
                </a:lnTo>
                <a:lnTo>
                  <a:pt x="811" y="271"/>
                </a:lnTo>
                <a:lnTo>
                  <a:pt x="811" y="260"/>
                </a:lnTo>
                <a:lnTo>
                  <a:pt x="805" y="247"/>
                </a:lnTo>
                <a:lnTo>
                  <a:pt x="803" y="232"/>
                </a:lnTo>
                <a:lnTo>
                  <a:pt x="802" y="220"/>
                </a:lnTo>
                <a:lnTo>
                  <a:pt x="782" y="163"/>
                </a:lnTo>
                <a:lnTo>
                  <a:pt x="785" y="163"/>
                </a:lnTo>
                <a:lnTo>
                  <a:pt x="785" y="160"/>
                </a:lnTo>
                <a:lnTo>
                  <a:pt x="791" y="160"/>
                </a:lnTo>
                <a:lnTo>
                  <a:pt x="791" y="163"/>
                </a:lnTo>
                <a:lnTo>
                  <a:pt x="796" y="174"/>
                </a:lnTo>
                <a:lnTo>
                  <a:pt x="800" y="185"/>
                </a:lnTo>
                <a:lnTo>
                  <a:pt x="802" y="200"/>
                </a:lnTo>
                <a:lnTo>
                  <a:pt x="805" y="200"/>
                </a:lnTo>
                <a:lnTo>
                  <a:pt x="805" y="220"/>
                </a:lnTo>
                <a:lnTo>
                  <a:pt x="811" y="220"/>
                </a:lnTo>
                <a:lnTo>
                  <a:pt x="811" y="231"/>
                </a:lnTo>
                <a:lnTo>
                  <a:pt x="814" y="231"/>
                </a:lnTo>
                <a:lnTo>
                  <a:pt x="814" y="254"/>
                </a:lnTo>
                <a:lnTo>
                  <a:pt x="818" y="254"/>
                </a:lnTo>
                <a:lnTo>
                  <a:pt x="818" y="271"/>
                </a:lnTo>
                <a:lnTo>
                  <a:pt x="823" y="291"/>
                </a:lnTo>
                <a:lnTo>
                  <a:pt x="831" y="311"/>
                </a:lnTo>
                <a:lnTo>
                  <a:pt x="834" y="311"/>
                </a:lnTo>
                <a:lnTo>
                  <a:pt x="834" y="267"/>
                </a:lnTo>
                <a:lnTo>
                  <a:pt x="831" y="267"/>
                </a:lnTo>
                <a:lnTo>
                  <a:pt x="831" y="243"/>
                </a:lnTo>
                <a:lnTo>
                  <a:pt x="825" y="243"/>
                </a:lnTo>
                <a:lnTo>
                  <a:pt x="822" y="220"/>
                </a:lnTo>
                <a:lnTo>
                  <a:pt x="814" y="214"/>
                </a:lnTo>
                <a:lnTo>
                  <a:pt x="811" y="200"/>
                </a:lnTo>
                <a:lnTo>
                  <a:pt x="818" y="203"/>
                </a:lnTo>
                <a:lnTo>
                  <a:pt x="805" y="163"/>
                </a:lnTo>
                <a:lnTo>
                  <a:pt x="814" y="163"/>
                </a:lnTo>
                <a:lnTo>
                  <a:pt x="865" y="314"/>
                </a:lnTo>
                <a:lnTo>
                  <a:pt x="865" y="311"/>
                </a:lnTo>
                <a:lnTo>
                  <a:pt x="869" y="309"/>
                </a:lnTo>
                <a:lnTo>
                  <a:pt x="869" y="307"/>
                </a:lnTo>
                <a:lnTo>
                  <a:pt x="869" y="305"/>
                </a:lnTo>
                <a:lnTo>
                  <a:pt x="869" y="305"/>
                </a:lnTo>
                <a:lnTo>
                  <a:pt x="869" y="303"/>
                </a:lnTo>
                <a:lnTo>
                  <a:pt x="869" y="301"/>
                </a:lnTo>
                <a:lnTo>
                  <a:pt x="871" y="300"/>
                </a:lnTo>
                <a:lnTo>
                  <a:pt x="874" y="300"/>
                </a:lnTo>
                <a:lnTo>
                  <a:pt x="874" y="303"/>
                </a:lnTo>
                <a:lnTo>
                  <a:pt x="876" y="301"/>
                </a:lnTo>
                <a:lnTo>
                  <a:pt x="876" y="301"/>
                </a:lnTo>
                <a:lnTo>
                  <a:pt x="876" y="300"/>
                </a:lnTo>
                <a:lnTo>
                  <a:pt x="876" y="300"/>
                </a:lnTo>
                <a:lnTo>
                  <a:pt x="878" y="298"/>
                </a:lnTo>
                <a:lnTo>
                  <a:pt x="878" y="296"/>
                </a:lnTo>
                <a:lnTo>
                  <a:pt x="871" y="296"/>
                </a:lnTo>
                <a:lnTo>
                  <a:pt x="865" y="263"/>
                </a:lnTo>
                <a:lnTo>
                  <a:pt x="874" y="263"/>
                </a:lnTo>
                <a:lnTo>
                  <a:pt x="874" y="254"/>
                </a:lnTo>
                <a:lnTo>
                  <a:pt x="882" y="254"/>
                </a:lnTo>
                <a:lnTo>
                  <a:pt x="882" y="271"/>
                </a:lnTo>
                <a:lnTo>
                  <a:pt x="880" y="281"/>
                </a:lnTo>
                <a:lnTo>
                  <a:pt x="882" y="291"/>
                </a:lnTo>
                <a:lnTo>
                  <a:pt x="885" y="291"/>
                </a:lnTo>
                <a:lnTo>
                  <a:pt x="891" y="236"/>
                </a:lnTo>
                <a:lnTo>
                  <a:pt x="898" y="231"/>
                </a:lnTo>
                <a:lnTo>
                  <a:pt x="898" y="220"/>
                </a:lnTo>
                <a:lnTo>
                  <a:pt x="902" y="220"/>
                </a:lnTo>
                <a:lnTo>
                  <a:pt x="902" y="214"/>
                </a:lnTo>
                <a:lnTo>
                  <a:pt x="898" y="214"/>
                </a:lnTo>
                <a:lnTo>
                  <a:pt x="898" y="163"/>
                </a:lnTo>
                <a:lnTo>
                  <a:pt x="894" y="163"/>
                </a:lnTo>
                <a:lnTo>
                  <a:pt x="894" y="160"/>
                </a:lnTo>
                <a:lnTo>
                  <a:pt x="898" y="160"/>
                </a:lnTo>
                <a:lnTo>
                  <a:pt x="898" y="154"/>
                </a:lnTo>
                <a:lnTo>
                  <a:pt x="894" y="154"/>
                </a:lnTo>
                <a:lnTo>
                  <a:pt x="894" y="152"/>
                </a:lnTo>
                <a:lnTo>
                  <a:pt x="896" y="149"/>
                </a:lnTo>
                <a:lnTo>
                  <a:pt x="898" y="147"/>
                </a:lnTo>
                <a:lnTo>
                  <a:pt x="898" y="147"/>
                </a:lnTo>
                <a:lnTo>
                  <a:pt x="894" y="140"/>
                </a:lnTo>
                <a:lnTo>
                  <a:pt x="894" y="136"/>
                </a:lnTo>
                <a:lnTo>
                  <a:pt x="898" y="136"/>
                </a:lnTo>
                <a:lnTo>
                  <a:pt x="898" y="131"/>
                </a:lnTo>
                <a:lnTo>
                  <a:pt x="894" y="131"/>
                </a:lnTo>
                <a:lnTo>
                  <a:pt x="898" y="107"/>
                </a:lnTo>
                <a:lnTo>
                  <a:pt x="905" y="107"/>
                </a:lnTo>
                <a:lnTo>
                  <a:pt x="905" y="167"/>
                </a:lnTo>
                <a:lnTo>
                  <a:pt x="914" y="167"/>
                </a:lnTo>
                <a:lnTo>
                  <a:pt x="922" y="311"/>
                </a:lnTo>
                <a:lnTo>
                  <a:pt x="925" y="311"/>
                </a:lnTo>
                <a:lnTo>
                  <a:pt x="927" y="325"/>
                </a:lnTo>
                <a:lnTo>
                  <a:pt x="927" y="341"/>
                </a:lnTo>
                <a:lnTo>
                  <a:pt x="929" y="356"/>
                </a:lnTo>
                <a:lnTo>
                  <a:pt x="934" y="367"/>
                </a:lnTo>
                <a:lnTo>
                  <a:pt x="931" y="323"/>
                </a:lnTo>
                <a:lnTo>
                  <a:pt x="934" y="323"/>
                </a:lnTo>
                <a:lnTo>
                  <a:pt x="938" y="329"/>
                </a:lnTo>
                <a:lnTo>
                  <a:pt x="942" y="332"/>
                </a:lnTo>
                <a:lnTo>
                  <a:pt x="945" y="334"/>
                </a:lnTo>
                <a:lnTo>
                  <a:pt x="945" y="296"/>
                </a:lnTo>
                <a:lnTo>
                  <a:pt x="938" y="296"/>
                </a:lnTo>
                <a:lnTo>
                  <a:pt x="938" y="287"/>
                </a:lnTo>
                <a:lnTo>
                  <a:pt x="945" y="287"/>
                </a:lnTo>
                <a:lnTo>
                  <a:pt x="942" y="107"/>
                </a:lnTo>
                <a:lnTo>
                  <a:pt x="954" y="107"/>
                </a:lnTo>
                <a:lnTo>
                  <a:pt x="954" y="111"/>
                </a:lnTo>
                <a:lnTo>
                  <a:pt x="951" y="121"/>
                </a:lnTo>
                <a:lnTo>
                  <a:pt x="949" y="138"/>
                </a:lnTo>
                <a:lnTo>
                  <a:pt x="949" y="156"/>
                </a:lnTo>
                <a:lnTo>
                  <a:pt x="951" y="171"/>
                </a:lnTo>
                <a:lnTo>
                  <a:pt x="962" y="287"/>
                </a:lnTo>
                <a:lnTo>
                  <a:pt x="967" y="287"/>
                </a:lnTo>
                <a:lnTo>
                  <a:pt x="971" y="289"/>
                </a:lnTo>
                <a:lnTo>
                  <a:pt x="974" y="289"/>
                </a:lnTo>
                <a:lnTo>
                  <a:pt x="978" y="291"/>
                </a:lnTo>
                <a:lnTo>
                  <a:pt x="978" y="236"/>
                </a:lnTo>
                <a:lnTo>
                  <a:pt x="991" y="236"/>
                </a:lnTo>
                <a:lnTo>
                  <a:pt x="993" y="269"/>
                </a:lnTo>
                <a:lnTo>
                  <a:pt x="1002" y="300"/>
                </a:lnTo>
                <a:lnTo>
                  <a:pt x="1005" y="300"/>
                </a:lnTo>
                <a:lnTo>
                  <a:pt x="1005" y="143"/>
                </a:lnTo>
                <a:lnTo>
                  <a:pt x="1018" y="147"/>
                </a:lnTo>
                <a:lnTo>
                  <a:pt x="1022" y="189"/>
                </a:lnTo>
                <a:lnTo>
                  <a:pt x="1031" y="223"/>
                </a:lnTo>
                <a:lnTo>
                  <a:pt x="1031" y="254"/>
                </a:lnTo>
                <a:lnTo>
                  <a:pt x="1034" y="254"/>
                </a:lnTo>
                <a:lnTo>
                  <a:pt x="1038" y="300"/>
                </a:lnTo>
                <a:lnTo>
                  <a:pt x="1045" y="303"/>
                </a:lnTo>
                <a:lnTo>
                  <a:pt x="1045" y="314"/>
                </a:lnTo>
                <a:lnTo>
                  <a:pt x="1049" y="323"/>
                </a:lnTo>
                <a:lnTo>
                  <a:pt x="1054" y="329"/>
                </a:lnTo>
                <a:lnTo>
                  <a:pt x="1060" y="336"/>
                </a:lnTo>
                <a:lnTo>
                  <a:pt x="1065" y="340"/>
                </a:lnTo>
                <a:lnTo>
                  <a:pt x="1074" y="343"/>
                </a:lnTo>
                <a:lnTo>
                  <a:pt x="1074" y="347"/>
                </a:lnTo>
                <a:lnTo>
                  <a:pt x="1076" y="349"/>
                </a:lnTo>
                <a:lnTo>
                  <a:pt x="1076" y="351"/>
                </a:lnTo>
                <a:lnTo>
                  <a:pt x="1078" y="352"/>
                </a:lnTo>
                <a:lnTo>
                  <a:pt x="1080" y="354"/>
                </a:lnTo>
                <a:lnTo>
                  <a:pt x="1082" y="356"/>
                </a:lnTo>
                <a:lnTo>
                  <a:pt x="1082" y="360"/>
                </a:lnTo>
                <a:lnTo>
                  <a:pt x="1085" y="360"/>
                </a:lnTo>
                <a:lnTo>
                  <a:pt x="1085" y="351"/>
                </a:lnTo>
                <a:lnTo>
                  <a:pt x="1082" y="351"/>
                </a:lnTo>
                <a:lnTo>
                  <a:pt x="1082" y="323"/>
                </a:lnTo>
                <a:lnTo>
                  <a:pt x="1078" y="323"/>
                </a:lnTo>
                <a:lnTo>
                  <a:pt x="1071" y="287"/>
                </a:lnTo>
                <a:lnTo>
                  <a:pt x="1065" y="287"/>
                </a:lnTo>
                <a:lnTo>
                  <a:pt x="1065" y="274"/>
                </a:lnTo>
                <a:lnTo>
                  <a:pt x="1062" y="274"/>
                </a:lnTo>
                <a:lnTo>
                  <a:pt x="1060" y="272"/>
                </a:lnTo>
                <a:lnTo>
                  <a:pt x="1060" y="269"/>
                </a:lnTo>
                <a:lnTo>
                  <a:pt x="1058" y="265"/>
                </a:lnTo>
                <a:lnTo>
                  <a:pt x="1058" y="260"/>
                </a:lnTo>
                <a:lnTo>
                  <a:pt x="1062" y="260"/>
                </a:lnTo>
                <a:lnTo>
                  <a:pt x="1069" y="269"/>
                </a:lnTo>
                <a:lnTo>
                  <a:pt x="1074" y="280"/>
                </a:lnTo>
                <a:lnTo>
                  <a:pt x="1078" y="291"/>
                </a:lnTo>
                <a:lnTo>
                  <a:pt x="1082" y="291"/>
                </a:lnTo>
                <a:lnTo>
                  <a:pt x="1074" y="267"/>
                </a:lnTo>
                <a:lnTo>
                  <a:pt x="1063" y="243"/>
                </a:lnTo>
                <a:lnTo>
                  <a:pt x="1054" y="220"/>
                </a:lnTo>
                <a:lnTo>
                  <a:pt x="1058" y="220"/>
                </a:lnTo>
                <a:lnTo>
                  <a:pt x="1062" y="221"/>
                </a:lnTo>
                <a:lnTo>
                  <a:pt x="1063" y="221"/>
                </a:lnTo>
                <a:lnTo>
                  <a:pt x="1063" y="223"/>
                </a:lnTo>
                <a:lnTo>
                  <a:pt x="1065" y="227"/>
                </a:lnTo>
                <a:lnTo>
                  <a:pt x="1065" y="231"/>
                </a:lnTo>
                <a:lnTo>
                  <a:pt x="1076" y="245"/>
                </a:lnTo>
                <a:lnTo>
                  <a:pt x="1083" y="263"/>
                </a:lnTo>
                <a:lnTo>
                  <a:pt x="1089" y="283"/>
                </a:lnTo>
                <a:lnTo>
                  <a:pt x="1094" y="303"/>
                </a:lnTo>
                <a:lnTo>
                  <a:pt x="1098" y="303"/>
                </a:lnTo>
                <a:lnTo>
                  <a:pt x="1098" y="323"/>
                </a:lnTo>
                <a:lnTo>
                  <a:pt x="1102" y="323"/>
                </a:lnTo>
                <a:lnTo>
                  <a:pt x="1094" y="240"/>
                </a:lnTo>
                <a:lnTo>
                  <a:pt x="1091" y="240"/>
                </a:lnTo>
                <a:lnTo>
                  <a:pt x="1091" y="223"/>
                </a:lnTo>
                <a:lnTo>
                  <a:pt x="1085" y="223"/>
                </a:lnTo>
                <a:lnTo>
                  <a:pt x="1082" y="191"/>
                </a:lnTo>
                <a:lnTo>
                  <a:pt x="1078" y="191"/>
                </a:lnTo>
                <a:lnTo>
                  <a:pt x="1078" y="183"/>
                </a:lnTo>
                <a:lnTo>
                  <a:pt x="1074" y="183"/>
                </a:lnTo>
                <a:lnTo>
                  <a:pt x="1074" y="171"/>
                </a:lnTo>
                <a:lnTo>
                  <a:pt x="1071" y="171"/>
                </a:lnTo>
                <a:lnTo>
                  <a:pt x="1065" y="154"/>
                </a:lnTo>
                <a:lnTo>
                  <a:pt x="1062" y="154"/>
                </a:lnTo>
                <a:lnTo>
                  <a:pt x="1062" y="143"/>
                </a:lnTo>
                <a:lnTo>
                  <a:pt x="1058" y="143"/>
                </a:lnTo>
                <a:lnTo>
                  <a:pt x="1051" y="120"/>
                </a:lnTo>
                <a:lnTo>
                  <a:pt x="1045" y="120"/>
                </a:lnTo>
                <a:lnTo>
                  <a:pt x="1045" y="111"/>
                </a:lnTo>
                <a:lnTo>
                  <a:pt x="1038" y="98"/>
                </a:lnTo>
                <a:lnTo>
                  <a:pt x="1031" y="85"/>
                </a:lnTo>
                <a:lnTo>
                  <a:pt x="1025" y="67"/>
                </a:lnTo>
                <a:lnTo>
                  <a:pt x="1038" y="71"/>
                </a:lnTo>
                <a:lnTo>
                  <a:pt x="1042" y="89"/>
                </a:lnTo>
                <a:lnTo>
                  <a:pt x="1051" y="101"/>
                </a:lnTo>
                <a:lnTo>
                  <a:pt x="1058" y="114"/>
                </a:lnTo>
                <a:lnTo>
                  <a:pt x="1058" y="123"/>
                </a:lnTo>
                <a:lnTo>
                  <a:pt x="1062" y="123"/>
                </a:lnTo>
                <a:lnTo>
                  <a:pt x="1062" y="131"/>
                </a:lnTo>
                <a:lnTo>
                  <a:pt x="1065" y="131"/>
                </a:lnTo>
                <a:lnTo>
                  <a:pt x="1065" y="140"/>
                </a:lnTo>
                <a:lnTo>
                  <a:pt x="1071" y="140"/>
                </a:lnTo>
                <a:lnTo>
                  <a:pt x="1071" y="147"/>
                </a:lnTo>
                <a:lnTo>
                  <a:pt x="1074" y="147"/>
                </a:lnTo>
                <a:lnTo>
                  <a:pt x="1082" y="171"/>
                </a:lnTo>
                <a:lnTo>
                  <a:pt x="1085" y="171"/>
                </a:lnTo>
                <a:lnTo>
                  <a:pt x="1085" y="183"/>
                </a:lnTo>
                <a:lnTo>
                  <a:pt x="1091" y="183"/>
                </a:lnTo>
                <a:lnTo>
                  <a:pt x="1091" y="191"/>
                </a:lnTo>
                <a:lnTo>
                  <a:pt x="1094" y="191"/>
                </a:lnTo>
                <a:lnTo>
                  <a:pt x="1102" y="227"/>
                </a:lnTo>
                <a:lnTo>
                  <a:pt x="1105" y="227"/>
                </a:lnTo>
                <a:lnTo>
                  <a:pt x="1105" y="236"/>
                </a:lnTo>
                <a:lnTo>
                  <a:pt x="1111" y="236"/>
                </a:lnTo>
                <a:lnTo>
                  <a:pt x="1111" y="254"/>
                </a:lnTo>
                <a:lnTo>
                  <a:pt x="1114" y="254"/>
                </a:lnTo>
                <a:lnTo>
                  <a:pt x="1116" y="218"/>
                </a:lnTo>
                <a:lnTo>
                  <a:pt x="1118" y="178"/>
                </a:lnTo>
                <a:lnTo>
                  <a:pt x="1114" y="140"/>
                </a:lnTo>
                <a:lnTo>
                  <a:pt x="1105" y="103"/>
                </a:lnTo>
                <a:lnTo>
                  <a:pt x="1118" y="103"/>
                </a:lnTo>
                <a:lnTo>
                  <a:pt x="1123" y="134"/>
                </a:lnTo>
                <a:lnTo>
                  <a:pt x="1131" y="163"/>
                </a:lnTo>
                <a:lnTo>
                  <a:pt x="1131" y="178"/>
                </a:lnTo>
                <a:lnTo>
                  <a:pt x="1131" y="194"/>
                </a:lnTo>
                <a:lnTo>
                  <a:pt x="1129" y="209"/>
                </a:lnTo>
                <a:lnTo>
                  <a:pt x="1134" y="220"/>
                </a:lnTo>
                <a:lnTo>
                  <a:pt x="1138" y="180"/>
                </a:lnTo>
                <a:lnTo>
                  <a:pt x="1145" y="180"/>
                </a:lnTo>
                <a:lnTo>
                  <a:pt x="1151" y="196"/>
                </a:lnTo>
                <a:lnTo>
                  <a:pt x="1154" y="196"/>
                </a:lnTo>
                <a:lnTo>
                  <a:pt x="1154" y="211"/>
                </a:lnTo>
                <a:lnTo>
                  <a:pt x="1158" y="211"/>
                </a:lnTo>
                <a:lnTo>
                  <a:pt x="1162" y="247"/>
                </a:lnTo>
                <a:lnTo>
                  <a:pt x="1165" y="247"/>
                </a:lnTo>
                <a:lnTo>
                  <a:pt x="1165" y="271"/>
                </a:lnTo>
                <a:lnTo>
                  <a:pt x="1174" y="274"/>
                </a:lnTo>
                <a:lnTo>
                  <a:pt x="1174" y="283"/>
                </a:lnTo>
                <a:lnTo>
                  <a:pt x="1178" y="283"/>
                </a:lnTo>
                <a:lnTo>
                  <a:pt x="1178" y="296"/>
                </a:lnTo>
                <a:lnTo>
                  <a:pt x="1182" y="296"/>
                </a:lnTo>
                <a:lnTo>
                  <a:pt x="1185" y="320"/>
                </a:lnTo>
                <a:lnTo>
                  <a:pt x="1191" y="320"/>
                </a:lnTo>
                <a:lnTo>
                  <a:pt x="1193" y="291"/>
                </a:lnTo>
                <a:lnTo>
                  <a:pt x="1198" y="265"/>
                </a:lnTo>
                <a:lnTo>
                  <a:pt x="1207" y="240"/>
                </a:lnTo>
                <a:lnTo>
                  <a:pt x="1214" y="214"/>
                </a:lnTo>
                <a:lnTo>
                  <a:pt x="1211" y="154"/>
                </a:lnTo>
                <a:lnTo>
                  <a:pt x="1222" y="154"/>
                </a:lnTo>
                <a:lnTo>
                  <a:pt x="1225" y="214"/>
                </a:lnTo>
                <a:lnTo>
                  <a:pt x="1234" y="214"/>
                </a:lnTo>
                <a:lnTo>
                  <a:pt x="1238" y="231"/>
                </a:lnTo>
                <a:lnTo>
                  <a:pt x="1231" y="231"/>
                </a:lnTo>
                <a:lnTo>
                  <a:pt x="1231" y="223"/>
                </a:lnTo>
                <a:lnTo>
                  <a:pt x="1225" y="223"/>
                </a:lnTo>
                <a:lnTo>
                  <a:pt x="1225" y="327"/>
                </a:lnTo>
                <a:lnTo>
                  <a:pt x="1231" y="327"/>
                </a:lnTo>
                <a:lnTo>
                  <a:pt x="1231" y="340"/>
                </a:lnTo>
                <a:lnTo>
                  <a:pt x="1234" y="340"/>
                </a:lnTo>
                <a:lnTo>
                  <a:pt x="1234" y="334"/>
                </a:lnTo>
                <a:lnTo>
                  <a:pt x="1238" y="334"/>
                </a:lnTo>
                <a:lnTo>
                  <a:pt x="1245" y="340"/>
                </a:lnTo>
                <a:lnTo>
                  <a:pt x="1245" y="303"/>
                </a:lnTo>
                <a:lnTo>
                  <a:pt x="1242" y="303"/>
                </a:lnTo>
                <a:lnTo>
                  <a:pt x="1242" y="271"/>
                </a:lnTo>
                <a:lnTo>
                  <a:pt x="1231" y="236"/>
                </a:lnTo>
                <a:lnTo>
                  <a:pt x="1242" y="236"/>
                </a:lnTo>
                <a:lnTo>
                  <a:pt x="1245" y="254"/>
                </a:lnTo>
                <a:lnTo>
                  <a:pt x="1251" y="254"/>
                </a:lnTo>
                <a:lnTo>
                  <a:pt x="1251" y="274"/>
                </a:lnTo>
                <a:lnTo>
                  <a:pt x="1254" y="274"/>
                </a:lnTo>
                <a:lnTo>
                  <a:pt x="1254" y="283"/>
                </a:lnTo>
                <a:lnTo>
                  <a:pt x="1258" y="283"/>
                </a:lnTo>
                <a:lnTo>
                  <a:pt x="1258" y="300"/>
                </a:lnTo>
                <a:lnTo>
                  <a:pt x="1262" y="300"/>
                </a:lnTo>
                <a:lnTo>
                  <a:pt x="1262" y="314"/>
                </a:lnTo>
                <a:lnTo>
                  <a:pt x="1265" y="314"/>
                </a:lnTo>
                <a:lnTo>
                  <a:pt x="1271" y="343"/>
                </a:lnTo>
                <a:lnTo>
                  <a:pt x="1274" y="343"/>
                </a:lnTo>
                <a:lnTo>
                  <a:pt x="1278" y="334"/>
                </a:lnTo>
                <a:lnTo>
                  <a:pt x="1282" y="325"/>
                </a:lnTo>
                <a:lnTo>
                  <a:pt x="1282" y="311"/>
                </a:lnTo>
                <a:lnTo>
                  <a:pt x="1271" y="274"/>
                </a:lnTo>
                <a:lnTo>
                  <a:pt x="1282" y="280"/>
                </a:lnTo>
                <a:lnTo>
                  <a:pt x="1283" y="287"/>
                </a:lnTo>
                <a:lnTo>
                  <a:pt x="1287" y="301"/>
                </a:lnTo>
                <a:lnTo>
                  <a:pt x="1291" y="318"/>
                </a:lnTo>
                <a:lnTo>
                  <a:pt x="1294" y="332"/>
                </a:lnTo>
                <a:lnTo>
                  <a:pt x="1300" y="345"/>
                </a:lnTo>
                <a:lnTo>
                  <a:pt x="1302" y="351"/>
                </a:lnTo>
                <a:lnTo>
                  <a:pt x="1303" y="332"/>
                </a:lnTo>
                <a:lnTo>
                  <a:pt x="1305" y="316"/>
                </a:lnTo>
                <a:lnTo>
                  <a:pt x="1305" y="296"/>
                </a:lnTo>
                <a:lnTo>
                  <a:pt x="1302" y="271"/>
                </a:lnTo>
                <a:lnTo>
                  <a:pt x="1314" y="271"/>
                </a:lnTo>
                <a:lnTo>
                  <a:pt x="1316" y="294"/>
                </a:lnTo>
                <a:lnTo>
                  <a:pt x="1323" y="316"/>
                </a:lnTo>
                <a:lnTo>
                  <a:pt x="1331" y="334"/>
                </a:lnTo>
                <a:lnTo>
                  <a:pt x="1331" y="356"/>
                </a:lnTo>
                <a:lnTo>
                  <a:pt x="1334" y="356"/>
                </a:lnTo>
                <a:lnTo>
                  <a:pt x="1322" y="223"/>
                </a:lnTo>
                <a:lnTo>
                  <a:pt x="1318" y="223"/>
                </a:lnTo>
                <a:lnTo>
                  <a:pt x="1314" y="200"/>
                </a:lnTo>
                <a:lnTo>
                  <a:pt x="1311" y="194"/>
                </a:lnTo>
                <a:lnTo>
                  <a:pt x="1309" y="191"/>
                </a:lnTo>
                <a:lnTo>
                  <a:pt x="1305" y="187"/>
                </a:lnTo>
                <a:lnTo>
                  <a:pt x="1303" y="183"/>
                </a:lnTo>
                <a:lnTo>
                  <a:pt x="1300" y="178"/>
                </a:lnTo>
                <a:lnTo>
                  <a:pt x="1298" y="171"/>
                </a:lnTo>
                <a:lnTo>
                  <a:pt x="1311" y="180"/>
                </a:lnTo>
                <a:lnTo>
                  <a:pt x="1322" y="194"/>
                </a:lnTo>
                <a:lnTo>
                  <a:pt x="1331" y="212"/>
                </a:lnTo>
                <a:lnTo>
                  <a:pt x="1338" y="234"/>
                </a:lnTo>
                <a:lnTo>
                  <a:pt x="1345" y="254"/>
                </a:lnTo>
                <a:lnTo>
                  <a:pt x="1351" y="271"/>
                </a:lnTo>
                <a:lnTo>
                  <a:pt x="1351" y="296"/>
                </a:lnTo>
                <a:lnTo>
                  <a:pt x="1358" y="300"/>
                </a:lnTo>
                <a:lnTo>
                  <a:pt x="1354" y="307"/>
                </a:lnTo>
                <a:lnTo>
                  <a:pt x="1362" y="311"/>
                </a:lnTo>
                <a:lnTo>
                  <a:pt x="1362" y="327"/>
                </a:lnTo>
                <a:lnTo>
                  <a:pt x="1365" y="327"/>
                </a:lnTo>
                <a:lnTo>
                  <a:pt x="1365" y="340"/>
                </a:lnTo>
                <a:lnTo>
                  <a:pt x="1371" y="340"/>
                </a:lnTo>
                <a:lnTo>
                  <a:pt x="1373" y="352"/>
                </a:lnTo>
                <a:lnTo>
                  <a:pt x="1373" y="365"/>
                </a:lnTo>
                <a:lnTo>
                  <a:pt x="1378" y="374"/>
                </a:lnTo>
                <a:lnTo>
                  <a:pt x="1380" y="347"/>
                </a:lnTo>
                <a:lnTo>
                  <a:pt x="1382" y="321"/>
                </a:lnTo>
                <a:lnTo>
                  <a:pt x="1378" y="300"/>
                </a:lnTo>
                <a:lnTo>
                  <a:pt x="1378" y="267"/>
                </a:lnTo>
                <a:lnTo>
                  <a:pt x="1374" y="267"/>
                </a:lnTo>
                <a:lnTo>
                  <a:pt x="1371" y="240"/>
                </a:lnTo>
                <a:lnTo>
                  <a:pt x="1365" y="240"/>
                </a:lnTo>
                <a:lnTo>
                  <a:pt x="1363" y="234"/>
                </a:lnTo>
                <a:lnTo>
                  <a:pt x="1360" y="232"/>
                </a:lnTo>
                <a:lnTo>
                  <a:pt x="1358" y="229"/>
                </a:lnTo>
                <a:lnTo>
                  <a:pt x="1356" y="227"/>
                </a:lnTo>
                <a:lnTo>
                  <a:pt x="1354" y="221"/>
                </a:lnTo>
                <a:lnTo>
                  <a:pt x="1354" y="214"/>
                </a:lnTo>
                <a:lnTo>
                  <a:pt x="1362" y="220"/>
                </a:lnTo>
                <a:lnTo>
                  <a:pt x="1338" y="176"/>
                </a:lnTo>
                <a:lnTo>
                  <a:pt x="1345" y="176"/>
                </a:lnTo>
                <a:lnTo>
                  <a:pt x="1382" y="231"/>
                </a:lnTo>
                <a:lnTo>
                  <a:pt x="1382" y="240"/>
                </a:lnTo>
                <a:lnTo>
                  <a:pt x="1385" y="240"/>
                </a:lnTo>
                <a:lnTo>
                  <a:pt x="1385" y="247"/>
                </a:lnTo>
                <a:lnTo>
                  <a:pt x="1391" y="247"/>
                </a:lnTo>
                <a:lnTo>
                  <a:pt x="1394" y="271"/>
                </a:lnTo>
                <a:lnTo>
                  <a:pt x="1398" y="271"/>
                </a:lnTo>
                <a:lnTo>
                  <a:pt x="1398" y="280"/>
                </a:lnTo>
                <a:lnTo>
                  <a:pt x="1402" y="280"/>
                </a:lnTo>
                <a:lnTo>
                  <a:pt x="1402" y="296"/>
                </a:lnTo>
                <a:lnTo>
                  <a:pt x="1405" y="296"/>
                </a:lnTo>
                <a:lnTo>
                  <a:pt x="1411" y="323"/>
                </a:lnTo>
                <a:lnTo>
                  <a:pt x="1414" y="323"/>
                </a:lnTo>
                <a:lnTo>
                  <a:pt x="1416" y="289"/>
                </a:lnTo>
                <a:lnTo>
                  <a:pt x="1418" y="254"/>
                </a:lnTo>
                <a:lnTo>
                  <a:pt x="1420" y="218"/>
                </a:lnTo>
                <a:lnTo>
                  <a:pt x="1420" y="183"/>
                </a:lnTo>
                <a:lnTo>
                  <a:pt x="1414" y="151"/>
                </a:lnTo>
                <a:lnTo>
                  <a:pt x="1414" y="120"/>
                </a:lnTo>
                <a:lnTo>
                  <a:pt x="1411" y="120"/>
                </a:lnTo>
                <a:lnTo>
                  <a:pt x="1407" y="105"/>
                </a:lnTo>
                <a:lnTo>
                  <a:pt x="1407" y="92"/>
                </a:lnTo>
                <a:lnTo>
                  <a:pt x="1409" y="81"/>
                </a:lnTo>
                <a:lnTo>
                  <a:pt x="1409" y="72"/>
                </a:lnTo>
                <a:lnTo>
                  <a:pt x="1405" y="67"/>
                </a:lnTo>
                <a:lnTo>
                  <a:pt x="1405" y="63"/>
                </a:lnTo>
                <a:lnTo>
                  <a:pt x="1411" y="63"/>
                </a:lnTo>
                <a:lnTo>
                  <a:pt x="1411" y="60"/>
                </a:lnTo>
                <a:lnTo>
                  <a:pt x="1413" y="60"/>
                </a:lnTo>
                <a:lnTo>
                  <a:pt x="1414" y="60"/>
                </a:lnTo>
                <a:lnTo>
                  <a:pt x="1416" y="60"/>
                </a:lnTo>
                <a:lnTo>
                  <a:pt x="1416" y="61"/>
                </a:lnTo>
                <a:lnTo>
                  <a:pt x="1416" y="61"/>
                </a:lnTo>
                <a:lnTo>
                  <a:pt x="1418" y="63"/>
                </a:lnTo>
                <a:lnTo>
                  <a:pt x="1422" y="72"/>
                </a:lnTo>
                <a:lnTo>
                  <a:pt x="1422" y="85"/>
                </a:lnTo>
                <a:lnTo>
                  <a:pt x="1420" y="98"/>
                </a:lnTo>
                <a:lnTo>
                  <a:pt x="1422" y="111"/>
                </a:lnTo>
                <a:lnTo>
                  <a:pt x="1431" y="145"/>
                </a:lnTo>
                <a:lnTo>
                  <a:pt x="1438" y="181"/>
                </a:lnTo>
                <a:lnTo>
                  <a:pt x="1445" y="214"/>
                </a:lnTo>
                <a:lnTo>
                  <a:pt x="1445" y="243"/>
                </a:lnTo>
                <a:lnTo>
                  <a:pt x="1451" y="243"/>
                </a:lnTo>
                <a:lnTo>
                  <a:pt x="1453" y="258"/>
                </a:lnTo>
                <a:lnTo>
                  <a:pt x="1453" y="276"/>
                </a:lnTo>
                <a:lnTo>
                  <a:pt x="1451" y="292"/>
                </a:lnTo>
                <a:lnTo>
                  <a:pt x="1453" y="309"/>
                </a:lnTo>
                <a:lnTo>
                  <a:pt x="1458" y="320"/>
                </a:lnTo>
                <a:lnTo>
                  <a:pt x="1465" y="220"/>
                </a:lnTo>
                <a:lnTo>
                  <a:pt x="1471" y="220"/>
                </a:lnTo>
                <a:lnTo>
                  <a:pt x="1473" y="203"/>
                </a:lnTo>
                <a:lnTo>
                  <a:pt x="1473" y="181"/>
                </a:lnTo>
                <a:lnTo>
                  <a:pt x="1471" y="158"/>
                </a:lnTo>
                <a:lnTo>
                  <a:pt x="1471" y="132"/>
                </a:lnTo>
                <a:lnTo>
                  <a:pt x="1471" y="111"/>
                </a:lnTo>
                <a:lnTo>
                  <a:pt x="1482" y="114"/>
                </a:lnTo>
                <a:lnTo>
                  <a:pt x="1474" y="327"/>
                </a:lnTo>
                <a:lnTo>
                  <a:pt x="1474" y="340"/>
                </a:lnTo>
                <a:lnTo>
                  <a:pt x="1473" y="356"/>
                </a:lnTo>
                <a:lnTo>
                  <a:pt x="1473" y="374"/>
                </a:lnTo>
                <a:lnTo>
                  <a:pt x="1473" y="392"/>
                </a:lnTo>
                <a:lnTo>
                  <a:pt x="1474" y="407"/>
                </a:lnTo>
                <a:lnTo>
                  <a:pt x="1478" y="416"/>
                </a:lnTo>
                <a:lnTo>
                  <a:pt x="1480" y="403"/>
                </a:lnTo>
                <a:lnTo>
                  <a:pt x="1482" y="385"/>
                </a:lnTo>
                <a:lnTo>
                  <a:pt x="1487" y="365"/>
                </a:lnTo>
                <a:lnTo>
                  <a:pt x="1491" y="349"/>
                </a:lnTo>
                <a:lnTo>
                  <a:pt x="1494" y="340"/>
                </a:lnTo>
                <a:lnTo>
                  <a:pt x="1496" y="338"/>
                </a:lnTo>
                <a:lnTo>
                  <a:pt x="1496" y="336"/>
                </a:lnTo>
                <a:lnTo>
                  <a:pt x="1496" y="336"/>
                </a:lnTo>
                <a:lnTo>
                  <a:pt x="1498" y="336"/>
                </a:lnTo>
                <a:lnTo>
                  <a:pt x="1500" y="336"/>
                </a:lnTo>
                <a:lnTo>
                  <a:pt x="1502" y="334"/>
                </a:lnTo>
                <a:lnTo>
                  <a:pt x="1502" y="356"/>
                </a:lnTo>
                <a:lnTo>
                  <a:pt x="1505" y="356"/>
                </a:lnTo>
                <a:lnTo>
                  <a:pt x="1511" y="291"/>
                </a:lnTo>
                <a:lnTo>
                  <a:pt x="1513" y="285"/>
                </a:lnTo>
                <a:lnTo>
                  <a:pt x="1516" y="276"/>
                </a:lnTo>
                <a:lnTo>
                  <a:pt x="1520" y="265"/>
                </a:lnTo>
                <a:lnTo>
                  <a:pt x="1518" y="254"/>
                </a:lnTo>
                <a:lnTo>
                  <a:pt x="1511" y="251"/>
                </a:lnTo>
                <a:lnTo>
                  <a:pt x="1511" y="243"/>
                </a:lnTo>
                <a:lnTo>
                  <a:pt x="1518" y="243"/>
                </a:lnTo>
                <a:lnTo>
                  <a:pt x="1531" y="103"/>
                </a:lnTo>
                <a:lnTo>
                  <a:pt x="1538" y="103"/>
                </a:lnTo>
                <a:lnTo>
                  <a:pt x="1531" y="280"/>
                </a:lnTo>
                <a:lnTo>
                  <a:pt x="1534" y="280"/>
                </a:lnTo>
                <a:lnTo>
                  <a:pt x="1534" y="291"/>
                </a:lnTo>
                <a:lnTo>
                  <a:pt x="1538" y="291"/>
                </a:lnTo>
                <a:lnTo>
                  <a:pt x="1540" y="301"/>
                </a:lnTo>
                <a:lnTo>
                  <a:pt x="1542" y="314"/>
                </a:lnTo>
                <a:lnTo>
                  <a:pt x="1542" y="327"/>
                </a:lnTo>
                <a:lnTo>
                  <a:pt x="1545" y="334"/>
                </a:lnTo>
                <a:lnTo>
                  <a:pt x="1565" y="154"/>
                </a:lnTo>
                <a:lnTo>
                  <a:pt x="1574" y="154"/>
                </a:lnTo>
                <a:lnTo>
                  <a:pt x="1578" y="176"/>
                </a:lnTo>
                <a:lnTo>
                  <a:pt x="1578" y="178"/>
                </a:lnTo>
                <a:lnTo>
                  <a:pt x="1576" y="178"/>
                </a:lnTo>
                <a:lnTo>
                  <a:pt x="1576" y="178"/>
                </a:lnTo>
                <a:lnTo>
                  <a:pt x="1574" y="176"/>
                </a:lnTo>
                <a:lnTo>
                  <a:pt x="1574" y="178"/>
                </a:lnTo>
                <a:lnTo>
                  <a:pt x="1574" y="180"/>
                </a:lnTo>
                <a:lnTo>
                  <a:pt x="1578" y="180"/>
                </a:lnTo>
                <a:lnTo>
                  <a:pt x="1578" y="231"/>
                </a:lnTo>
                <a:lnTo>
                  <a:pt x="1582" y="231"/>
                </a:lnTo>
                <a:lnTo>
                  <a:pt x="1591" y="154"/>
                </a:lnTo>
                <a:lnTo>
                  <a:pt x="1578" y="151"/>
                </a:lnTo>
                <a:lnTo>
                  <a:pt x="1578" y="143"/>
                </a:lnTo>
                <a:lnTo>
                  <a:pt x="1583" y="141"/>
                </a:lnTo>
                <a:lnTo>
                  <a:pt x="1587" y="141"/>
                </a:lnTo>
                <a:lnTo>
                  <a:pt x="1591" y="140"/>
                </a:lnTo>
                <a:lnTo>
                  <a:pt x="1594" y="138"/>
                </a:lnTo>
                <a:lnTo>
                  <a:pt x="1596" y="136"/>
                </a:lnTo>
                <a:lnTo>
                  <a:pt x="1602" y="136"/>
                </a:lnTo>
                <a:lnTo>
                  <a:pt x="1602" y="154"/>
                </a:lnTo>
                <a:lnTo>
                  <a:pt x="1613" y="163"/>
                </a:lnTo>
                <a:lnTo>
                  <a:pt x="1625" y="178"/>
                </a:lnTo>
                <a:lnTo>
                  <a:pt x="1638" y="194"/>
                </a:lnTo>
                <a:lnTo>
                  <a:pt x="1649" y="211"/>
                </a:lnTo>
                <a:lnTo>
                  <a:pt x="1654" y="223"/>
                </a:lnTo>
                <a:lnTo>
                  <a:pt x="1658" y="223"/>
                </a:lnTo>
                <a:lnTo>
                  <a:pt x="1647" y="172"/>
                </a:lnTo>
                <a:lnTo>
                  <a:pt x="1634" y="127"/>
                </a:lnTo>
                <a:lnTo>
                  <a:pt x="1631" y="94"/>
                </a:lnTo>
                <a:lnTo>
                  <a:pt x="1623" y="76"/>
                </a:lnTo>
                <a:lnTo>
                  <a:pt x="1618" y="54"/>
                </a:lnTo>
                <a:lnTo>
                  <a:pt x="1625" y="54"/>
                </a:lnTo>
                <a:lnTo>
                  <a:pt x="1651" y="136"/>
                </a:lnTo>
                <a:lnTo>
                  <a:pt x="1651" y="151"/>
                </a:lnTo>
                <a:lnTo>
                  <a:pt x="1654" y="151"/>
                </a:lnTo>
                <a:lnTo>
                  <a:pt x="1658" y="180"/>
                </a:lnTo>
                <a:lnTo>
                  <a:pt x="1662" y="180"/>
                </a:lnTo>
                <a:lnTo>
                  <a:pt x="1662" y="176"/>
                </a:lnTo>
                <a:lnTo>
                  <a:pt x="1665" y="176"/>
                </a:lnTo>
                <a:lnTo>
                  <a:pt x="1674" y="180"/>
                </a:lnTo>
                <a:lnTo>
                  <a:pt x="1673" y="196"/>
                </a:lnTo>
                <a:lnTo>
                  <a:pt x="1671" y="214"/>
                </a:lnTo>
                <a:lnTo>
                  <a:pt x="1665" y="214"/>
                </a:lnTo>
                <a:lnTo>
                  <a:pt x="1665" y="220"/>
                </a:lnTo>
                <a:lnTo>
                  <a:pt x="1671" y="220"/>
                </a:lnTo>
                <a:lnTo>
                  <a:pt x="1671" y="243"/>
                </a:lnTo>
                <a:lnTo>
                  <a:pt x="1678" y="243"/>
                </a:lnTo>
                <a:lnTo>
                  <a:pt x="1676" y="232"/>
                </a:lnTo>
                <a:lnTo>
                  <a:pt x="1678" y="220"/>
                </a:lnTo>
                <a:lnTo>
                  <a:pt x="1678" y="203"/>
                </a:lnTo>
                <a:lnTo>
                  <a:pt x="1678" y="83"/>
                </a:lnTo>
                <a:lnTo>
                  <a:pt x="1685" y="83"/>
                </a:lnTo>
                <a:lnTo>
                  <a:pt x="1685" y="136"/>
                </a:lnTo>
                <a:lnTo>
                  <a:pt x="1691" y="136"/>
                </a:lnTo>
                <a:lnTo>
                  <a:pt x="1685" y="143"/>
                </a:lnTo>
                <a:lnTo>
                  <a:pt x="1691" y="154"/>
                </a:lnTo>
                <a:lnTo>
                  <a:pt x="1689" y="156"/>
                </a:lnTo>
                <a:lnTo>
                  <a:pt x="1687" y="156"/>
                </a:lnTo>
                <a:lnTo>
                  <a:pt x="1685" y="156"/>
                </a:lnTo>
                <a:lnTo>
                  <a:pt x="1685" y="158"/>
                </a:lnTo>
                <a:lnTo>
                  <a:pt x="1685" y="160"/>
                </a:lnTo>
                <a:lnTo>
                  <a:pt x="1691" y="160"/>
                </a:lnTo>
                <a:lnTo>
                  <a:pt x="1691" y="191"/>
                </a:lnTo>
                <a:lnTo>
                  <a:pt x="1694" y="191"/>
                </a:lnTo>
                <a:lnTo>
                  <a:pt x="1694" y="163"/>
                </a:lnTo>
                <a:lnTo>
                  <a:pt x="1702" y="163"/>
                </a:lnTo>
                <a:lnTo>
                  <a:pt x="1705" y="191"/>
                </a:lnTo>
                <a:lnTo>
                  <a:pt x="1713" y="218"/>
                </a:lnTo>
                <a:lnTo>
                  <a:pt x="1718" y="245"/>
                </a:lnTo>
                <a:lnTo>
                  <a:pt x="1722" y="274"/>
                </a:lnTo>
                <a:lnTo>
                  <a:pt x="1731" y="274"/>
                </a:lnTo>
                <a:lnTo>
                  <a:pt x="1733" y="289"/>
                </a:lnTo>
                <a:lnTo>
                  <a:pt x="1736" y="305"/>
                </a:lnTo>
                <a:lnTo>
                  <a:pt x="1742" y="314"/>
                </a:lnTo>
                <a:lnTo>
                  <a:pt x="1743" y="294"/>
                </a:lnTo>
                <a:lnTo>
                  <a:pt x="1745" y="276"/>
                </a:lnTo>
                <a:lnTo>
                  <a:pt x="1751" y="260"/>
                </a:lnTo>
                <a:lnTo>
                  <a:pt x="1751" y="227"/>
                </a:lnTo>
                <a:lnTo>
                  <a:pt x="1754" y="227"/>
                </a:lnTo>
                <a:lnTo>
                  <a:pt x="1754" y="191"/>
                </a:lnTo>
                <a:lnTo>
                  <a:pt x="1758" y="191"/>
                </a:lnTo>
                <a:lnTo>
                  <a:pt x="1760" y="174"/>
                </a:lnTo>
                <a:lnTo>
                  <a:pt x="1760" y="156"/>
                </a:lnTo>
                <a:lnTo>
                  <a:pt x="1760" y="138"/>
                </a:lnTo>
                <a:lnTo>
                  <a:pt x="1762" y="123"/>
                </a:lnTo>
                <a:lnTo>
                  <a:pt x="1765" y="123"/>
                </a:lnTo>
                <a:lnTo>
                  <a:pt x="1765" y="187"/>
                </a:lnTo>
                <a:lnTo>
                  <a:pt x="1774" y="187"/>
                </a:lnTo>
                <a:lnTo>
                  <a:pt x="1773" y="192"/>
                </a:lnTo>
                <a:lnTo>
                  <a:pt x="1773" y="196"/>
                </a:lnTo>
                <a:lnTo>
                  <a:pt x="1771" y="200"/>
                </a:lnTo>
                <a:lnTo>
                  <a:pt x="1771" y="203"/>
                </a:lnTo>
                <a:lnTo>
                  <a:pt x="1782" y="200"/>
                </a:lnTo>
                <a:lnTo>
                  <a:pt x="1778" y="207"/>
                </a:lnTo>
                <a:lnTo>
                  <a:pt x="1785" y="211"/>
                </a:lnTo>
                <a:lnTo>
                  <a:pt x="1785" y="223"/>
                </a:lnTo>
                <a:lnTo>
                  <a:pt x="1791" y="223"/>
                </a:lnTo>
                <a:lnTo>
                  <a:pt x="1791" y="231"/>
                </a:lnTo>
                <a:lnTo>
                  <a:pt x="1794" y="231"/>
                </a:lnTo>
                <a:lnTo>
                  <a:pt x="1794" y="243"/>
                </a:lnTo>
                <a:lnTo>
                  <a:pt x="1798" y="243"/>
                </a:lnTo>
                <a:lnTo>
                  <a:pt x="1798" y="254"/>
                </a:lnTo>
                <a:lnTo>
                  <a:pt x="1802" y="254"/>
                </a:lnTo>
                <a:lnTo>
                  <a:pt x="1802" y="267"/>
                </a:lnTo>
                <a:lnTo>
                  <a:pt x="1805" y="267"/>
                </a:lnTo>
                <a:lnTo>
                  <a:pt x="1805" y="283"/>
                </a:lnTo>
                <a:lnTo>
                  <a:pt x="1811" y="283"/>
                </a:lnTo>
                <a:lnTo>
                  <a:pt x="1814" y="320"/>
                </a:lnTo>
                <a:lnTo>
                  <a:pt x="1818" y="320"/>
                </a:lnTo>
                <a:lnTo>
                  <a:pt x="1820" y="331"/>
                </a:lnTo>
                <a:lnTo>
                  <a:pt x="1820" y="345"/>
                </a:lnTo>
                <a:lnTo>
                  <a:pt x="1820" y="361"/>
                </a:lnTo>
                <a:lnTo>
                  <a:pt x="1822" y="374"/>
                </a:lnTo>
                <a:lnTo>
                  <a:pt x="1825" y="383"/>
                </a:lnTo>
                <a:lnTo>
                  <a:pt x="1825" y="361"/>
                </a:lnTo>
                <a:lnTo>
                  <a:pt x="1825" y="338"/>
                </a:lnTo>
                <a:lnTo>
                  <a:pt x="1825" y="318"/>
                </a:lnTo>
                <a:lnTo>
                  <a:pt x="1825" y="303"/>
                </a:lnTo>
                <a:lnTo>
                  <a:pt x="1827" y="303"/>
                </a:lnTo>
                <a:lnTo>
                  <a:pt x="1827" y="301"/>
                </a:lnTo>
                <a:lnTo>
                  <a:pt x="1829" y="300"/>
                </a:lnTo>
                <a:lnTo>
                  <a:pt x="1831" y="296"/>
                </a:lnTo>
                <a:lnTo>
                  <a:pt x="1831" y="291"/>
                </a:lnTo>
                <a:lnTo>
                  <a:pt x="1825" y="291"/>
                </a:lnTo>
                <a:lnTo>
                  <a:pt x="1825" y="271"/>
                </a:lnTo>
                <a:lnTo>
                  <a:pt x="1822" y="271"/>
                </a:lnTo>
                <a:lnTo>
                  <a:pt x="1820" y="269"/>
                </a:lnTo>
                <a:lnTo>
                  <a:pt x="1820" y="265"/>
                </a:lnTo>
                <a:lnTo>
                  <a:pt x="1820" y="263"/>
                </a:lnTo>
                <a:lnTo>
                  <a:pt x="1818" y="260"/>
                </a:lnTo>
                <a:lnTo>
                  <a:pt x="1818" y="254"/>
                </a:lnTo>
                <a:lnTo>
                  <a:pt x="1825" y="260"/>
                </a:lnTo>
                <a:lnTo>
                  <a:pt x="1825" y="247"/>
                </a:lnTo>
                <a:lnTo>
                  <a:pt x="1838" y="251"/>
                </a:lnTo>
                <a:lnTo>
                  <a:pt x="1840" y="263"/>
                </a:lnTo>
                <a:lnTo>
                  <a:pt x="1843" y="274"/>
                </a:lnTo>
                <a:lnTo>
                  <a:pt x="1845" y="283"/>
                </a:lnTo>
                <a:lnTo>
                  <a:pt x="1845" y="307"/>
                </a:lnTo>
                <a:lnTo>
                  <a:pt x="1858" y="311"/>
                </a:lnTo>
                <a:lnTo>
                  <a:pt x="1858" y="314"/>
                </a:lnTo>
                <a:lnTo>
                  <a:pt x="1854" y="321"/>
                </a:lnTo>
                <a:lnTo>
                  <a:pt x="1853" y="334"/>
                </a:lnTo>
                <a:lnTo>
                  <a:pt x="1853" y="349"/>
                </a:lnTo>
                <a:lnTo>
                  <a:pt x="1854" y="360"/>
                </a:lnTo>
                <a:lnTo>
                  <a:pt x="1858" y="360"/>
                </a:lnTo>
                <a:lnTo>
                  <a:pt x="1865" y="463"/>
                </a:lnTo>
                <a:lnTo>
                  <a:pt x="1874" y="463"/>
                </a:lnTo>
                <a:lnTo>
                  <a:pt x="1876" y="429"/>
                </a:lnTo>
                <a:lnTo>
                  <a:pt x="1878" y="391"/>
                </a:lnTo>
                <a:lnTo>
                  <a:pt x="1878" y="351"/>
                </a:lnTo>
                <a:lnTo>
                  <a:pt x="1878" y="307"/>
                </a:lnTo>
                <a:lnTo>
                  <a:pt x="1874" y="307"/>
                </a:lnTo>
                <a:lnTo>
                  <a:pt x="1874" y="283"/>
                </a:lnTo>
                <a:lnTo>
                  <a:pt x="1871" y="283"/>
                </a:lnTo>
                <a:lnTo>
                  <a:pt x="1865" y="254"/>
                </a:lnTo>
                <a:lnTo>
                  <a:pt x="1871" y="254"/>
                </a:lnTo>
                <a:lnTo>
                  <a:pt x="1871" y="260"/>
                </a:lnTo>
                <a:lnTo>
                  <a:pt x="1876" y="267"/>
                </a:lnTo>
                <a:lnTo>
                  <a:pt x="1880" y="274"/>
                </a:lnTo>
                <a:lnTo>
                  <a:pt x="1880" y="283"/>
                </a:lnTo>
                <a:lnTo>
                  <a:pt x="1882" y="296"/>
                </a:lnTo>
                <a:lnTo>
                  <a:pt x="1885" y="296"/>
                </a:lnTo>
                <a:lnTo>
                  <a:pt x="1885" y="320"/>
                </a:lnTo>
                <a:lnTo>
                  <a:pt x="1891" y="320"/>
                </a:lnTo>
                <a:lnTo>
                  <a:pt x="1891" y="334"/>
                </a:lnTo>
                <a:lnTo>
                  <a:pt x="1894" y="334"/>
                </a:lnTo>
                <a:lnTo>
                  <a:pt x="1896" y="349"/>
                </a:lnTo>
                <a:lnTo>
                  <a:pt x="1896" y="361"/>
                </a:lnTo>
                <a:lnTo>
                  <a:pt x="1896" y="372"/>
                </a:lnTo>
                <a:lnTo>
                  <a:pt x="1902" y="383"/>
                </a:lnTo>
                <a:lnTo>
                  <a:pt x="1903" y="352"/>
                </a:lnTo>
                <a:lnTo>
                  <a:pt x="1905" y="321"/>
                </a:lnTo>
                <a:lnTo>
                  <a:pt x="1907" y="291"/>
                </a:lnTo>
                <a:lnTo>
                  <a:pt x="1902" y="263"/>
                </a:lnTo>
                <a:lnTo>
                  <a:pt x="1902" y="236"/>
                </a:lnTo>
                <a:lnTo>
                  <a:pt x="1898" y="236"/>
                </a:lnTo>
                <a:lnTo>
                  <a:pt x="1894" y="211"/>
                </a:lnTo>
                <a:lnTo>
                  <a:pt x="1885" y="207"/>
                </a:lnTo>
                <a:lnTo>
                  <a:pt x="1874" y="187"/>
                </a:lnTo>
                <a:lnTo>
                  <a:pt x="1885" y="187"/>
                </a:lnTo>
                <a:lnTo>
                  <a:pt x="1885" y="183"/>
                </a:lnTo>
                <a:lnTo>
                  <a:pt x="1876" y="172"/>
                </a:lnTo>
                <a:lnTo>
                  <a:pt x="1867" y="158"/>
                </a:lnTo>
                <a:lnTo>
                  <a:pt x="1862" y="143"/>
                </a:lnTo>
                <a:lnTo>
                  <a:pt x="1874" y="143"/>
                </a:lnTo>
                <a:lnTo>
                  <a:pt x="1876" y="151"/>
                </a:lnTo>
                <a:lnTo>
                  <a:pt x="1880" y="156"/>
                </a:lnTo>
                <a:lnTo>
                  <a:pt x="1883" y="161"/>
                </a:lnTo>
                <a:lnTo>
                  <a:pt x="1887" y="165"/>
                </a:lnTo>
                <a:lnTo>
                  <a:pt x="1891" y="171"/>
                </a:lnTo>
                <a:lnTo>
                  <a:pt x="1891" y="180"/>
                </a:lnTo>
                <a:lnTo>
                  <a:pt x="1894" y="180"/>
                </a:lnTo>
                <a:lnTo>
                  <a:pt x="1894" y="187"/>
                </a:lnTo>
                <a:lnTo>
                  <a:pt x="1902" y="191"/>
                </a:lnTo>
                <a:lnTo>
                  <a:pt x="1905" y="211"/>
                </a:lnTo>
                <a:lnTo>
                  <a:pt x="1911" y="211"/>
                </a:lnTo>
                <a:lnTo>
                  <a:pt x="1914" y="227"/>
                </a:lnTo>
                <a:lnTo>
                  <a:pt x="1918" y="227"/>
                </a:lnTo>
                <a:lnTo>
                  <a:pt x="1918" y="240"/>
                </a:lnTo>
                <a:lnTo>
                  <a:pt x="1922" y="240"/>
                </a:lnTo>
                <a:lnTo>
                  <a:pt x="1922" y="260"/>
                </a:lnTo>
                <a:lnTo>
                  <a:pt x="1925" y="260"/>
                </a:lnTo>
                <a:lnTo>
                  <a:pt x="1934" y="311"/>
                </a:lnTo>
                <a:lnTo>
                  <a:pt x="1938" y="311"/>
                </a:lnTo>
                <a:lnTo>
                  <a:pt x="1940" y="267"/>
                </a:lnTo>
                <a:lnTo>
                  <a:pt x="1943" y="223"/>
                </a:lnTo>
                <a:lnTo>
                  <a:pt x="1945" y="176"/>
                </a:lnTo>
                <a:lnTo>
                  <a:pt x="1938" y="176"/>
                </a:lnTo>
                <a:lnTo>
                  <a:pt x="1934" y="156"/>
                </a:lnTo>
                <a:lnTo>
                  <a:pt x="1925" y="141"/>
                </a:lnTo>
                <a:lnTo>
                  <a:pt x="1916" y="127"/>
                </a:lnTo>
                <a:lnTo>
                  <a:pt x="1907" y="112"/>
                </a:lnTo>
                <a:lnTo>
                  <a:pt x="1902" y="94"/>
                </a:lnTo>
                <a:lnTo>
                  <a:pt x="1911" y="94"/>
                </a:lnTo>
                <a:lnTo>
                  <a:pt x="1914" y="107"/>
                </a:lnTo>
                <a:lnTo>
                  <a:pt x="1922" y="111"/>
                </a:lnTo>
                <a:lnTo>
                  <a:pt x="1934" y="134"/>
                </a:lnTo>
                <a:lnTo>
                  <a:pt x="1942" y="160"/>
                </a:lnTo>
                <a:lnTo>
                  <a:pt x="1945" y="160"/>
                </a:lnTo>
                <a:lnTo>
                  <a:pt x="1945" y="87"/>
                </a:lnTo>
                <a:lnTo>
                  <a:pt x="1951" y="87"/>
                </a:lnTo>
                <a:lnTo>
                  <a:pt x="1951" y="54"/>
                </a:lnTo>
                <a:lnTo>
                  <a:pt x="1954" y="54"/>
                </a:lnTo>
                <a:lnTo>
                  <a:pt x="1956" y="51"/>
                </a:lnTo>
                <a:lnTo>
                  <a:pt x="1956" y="47"/>
                </a:lnTo>
                <a:lnTo>
                  <a:pt x="1956" y="43"/>
                </a:lnTo>
                <a:lnTo>
                  <a:pt x="1958" y="40"/>
                </a:lnTo>
                <a:lnTo>
                  <a:pt x="1962" y="40"/>
                </a:lnTo>
                <a:lnTo>
                  <a:pt x="1962" y="43"/>
                </a:lnTo>
                <a:lnTo>
                  <a:pt x="1965" y="43"/>
                </a:lnTo>
                <a:lnTo>
                  <a:pt x="1962" y="87"/>
                </a:lnTo>
                <a:lnTo>
                  <a:pt x="1958" y="87"/>
                </a:lnTo>
                <a:lnTo>
                  <a:pt x="1962" y="107"/>
                </a:lnTo>
                <a:lnTo>
                  <a:pt x="1969" y="111"/>
                </a:lnTo>
                <a:lnTo>
                  <a:pt x="1973" y="114"/>
                </a:lnTo>
                <a:lnTo>
                  <a:pt x="1978" y="118"/>
                </a:lnTo>
                <a:lnTo>
                  <a:pt x="1983" y="121"/>
                </a:lnTo>
                <a:lnTo>
                  <a:pt x="1991" y="123"/>
                </a:lnTo>
                <a:lnTo>
                  <a:pt x="1991" y="120"/>
                </a:lnTo>
                <a:lnTo>
                  <a:pt x="2002" y="111"/>
                </a:lnTo>
                <a:lnTo>
                  <a:pt x="2002" y="94"/>
                </a:lnTo>
                <a:lnTo>
                  <a:pt x="2014" y="94"/>
                </a:lnTo>
                <a:lnTo>
                  <a:pt x="2014" y="103"/>
                </a:lnTo>
                <a:lnTo>
                  <a:pt x="2011" y="103"/>
                </a:lnTo>
                <a:lnTo>
                  <a:pt x="2011" y="107"/>
                </a:lnTo>
                <a:lnTo>
                  <a:pt x="2014" y="107"/>
                </a:lnTo>
                <a:lnTo>
                  <a:pt x="2013" y="109"/>
                </a:lnTo>
                <a:lnTo>
                  <a:pt x="2013" y="109"/>
                </a:lnTo>
                <a:lnTo>
                  <a:pt x="2013" y="109"/>
                </a:lnTo>
                <a:lnTo>
                  <a:pt x="2011" y="109"/>
                </a:lnTo>
                <a:lnTo>
                  <a:pt x="2011" y="111"/>
                </a:lnTo>
                <a:lnTo>
                  <a:pt x="2011" y="140"/>
                </a:lnTo>
                <a:lnTo>
                  <a:pt x="2005" y="140"/>
                </a:lnTo>
                <a:lnTo>
                  <a:pt x="2011" y="151"/>
                </a:lnTo>
                <a:lnTo>
                  <a:pt x="2005" y="151"/>
                </a:lnTo>
                <a:lnTo>
                  <a:pt x="2005" y="154"/>
                </a:lnTo>
                <a:lnTo>
                  <a:pt x="2011" y="154"/>
                </a:lnTo>
                <a:lnTo>
                  <a:pt x="2011" y="163"/>
                </a:lnTo>
                <a:lnTo>
                  <a:pt x="2018" y="167"/>
                </a:lnTo>
                <a:lnTo>
                  <a:pt x="2031" y="203"/>
                </a:lnTo>
                <a:lnTo>
                  <a:pt x="2034" y="203"/>
                </a:lnTo>
                <a:lnTo>
                  <a:pt x="2036" y="176"/>
                </a:lnTo>
                <a:lnTo>
                  <a:pt x="2040" y="152"/>
                </a:lnTo>
                <a:lnTo>
                  <a:pt x="2045" y="131"/>
                </a:lnTo>
                <a:lnTo>
                  <a:pt x="2051" y="107"/>
                </a:lnTo>
                <a:lnTo>
                  <a:pt x="2062" y="103"/>
                </a:lnTo>
                <a:lnTo>
                  <a:pt x="2062" y="94"/>
                </a:lnTo>
                <a:lnTo>
                  <a:pt x="2074" y="100"/>
                </a:lnTo>
                <a:lnTo>
                  <a:pt x="2071" y="123"/>
                </a:lnTo>
                <a:lnTo>
                  <a:pt x="2065" y="123"/>
                </a:lnTo>
                <a:lnTo>
                  <a:pt x="2065" y="160"/>
                </a:lnTo>
                <a:lnTo>
                  <a:pt x="2062" y="160"/>
                </a:lnTo>
                <a:lnTo>
                  <a:pt x="2058" y="207"/>
                </a:lnTo>
                <a:lnTo>
                  <a:pt x="2054" y="207"/>
                </a:lnTo>
                <a:lnTo>
                  <a:pt x="2054" y="243"/>
                </a:lnTo>
                <a:lnTo>
                  <a:pt x="2051" y="243"/>
                </a:lnTo>
                <a:lnTo>
                  <a:pt x="2054" y="300"/>
                </a:lnTo>
                <a:lnTo>
                  <a:pt x="2058" y="300"/>
                </a:lnTo>
                <a:lnTo>
                  <a:pt x="2060" y="312"/>
                </a:lnTo>
                <a:lnTo>
                  <a:pt x="2060" y="323"/>
                </a:lnTo>
                <a:lnTo>
                  <a:pt x="2060" y="334"/>
                </a:lnTo>
                <a:lnTo>
                  <a:pt x="2065" y="343"/>
                </a:lnTo>
                <a:lnTo>
                  <a:pt x="2063" y="314"/>
                </a:lnTo>
                <a:lnTo>
                  <a:pt x="2058" y="287"/>
                </a:lnTo>
                <a:lnTo>
                  <a:pt x="2054" y="260"/>
                </a:lnTo>
                <a:lnTo>
                  <a:pt x="2056" y="260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8" y="263"/>
                </a:lnTo>
                <a:lnTo>
                  <a:pt x="2071" y="260"/>
                </a:lnTo>
                <a:lnTo>
                  <a:pt x="2071" y="263"/>
                </a:lnTo>
                <a:lnTo>
                  <a:pt x="2076" y="276"/>
                </a:lnTo>
                <a:lnTo>
                  <a:pt x="2082" y="292"/>
                </a:lnTo>
                <a:lnTo>
                  <a:pt x="2087" y="311"/>
                </a:lnTo>
                <a:lnTo>
                  <a:pt x="2091" y="327"/>
                </a:lnTo>
                <a:lnTo>
                  <a:pt x="2091" y="351"/>
                </a:lnTo>
                <a:lnTo>
                  <a:pt x="2094" y="351"/>
                </a:lnTo>
                <a:lnTo>
                  <a:pt x="2094" y="309"/>
                </a:lnTo>
                <a:lnTo>
                  <a:pt x="2098" y="267"/>
                </a:lnTo>
                <a:lnTo>
                  <a:pt x="2105" y="225"/>
                </a:lnTo>
                <a:lnTo>
                  <a:pt x="2114" y="191"/>
                </a:lnTo>
                <a:lnTo>
                  <a:pt x="2122" y="140"/>
                </a:lnTo>
                <a:lnTo>
                  <a:pt x="2125" y="140"/>
                </a:lnTo>
                <a:lnTo>
                  <a:pt x="2127" y="138"/>
                </a:lnTo>
                <a:lnTo>
                  <a:pt x="2129" y="136"/>
                </a:lnTo>
                <a:lnTo>
                  <a:pt x="2129" y="136"/>
                </a:lnTo>
                <a:lnTo>
                  <a:pt x="2129" y="136"/>
                </a:lnTo>
                <a:lnTo>
                  <a:pt x="2131" y="136"/>
                </a:lnTo>
                <a:lnTo>
                  <a:pt x="2134" y="136"/>
                </a:lnTo>
                <a:lnTo>
                  <a:pt x="2133" y="161"/>
                </a:lnTo>
                <a:lnTo>
                  <a:pt x="2133" y="192"/>
                </a:lnTo>
                <a:lnTo>
                  <a:pt x="2131" y="223"/>
                </a:lnTo>
                <a:lnTo>
                  <a:pt x="2129" y="245"/>
                </a:lnTo>
                <a:lnTo>
                  <a:pt x="2129" y="272"/>
                </a:lnTo>
                <a:lnTo>
                  <a:pt x="2133" y="303"/>
                </a:lnTo>
                <a:lnTo>
                  <a:pt x="2138" y="334"/>
                </a:lnTo>
                <a:lnTo>
                  <a:pt x="2143" y="363"/>
                </a:lnTo>
                <a:lnTo>
                  <a:pt x="2151" y="387"/>
                </a:lnTo>
                <a:lnTo>
                  <a:pt x="2153" y="401"/>
                </a:lnTo>
                <a:lnTo>
                  <a:pt x="2153" y="420"/>
                </a:lnTo>
                <a:lnTo>
                  <a:pt x="2153" y="436"/>
                </a:lnTo>
                <a:lnTo>
                  <a:pt x="2153" y="452"/>
                </a:lnTo>
                <a:lnTo>
                  <a:pt x="2158" y="463"/>
                </a:lnTo>
                <a:lnTo>
                  <a:pt x="2165" y="347"/>
                </a:lnTo>
                <a:lnTo>
                  <a:pt x="2162" y="347"/>
                </a:lnTo>
                <a:lnTo>
                  <a:pt x="2162" y="300"/>
                </a:lnTo>
                <a:lnTo>
                  <a:pt x="2154" y="280"/>
                </a:lnTo>
                <a:lnTo>
                  <a:pt x="2151" y="260"/>
                </a:lnTo>
                <a:lnTo>
                  <a:pt x="2162" y="263"/>
                </a:lnTo>
                <a:lnTo>
                  <a:pt x="2163" y="274"/>
                </a:lnTo>
                <a:lnTo>
                  <a:pt x="2169" y="289"/>
                </a:lnTo>
                <a:lnTo>
                  <a:pt x="2173" y="305"/>
                </a:lnTo>
                <a:lnTo>
                  <a:pt x="2178" y="320"/>
                </a:lnTo>
                <a:lnTo>
                  <a:pt x="2182" y="327"/>
                </a:lnTo>
                <a:lnTo>
                  <a:pt x="2182" y="320"/>
                </a:lnTo>
                <a:lnTo>
                  <a:pt x="2185" y="311"/>
                </a:lnTo>
                <a:lnTo>
                  <a:pt x="2187" y="296"/>
                </a:lnTo>
                <a:lnTo>
                  <a:pt x="2187" y="276"/>
                </a:lnTo>
                <a:lnTo>
                  <a:pt x="2187" y="260"/>
                </a:lnTo>
                <a:lnTo>
                  <a:pt x="2185" y="247"/>
                </a:lnTo>
                <a:lnTo>
                  <a:pt x="2182" y="247"/>
                </a:lnTo>
                <a:lnTo>
                  <a:pt x="2182" y="183"/>
                </a:lnTo>
                <a:lnTo>
                  <a:pt x="2178" y="183"/>
                </a:lnTo>
                <a:lnTo>
                  <a:pt x="2178" y="160"/>
                </a:lnTo>
                <a:lnTo>
                  <a:pt x="2174" y="160"/>
                </a:lnTo>
                <a:lnTo>
                  <a:pt x="2174" y="136"/>
                </a:lnTo>
                <a:lnTo>
                  <a:pt x="2171" y="136"/>
                </a:lnTo>
                <a:lnTo>
                  <a:pt x="2171" y="114"/>
                </a:lnTo>
                <a:lnTo>
                  <a:pt x="2165" y="114"/>
                </a:lnTo>
                <a:lnTo>
                  <a:pt x="2165" y="87"/>
                </a:lnTo>
                <a:lnTo>
                  <a:pt x="2162" y="87"/>
                </a:lnTo>
                <a:lnTo>
                  <a:pt x="2158" y="63"/>
                </a:lnTo>
                <a:lnTo>
                  <a:pt x="2171" y="67"/>
                </a:lnTo>
                <a:lnTo>
                  <a:pt x="2198" y="214"/>
                </a:lnTo>
                <a:lnTo>
                  <a:pt x="2200" y="227"/>
                </a:lnTo>
                <a:lnTo>
                  <a:pt x="2198" y="238"/>
                </a:lnTo>
                <a:lnTo>
                  <a:pt x="2198" y="247"/>
                </a:lnTo>
                <a:lnTo>
                  <a:pt x="2202" y="254"/>
                </a:lnTo>
                <a:lnTo>
                  <a:pt x="2214" y="163"/>
                </a:lnTo>
                <a:lnTo>
                  <a:pt x="2223" y="131"/>
                </a:lnTo>
                <a:lnTo>
                  <a:pt x="2231" y="94"/>
                </a:lnTo>
                <a:lnTo>
                  <a:pt x="2242" y="100"/>
                </a:lnTo>
                <a:lnTo>
                  <a:pt x="2240" y="109"/>
                </a:lnTo>
                <a:lnTo>
                  <a:pt x="2234" y="123"/>
                </a:lnTo>
                <a:lnTo>
                  <a:pt x="2231" y="141"/>
                </a:lnTo>
                <a:lnTo>
                  <a:pt x="2227" y="160"/>
                </a:lnTo>
                <a:lnTo>
                  <a:pt x="2225" y="178"/>
                </a:lnTo>
                <a:lnTo>
                  <a:pt x="2223" y="191"/>
                </a:lnTo>
                <a:lnTo>
                  <a:pt x="2225" y="200"/>
                </a:lnTo>
                <a:lnTo>
                  <a:pt x="2227" y="191"/>
                </a:lnTo>
                <a:lnTo>
                  <a:pt x="2227" y="185"/>
                </a:lnTo>
                <a:lnTo>
                  <a:pt x="2229" y="180"/>
                </a:lnTo>
                <a:lnTo>
                  <a:pt x="2233" y="176"/>
                </a:lnTo>
                <a:lnTo>
                  <a:pt x="2236" y="172"/>
                </a:lnTo>
                <a:lnTo>
                  <a:pt x="2242" y="171"/>
                </a:lnTo>
                <a:lnTo>
                  <a:pt x="2242" y="211"/>
                </a:lnTo>
                <a:lnTo>
                  <a:pt x="2245" y="211"/>
                </a:lnTo>
                <a:lnTo>
                  <a:pt x="2245" y="203"/>
                </a:lnTo>
                <a:lnTo>
                  <a:pt x="2258" y="192"/>
                </a:lnTo>
                <a:lnTo>
                  <a:pt x="2267" y="180"/>
                </a:lnTo>
                <a:lnTo>
                  <a:pt x="2276" y="167"/>
                </a:lnTo>
                <a:lnTo>
                  <a:pt x="2287" y="154"/>
                </a:lnTo>
                <a:lnTo>
                  <a:pt x="2302" y="147"/>
                </a:lnTo>
                <a:lnTo>
                  <a:pt x="2300" y="154"/>
                </a:lnTo>
                <a:lnTo>
                  <a:pt x="2298" y="158"/>
                </a:lnTo>
                <a:lnTo>
                  <a:pt x="2294" y="163"/>
                </a:lnTo>
                <a:lnTo>
                  <a:pt x="2291" y="167"/>
                </a:lnTo>
                <a:lnTo>
                  <a:pt x="2285" y="167"/>
                </a:lnTo>
                <a:lnTo>
                  <a:pt x="2285" y="176"/>
                </a:lnTo>
                <a:lnTo>
                  <a:pt x="2278" y="180"/>
                </a:lnTo>
                <a:lnTo>
                  <a:pt x="2278" y="183"/>
                </a:lnTo>
                <a:lnTo>
                  <a:pt x="2271" y="187"/>
                </a:lnTo>
                <a:lnTo>
                  <a:pt x="2271" y="196"/>
                </a:lnTo>
                <a:lnTo>
                  <a:pt x="2262" y="200"/>
                </a:lnTo>
                <a:lnTo>
                  <a:pt x="2256" y="212"/>
                </a:lnTo>
                <a:lnTo>
                  <a:pt x="2251" y="225"/>
                </a:lnTo>
                <a:lnTo>
                  <a:pt x="2242" y="236"/>
                </a:lnTo>
                <a:lnTo>
                  <a:pt x="2262" y="307"/>
                </a:lnTo>
                <a:lnTo>
                  <a:pt x="2265" y="307"/>
                </a:lnTo>
                <a:lnTo>
                  <a:pt x="2267" y="296"/>
                </a:lnTo>
                <a:lnTo>
                  <a:pt x="2269" y="289"/>
                </a:lnTo>
                <a:lnTo>
                  <a:pt x="2271" y="283"/>
                </a:lnTo>
                <a:lnTo>
                  <a:pt x="2274" y="274"/>
                </a:lnTo>
                <a:lnTo>
                  <a:pt x="2282" y="227"/>
                </a:lnTo>
                <a:lnTo>
                  <a:pt x="2314" y="136"/>
                </a:lnTo>
                <a:lnTo>
                  <a:pt x="2322" y="136"/>
                </a:lnTo>
                <a:lnTo>
                  <a:pt x="2311" y="191"/>
                </a:lnTo>
                <a:lnTo>
                  <a:pt x="2309" y="192"/>
                </a:lnTo>
                <a:lnTo>
                  <a:pt x="2309" y="194"/>
                </a:lnTo>
                <a:lnTo>
                  <a:pt x="2307" y="192"/>
                </a:lnTo>
                <a:lnTo>
                  <a:pt x="2307" y="192"/>
                </a:lnTo>
                <a:lnTo>
                  <a:pt x="2305" y="196"/>
                </a:lnTo>
                <a:lnTo>
                  <a:pt x="2314" y="200"/>
                </a:lnTo>
                <a:lnTo>
                  <a:pt x="2325" y="254"/>
                </a:lnTo>
                <a:lnTo>
                  <a:pt x="2327" y="254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1"/>
                </a:lnTo>
                <a:lnTo>
                  <a:pt x="2331" y="247"/>
                </a:lnTo>
                <a:lnTo>
                  <a:pt x="2331" y="238"/>
                </a:lnTo>
                <a:lnTo>
                  <a:pt x="2329" y="223"/>
                </a:lnTo>
                <a:lnTo>
                  <a:pt x="2325" y="207"/>
                </a:lnTo>
                <a:lnTo>
                  <a:pt x="2320" y="192"/>
                </a:lnTo>
                <a:lnTo>
                  <a:pt x="2318" y="180"/>
                </a:lnTo>
                <a:lnTo>
                  <a:pt x="2331" y="183"/>
                </a:lnTo>
                <a:lnTo>
                  <a:pt x="2333" y="198"/>
                </a:lnTo>
                <a:lnTo>
                  <a:pt x="2336" y="212"/>
                </a:lnTo>
                <a:lnTo>
                  <a:pt x="2342" y="223"/>
                </a:lnTo>
                <a:lnTo>
                  <a:pt x="2342" y="220"/>
                </a:lnTo>
                <a:lnTo>
                  <a:pt x="2351" y="209"/>
                </a:lnTo>
                <a:lnTo>
                  <a:pt x="2356" y="196"/>
                </a:lnTo>
                <a:lnTo>
                  <a:pt x="2362" y="183"/>
                </a:lnTo>
                <a:lnTo>
                  <a:pt x="2374" y="176"/>
                </a:lnTo>
                <a:lnTo>
                  <a:pt x="2374" y="167"/>
                </a:lnTo>
                <a:lnTo>
                  <a:pt x="2378" y="163"/>
                </a:lnTo>
                <a:lnTo>
                  <a:pt x="2380" y="161"/>
                </a:lnTo>
                <a:lnTo>
                  <a:pt x="2383" y="160"/>
                </a:lnTo>
                <a:lnTo>
                  <a:pt x="2387" y="156"/>
                </a:lnTo>
                <a:lnTo>
                  <a:pt x="2389" y="154"/>
                </a:lnTo>
                <a:lnTo>
                  <a:pt x="2393" y="149"/>
                </a:lnTo>
                <a:lnTo>
                  <a:pt x="2394" y="143"/>
                </a:lnTo>
                <a:lnTo>
                  <a:pt x="2402" y="143"/>
                </a:lnTo>
                <a:lnTo>
                  <a:pt x="2402" y="140"/>
                </a:lnTo>
                <a:lnTo>
                  <a:pt x="2400" y="138"/>
                </a:lnTo>
                <a:lnTo>
                  <a:pt x="2398" y="136"/>
                </a:lnTo>
                <a:lnTo>
                  <a:pt x="2396" y="134"/>
                </a:lnTo>
                <a:lnTo>
                  <a:pt x="2396" y="134"/>
                </a:lnTo>
                <a:lnTo>
                  <a:pt x="2394" y="131"/>
                </a:lnTo>
                <a:lnTo>
                  <a:pt x="2394" y="127"/>
                </a:lnTo>
                <a:lnTo>
                  <a:pt x="2405" y="127"/>
                </a:lnTo>
                <a:lnTo>
                  <a:pt x="2405" y="136"/>
                </a:lnTo>
                <a:lnTo>
                  <a:pt x="2414" y="136"/>
                </a:lnTo>
                <a:lnTo>
                  <a:pt x="2411" y="147"/>
                </a:lnTo>
                <a:lnTo>
                  <a:pt x="2414" y="147"/>
                </a:lnTo>
                <a:lnTo>
                  <a:pt x="2414" y="160"/>
                </a:lnTo>
                <a:lnTo>
                  <a:pt x="2418" y="160"/>
                </a:lnTo>
                <a:lnTo>
                  <a:pt x="2418" y="176"/>
                </a:lnTo>
                <a:lnTo>
                  <a:pt x="2422" y="176"/>
                </a:lnTo>
                <a:lnTo>
                  <a:pt x="2422" y="191"/>
                </a:lnTo>
                <a:lnTo>
                  <a:pt x="2425" y="191"/>
                </a:lnTo>
                <a:lnTo>
                  <a:pt x="2425" y="207"/>
                </a:lnTo>
                <a:lnTo>
                  <a:pt x="2431" y="207"/>
                </a:lnTo>
                <a:lnTo>
                  <a:pt x="2434" y="236"/>
                </a:lnTo>
                <a:lnTo>
                  <a:pt x="2438" y="236"/>
                </a:lnTo>
                <a:lnTo>
                  <a:pt x="2438" y="251"/>
                </a:lnTo>
                <a:lnTo>
                  <a:pt x="2442" y="251"/>
                </a:lnTo>
                <a:lnTo>
                  <a:pt x="2443" y="263"/>
                </a:lnTo>
                <a:lnTo>
                  <a:pt x="2443" y="276"/>
                </a:lnTo>
                <a:lnTo>
                  <a:pt x="2445" y="287"/>
                </a:lnTo>
                <a:lnTo>
                  <a:pt x="2451" y="296"/>
                </a:lnTo>
                <a:lnTo>
                  <a:pt x="2451" y="280"/>
                </a:lnTo>
                <a:lnTo>
                  <a:pt x="2462" y="280"/>
                </a:lnTo>
                <a:lnTo>
                  <a:pt x="2462" y="274"/>
                </a:lnTo>
                <a:lnTo>
                  <a:pt x="2460" y="274"/>
                </a:lnTo>
                <a:lnTo>
                  <a:pt x="2458" y="274"/>
                </a:lnTo>
                <a:lnTo>
                  <a:pt x="2456" y="274"/>
                </a:lnTo>
                <a:lnTo>
                  <a:pt x="2456" y="274"/>
                </a:lnTo>
                <a:lnTo>
                  <a:pt x="2456" y="272"/>
                </a:lnTo>
                <a:lnTo>
                  <a:pt x="2454" y="271"/>
                </a:lnTo>
                <a:lnTo>
                  <a:pt x="2458" y="261"/>
                </a:lnTo>
                <a:lnTo>
                  <a:pt x="2463" y="245"/>
                </a:lnTo>
                <a:lnTo>
                  <a:pt x="2465" y="223"/>
                </a:lnTo>
                <a:lnTo>
                  <a:pt x="2469" y="201"/>
                </a:lnTo>
                <a:lnTo>
                  <a:pt x="2469" y="181"/>
                </a:lnTo>
                <a:lnTo>
                  <a:pt x="2471" y="167"/>
                </a:lnTo>
                <a:lnTo>
                  <a:pt x="2482" y="171"/>
                </a:lnTo>
                <a:lnTo>
                  <a:pt x="2483" y="183"/>
                </a:lnTo>
                <a:lnTo>
                  <a:pt x="2485" y="198"/>
                </a:lnTo>
                <a:lnTo>
                  <a:pt x="2491" y="207"/>
                </a:lnTo>
                <a:lnTo>
                  <a:pt x="2474" y="91"/>
                </a:lnTo>
                <a:lnTo>
                  <a:pt x="2482" y="91"/>
                </a:lnTo>
                <a:lnTo>
                  <a:pt x="2491" y="140"/>
                </a:lnTo>
                <a:lnTo>
                  <a:pt x="2502" y="187"/>
                </a:lnTo>
                <a:lnTo>
                  <a:pt x="2503" y="200"/>
                </a:lnTo>
                <a:lnTo>
                  <a:pt x="2503" y="214"/>
                </a:lnTo>
                <a:lnTo>
                  <a:pt x="2503" y="229"/>
                </a:lnTo>
                <a:lnTo>
                  <a:pt x="2505" y="241"/>
                </a:lnTo>
                <a:lnTo>
                  <a:pt x="2511" y="251"/>
                </a:lnTo>
                <a:lnTo>
                  <a:pt x="2514" y="200"/>
                </a:lnTo>
                <a:lnTo>
                  <a:pt x="2525" y="154"/>
                </a:lnTo>
                <a:lnTo>
                  <a:pt x="2534" y="94"/>
                </a:lnTo>
                <a:lnTo>
                  <a:pt x="2538" y="94"/>
                </a:lnTo>
                <a:lnTo>
                  <a:pt x="2538" y="83"/>
                </a:lnTo>
                <a:lnTo>
                  <a:pt x="2542" y="83"/>
                </a:lnTo>
                <a:lnTo>
                  <a:pt x="2542" y="63"/>
                </a:lnTo>
                <a:lnTo>
                  <a:pt x="2545" y="63"/>
                </a:lnTo>
                <a:lnTo>
                  <a:pt x="2531" y="16"/>
                </a:lnTo>
                <a:lnTo>
                  <a:pt x="2534" y="16"/>
                </a:lnTo>
                <a:lnTo>
                  <a:pt x="2534" y="20"/>
                </a:lnTo>
                <a:lnTo>
                  <a:pt x="2538" y="20"/>
                </a:lnTo>
                <a:lnTo>
                  <a:pt x="2549" y="45"/>
                </a:lnTo>
                <a:lnTo>
                  <a:pt x="2562" y="72"/>
                </a:lnTo>
                <a:lnTo>
                  <a:pt x="2573" y="100"/>
                </a:lnTo>
                <a:lnTo>
                  <a:pt x="2578" y="131"/>
                </a:lnTo>
                <a:lnTo>
                  <a:pt x="2585" y="131"/>
                </a:lnTo>
                <a:lnTo>
                  <a:pt x="2587" y="152"/>
                </a:lnTo>
                <a:lnTo>
                  <a:pt x="2593" y="171"/>
                </a:lnTo>
                <a:lnTo>
                  <a:pt x="2598" y="187"/>
                </a:lnTo>
                <a:lnTo>
                  <a:pt x="2598" y="214"/>
                </a:lnTo>
                <a:lnTo>
                  <a:pt x="2602" y="214"/>
                </a:lnTo>
                <a:lnTo>
                  <a:pt x="2605" y="176"/>
                </a:lnTo>
                <a:lnTo>
                  <a:pt x="2602" y="176"/>
                </a:lnTo>
                <a:lnTo>
                  <a:pt x="2602" y="147"/>
                </a:lnTo>
                <a:lnTo>
                  <a:pt x="2614" y="151"/>
                </a:lnTo>
                <a:lnTo>
                  <a:pt x="2618" y="185"/>
                </a:lnTo>
                <a:lnTo>
                  <a:pt x="2625" y="214"/>
                </a:lnTo>
                <a:lnTo>
                  <a:pt x="2638" y="331"/>
                </a:lnTo>
                <a:lnTo>
                  <a:pt x="2645" y="331"/>
                </a:lnTo>
                <a:lnTo>
                  <a:pt x="2651" y="203"/>
                </a:lnTo>
                <a:lnTo>
                  <a:pt x="2631" y="94"/>
                </a:lnTo>
                <a:lnTo>
                  <a:pt x="2642" y="100"/>
                </a:lnTo>
                <a:lnTo>
                  <a:pt x="2645" y="132"/>
                </a:lnTo>
                <a:lnTo>
                  <a:pt x="2654" y="163"/>
                </a:lnTo>
                <a:lnTo>
                  <a:pt x="2654" y="191"/>
                </a:lnTo>
                <a:lnTo>
                  <a:pt x="2658" y="191"/>
                </a:lnTo>
                <a:lnTo>
                  <a:pt x="2658" y="187"/>
                </a:lnTo>
                <a:lnTo>
                  <a:pt x="2662" y="176"/>
                </a:lnTo>
                <a:lnTo>
                  <a:pt x="2665" y="161"/>
                </a:lnTo>
                <a:lnTo>
                  <a:pt x="2665" y="147"/>
                </a:lnTo>
                <a:lnTo>
                  <a:pt x="2674" y="147"/>
                </a:lnTo>
                <a:lnTo>
                  <a:pt x="2674" y="207"/>
                </a:lnTo>
                <a:lnTo>
                  <a:pt x="2671" y="207"/>
                </a:lnTo>
                <a:lnTo>
                  <a:pt x="2674" y="331"/>
                </a:lnTo>
                <a:lnTo>
                  <a:pt x="2691" y="331"/>
                </a:lnTo>
                <a:lnTo>
                  <a:pt x="2705" y="416"/>
                </a:lnTo>
                <a:lnTo>
                  <a:pt x="2711" y="416"/>
                </a:lnTo>
                <a:lnTo>
                  <a:pt x="2705" y="263"/>
                </a:lnTo>
                <a:lnTo>
                  <a:pt x="2702" y="263"/>
                </a:lnTo>
                <a:lnTo>
                  <a:pt x="2702" y="231"/>
                </a:lnTo>
                <a:lnTo>
                  <a:pt x="2698" y="231"/>
                </a:lnTo>
                <a:lnTo>
                  <a:pt x="2698" y="196"/>
                </a:lnTo>
                <a:lnTo>
                  <a:pt x="2694" y="196"/>
                </a:lnTo>
                <a:lnTo>
                  <a:pt x="2694" y="167"/>
                </a:lnTo>
                <a:lnTo>
                  <a:pt x="2691" y="167"/>
                </a:lnTo>
                <a:lnTo>
                  <a:pt x="2691" y="143"/>
                </a:lnTo>
                <a:lnTo>
                  <a:pt x="2685" y="143"/>
                </a:lnTo>
                <a:lnTo>
                  <a:pt x="2685" y="123"/>
                </a:lnTo>
                <a:lnTo>
                  <a:pt x="2682" y="123"/>
                </a:lnTo>
                <a:lnTo>
                  <a:pt x="2682" y="103"/>
                </a:lnTo>
                <a:lnTo>
                  <a:pt x="2678" y="103"/>
                </a:lnTo>
                <a:lnTo>
                  <a:pt x="2678" y="100"/>
                </a:lnTo>
                <a:lnTo>
                  <a:pt x="2682" y="100"/>
                </a:lnTo>
                <a:lnTo>
                  <a:pt x="2682" y="94"/>
                </a:lnTo>
                <a:lnTo>
                  <a:pt x="2685" y="94"/>
                </a:lnTo>
                <a:lnTo>
                  <a:pt x="2685" y="100"/>
                </a:lnTo>
                <a:lnTo>
                  <a:pt x="2691" y="109"/>
                </a:lnTo>
                <a:lnTo>
                  <a:pt x="2693" y="118"/>
                </a:lnTo>
                <a:lnTo>
                  <a:pt x="2694" y="131"/>
                </a:lnTo>
                <a:lnTo>
                  <a:pt x="2698" y="131"/>
                </a:lnTo>
                <a:lnTo>
                  <a:pt x="2698" y="154"/>
                </a:lnTo>
                <a:lnTo>
                  <a:pt x="2705" y="185"/>
                </a:lnTo>
                <a:lnTo>
                  <a:pt x="2711" y="218"/>
                </a:lnTo>
                <a:lnTo>
                  <a:pt x="2718" y="247"/>
                </a:lnTo>
                <a:lnTo>
                  <a:pt x="2720" y="260"/>
                </a:lnTo>
                <a:lnTo>
                  <a:pt x="2720" y="276"/>
                </a:lnTo>
                <a:lnTo>
                  <a:pt x="2722" y="289"/>
                </a:lnTo>
                <a:lnTo>
                  <a:pt x="2725" y="300"/>
                </a:lnTo>
                <a:lnTo>
                  <a:pt x="2731" y="203"/>
                </a:lnTo>
                <a:lnTo>
                  <a:pt x="2725" y="203"/>
                </a:lnTo>
                <a:lnTo>
                  <a:pt x="2725" y="114"/>
                </a:lnTo>
                <a:lnTo>
                  <a:pt x="2718" y="81"/>
                </a:lnTo>
                <a:lnTo>
                  <a:pt x="2714" y="47"/>
                </a:lnTo>
                <a:lnTo>
                  <a:pt x="2722" y="47"/>
                </a:lnTo>
                <a:lnTo>
                  <a:pt x="2725" y="76"/>
                </a:lnTo>
                <a:lnTo>
                  <a:pt x="2731" y="76"/>
                </a:lnTo>
                <a:lnTo>
                  <a:pt x="2731" y="94"/>
                </a:lnTo>
                <a:lnTo>
                  <a:pt x="2734" y="94"/>
                </a:lnTo>
                <a:lnTo>
                  <a:pt x="2734" y="114"/>
                </a:lnTo>
                <a:lnTo>
                  <a:pt x="2738" y="114"/>
                </a:lnTo>
                <a:lnTo>
                  <a:pt x="2738" y="131"/>
                </a:lnTo>
                <a:lnTo>
                  <a:pt x="2742" y="131"/>
                </a:lnTo>
                <a:lnTo>
                  <a:pt x="2742" y="151"/>
                </a:lnTo>
                <a:lnTo>
                  <a:pt x="2747" y="176"/>
                </a:lnTo>
                <a:lnTo>
                  <a:pt x="2753" y="203"/>
                </a:lnTo>
                <a:lnTo>
                  <a:pt x="2758" y="227"/>
                </a:lnTo>
                <a:lnTo>
                  <a:pt x="2758" y="260"/>
                </a:lnTo>
                <a:lnTo>
                  <a:pt x="2762" y="260"/>
                </a:lnTo>
                <a:lnTo>
                  <a:pt x="2763" y="272"/>
                </a:lnTo>
                <a:lnTo>
                  <a:pt x="2763" y="285"/>
                </a:lnTo>
                <a:lnTo>
                  <a:pt x="2765" y="298"/>
                </a:lnTo>
                <a:lnTo>
                  <a:pt x="2771" y="307"/>
                </a:lnTo>
                <a:lnTo>
                  <a:pt x="2773" y="281"/>
                </a:lnTo>
                <a:lnTo>
                  <a:pt x="2780" y="256"/>
                </a:lnTo>
                <a:lnTo>
                  <a:pt x="2785" y="236"/>
                </a:lnTo>
                <a:lnTo>
                  <a:pt x="2794" y="196"/>
                </a:lnTo>
                <a:lnTo>
                  <a:pt x="2798" y="196"/>
                </a:lnTo>
                <a:lnTo>
                  <a:pt x="2798" y="180"/>
                </a:lnTo>
                <a:lnTo>
                  <a:pt x="2802" y="180"/>
                </a:lnTo>
                <a:lnTo>
                  <a:pt x="2802" y="171"/>
                </a:lnTo>
                <a:lnTo>
                  <a:pt x="2805" y="171"/>
                </a:lnTo>
                <a:lnTo>
                  <a:pt x="2811" y="151"/>
                </a:lnTo>
                <a:lnTo>
                  <a:pt x="2822" y="151"/>
                </a:lnTo>
                <a:lnTo>
                  <a:pt x="2811" y="187"/>
                </a:lnTo>
                <a:lnTo>
                  <a:pt x="2818" y="187"/>
                </a:lnTo>
                <a:lnTo>
                  <a:pt x="2805" y="223"/>
                </a:lnTo>
                <a:lnTo>
                  <a:pt x="2802" y="223"/>
                </a:lnTo>
                <a:lnTo>
                  <a:pt x="2802" y="247"/>
                </a:lnTo>
                <a:lnTo>
                  <a:pt x="2798" y="247"/>
                </a:lnTo>
                <a:lnTo>
                  <a:pt x="2798" y="251"/>
                </a:lnTo>
                <a:lnTo>
                  <a:pt x="2802" y="251"/>
                </a:lnTo>
                <a:lnTo>
                  <a:pt x="2802" y="254"/>
                </a:lnTo>
                <a:lnTo>
                  <a:pt x="2798" y="254"/>
                </a:lnTo>
                <a:lnTo>
                  <a:pt x="2798" y="260"/>
                </a:lnTo>
                <a:lnTo>
                  <a:pt x="2802" y="260"/>
                </a:lnTo>
                <a:lnTo>
                  <a:pt x="2798" y="280"/>
                </a:lnTo>
                <a:lnTo>
                  <a:pt x="2798" y="281"/>
                </a:lnTo>
                <a:lnTo>
                  <a:pt x="2800" y="281"/>
                </a:lnTo>
                <a:lnTo>
                  <a:pt x="2800" y="281"/>
                </a:lnTo>
                <a:lnTo>
                  <a:pt x="2802" y="281"/>
                </a:lnTo>
                <a:lnTo>
                  <a:pt x="2802" y="283"/>
                </a:lnTo>
                <a:lnTo>
                  <a:pt x="2802" y="298"/>
                </a:lnTo>
                <a:lnTo>
                  <a:pt x="2802" y="314"/>
                </a:lnTo>
                <a:lnTo>
                  <a:pt x="2800" y="331"/>
                </a:lnTo>
                <a:lnTo>
                  <a:pt x="2802" y="345"/>
                </a:lnTo>
                <a:lnTo>
                  <a:pt x="2805" y="356"/>
                </a:lnTo>
                <a:lnTo>
                  <a:pt x="2811" y="334"/>
                </a:lnTo>
                <a:lnTo>
                  <a:pt x="2814" y="334"/>
                </a:lnTo>
                <a:lnTo>
                  <a:pt x="2814" y="327"/>
                </a:lnTo>
                <a:lnTo>
                  <a:pt x="2818" y="327"/>
                </a:lnTo>
                <a:lnTo>
                  <a:pt x="2818" y="296"/>
                </a:lnTo>
                <a:lnTo>
                  <a:pt x="2822" y="296"/>
                </a:lnTo>
                <a:lnTo>
                  <a:pt x="2831" y="247"/>
                </a:lnTo>
                <a:lnTo>
                  <a:pt x="2838" y="247"/>
                </a:lnTo>
                <a:lnTo>
                  <a:pt x="2842" y="276"/>
                </a:lnTo>
                <a:lnTo>
                  <a:pt x="2851" y="303"/>
                </a:lnTo>
                <a:lnTo>
                  <a:pt x="2851" y="331"/>
                </a:lnTo>
                <a:lnTo>
                  <a:pt x="2854" y="331"/>
                </a:lnTo>
                <a:lnTo>
                  <a:pt x="2858" y="301"/>
                </a:lnTo>
                <a:lnTo>
                  <a:pt x="2865" y="272"/>
                </a:lnTo>
                <a:lnTo>
                  <a:pt x="2874" y="247"/>
                </a:lnTo>
                <a:lnTo>
                  <a:pt x="2878" y="247"/>
                </a:lnTo>
                <a:lnTo>
                  <a:pt x="2878" y="251"/>
                </a:lnTo>
                <a:lnTo>
                  <a:pt x="2882" y="251"/>
                </a:lnTo>
                <a:lnTo>
                  <a:pt x="2882" y="254"/>
                </a:lnTo>
                <a:lnTo>
                  <a:pt x="2882" y="258"/>
                </a:lnTo>
                <a:lnTo>
                  <a:pt x="2880" y="263"/>
                </a:lnTo>
                <a:lnTo>
                  <a:pt x="2878" y="269"/>
                </a:lnTo>
                <a:lnTo>
                  <a:pt x="2878" y="274"/>
                </a:lnTo>
                <a:lnTo>
                  <a:pt x="2878" y="280"/>
                </a:lnTo>
                <a:lnTo>
                  <a:pt x="2882" y="280"/>
                </a:lnTo>
                <a:lnTo>
                  <a:pt x="2885" y="300"/>
                </a:lnTo>
                <a:lnTo>
                  <a:pt x="2891" y="300"/>
                </a:lnTo>
                <a:lnTo>
                  <a:pt x="2893" y="283"/>
                </a:lnTo>
                <a:lnTo>
                  <a:pt x="2896" y="265"/>
                </a:lnTo>
                <a:lnTo>
                  <a:pt x="2902" y="251"/>
                </a:lnTo>
                <a:lnTo>
                  <a:pt x="2911" y="247"/>
                </a:lnTo>
                <a:lnTo>
                  <a:pt x="2911" y="238"/>
                </a:lnTo>
                <a:lnTo>
                  <a:pt x="2907" y="225"/>
                </a:lnTo>
                <a:lnTo>
                  <a:pt x="2902" y="212"/>
                </a:lnTo>
                <a:lnTo>
                  <a:pt x="2896" y="200"/>
                </a:lnTo>
                <a:lnTo>
                  <a:pt x="2894" y="191"/>
                </a:lnTo>
                <a:lnTo>
                  <a:pt x="2905" y="196"/>
                </a:lnTo>
                <a:lnTo>
                  <a:pt x="2905" y="183"/>
                </a:lnTo>
                <a:lnTo>
                  <a:pt x="2902" y="183"/>
                </a:lnTo>
                <a:lnTo>
                  <a:pt x="2898" y="154"/>
                </a:lnTo>
                <a:lnTo>
                  <a:pt x="2905" y="154"/>
                </a:lnTo>
                <a:lnTo>
                  <a:pt x="2918" y="191"/>
                </a:lnTo>
                <a:lnTo>
                  <a:pt x="2922" y="220"/>
                </a:lnTo>
                <a:lnTo>
                  <a:pt x="2925" y="220"/>
                </a:lnTo>
                <a:lnTo>
                  <a:pt x="2925" y="243"/>
                </a:lnTo>
                <a:lnTo>
                  <a:pt x="2931" y="243"/>
                </a:lnTo>
                <a:lnTo>
                  <a:pt x="2931" y="267"/>
                </a:lnTo>
                <a:lnTo>
                  <a:pt x="2934" y="267"/>
                </a:lnTo>
                <a:lnTo>
                  <a:pt x="2936" y="281"/>
                </a:lnTo>
                <a:lnTo>
                  <a:pt x="2936" y="296"/>
                </a:lnTo>
                <a:lnTo>
                  <a:pt x="2938" y="307"/>
                </a:lnTo>
                <a:lnTo>
                  <a:pt x="2942" y="307"/>
                </a:lnTo>
                <a:lnTo>
                  <a:pt x="2943" y="280"/>
                </a:lnTo>
                <a:lnTo>
                  <a:pt x="2951" y="254"/>
                </a:lnTo>
                <a:lnTo>
                  <a:pt x="2958" y="232"/>
                </a:lnTo>
                <a:lnTo>
                  <a:pt x="2965" y="211"/>
                </a:lnTo>
                <a:lnTo>
                  <a:pt x="2965" y="196"/>
                </a:lnTo>
                <a:lnTo>
                  <a:pt x="2971" y="196"/>
                </a:lnTo>
                <a:lnTo>
                  <a:pt x="2971" y="183"/>
                </a:lnTo>
                <a:lnTo>
                  <a:pt x="2974" y="183"/>
                </a:lnTo>
                <a:lnTo>
                  <a:pt x="2974" y="167"/>
                </a:lnTo>
                <a:lnTo>
                  <a:pt x="2993" y="112"/>
                </a:lnTo>
                <a:lnTo>
                  <a:pt x="3005" y="54"/>
                </a:lnTo>
                <a:lnTo>
                  <a:pt x="3018" y="54"/>
                </a:lnTo>
                <a:lnTo>
                  <a:pt x="2998" y="131"/>
                </a:lnTo>
                <a:lnTo>
                  <a:pt x="2998" y="163"/>
                </a:lnTo>
                <a:lnTo>
                  <a:pt x="2994" y="163"/>
                </a:lnTo>
                <a:lnTo>
                  <a:pt x="2994" y="196"/>
                </a:lnTo>
                <a:lnTo>
                  <a:pt x="2991" y="196"/>
                </a:lnTo>
                <a:lnTo>
                  <a:pt x="2991" y="231"/>
                </a:lnTo>
                <a:lnTo>
                  <a:pt x="2985" y="231"/>
                </a:lnTo>
                <a:lnTo>
                  <a:pt x="2983" y="243"/>
                </a:lnTo>
                <a:lnTo>
                  <a:pt x="2985" y="260"/>
                </a:lnTo>
                <a:lnTo>
                  <a:pt x="2987" y="274"/>
                </a:lnTo>
                <a:lnTo>
                  <a:pt x="2991" y="283"/>
                </a:lnTo>
                <a:lnTo>
                  <a:pt x="3002" y="231"/>
                </a:lnTo>
                <a:lnTo>
                  <a:pt x="3005" y="231"/>
                </a:lnTo>
                <a:lnTo>
                  <a:pt x="3005" y="220"/>
                </a:lnTo>
                <a:lnTo>
                  <a:pt x="3011" y="220"/>
                </a:lnTo>
                <a:lnTo>
                  <a:pt x="3042" y="103"/>
                </a:lnTo>
                <a:lnTo>
                  <a:pt x="3051" y="103"/>
                </a:lnTo>
                <a:lnTo>
                  <a:pt x="3045" y="138"/>
                </a:lnTo>
                <a:lnTo>
                  <a:pt x="3033" y="172"/>
                </a:lnTo>
                <a:lnTo>
                  <a:pt x="3022" y="203"/>
                </a:lnTo>
                <a:lnTo>
                  <a:pt x="3022" y="220"/>
                </a:lnTo>
                <a:lnTo>
                  <a:pt x="3018" y="220"/>
                </a:lnTo>
                <a:lnTo>
                  <a:pt x="3018" y="236"/>
                </a:lnTo>
                <a:lnTo>
                  <a:pt x="3014" y="236"/>
                </a:lnTo>
                <a:lnTo>
                  <a:pt x="3014" y="247"/>
                </a:lnTo>
                <a:lnTo>
                  <a:pt x="3011" y="247"/>
                </a:lnTo>
                <a:lnTo>
                  <a:pt x="3011" y="263"/>
                </a:lnTo>
                <a:lnTo>
                  <a:pt x="3005" y="263"/>
                </a:lnTo>
                <a:lnTo>
                  <a:pt x="3005" y="271"/>
                </a:lnTo>
                <a:lnTo>
                  <a:pt x="3003" y="278"/>
                </a:lnTo>
                <a:lnTo>
                  <a:pt x="3003" y="285"/>
                </a:lnTo>
                <a:lnTo>
                  <a:pt x="3002" y="291"/>
                </a:lnTo>
                <a:lnTo>
                  <a:pt x="3011" y="291"/>
                </a:lnTo>
                <a:lnTo>
                  <a:pt x="3011" y="287"/>
                </a:lnTo>
                <a:lnTo>
                  <a:pt x="3038" y="287"/>
                </a:lnTo>
                <a:lnTo>
                  <a:pt x="3038" y="283"/>
                </a:lnTo>
                <a:lnTo>
                  <a:pt x="3042" y="283"/>
                </a:lnTo>
                <a:lnTo>
                  <a:pt x="3047" y="256"/>
                </a:lnTo>
                <a:lnTo>
                  <a:pt x="3056" y="231"/>
                </a:lnTo>
                <a:lnTo>
                  <a:pt x="3065" y="207"/>
                </a:lnTo>
                <a:lnTo>
                  <a:pt x="3067" y="192"/>
                </a:lnTo>
                <a:lnTo>
                  <a:pt x="3065" y="180"/>
                </a:lnTo>
                <a:lnTo>
                  <a:pt x="3063" y="169"/>
                </a:lnTo>
                <a:lnTo>
                  <a:pt x="3065" y="160"/>
                </a:lnTo>
                <a:lnTo>
                  <a:pt x="3069" y="163"/>
                </a:lnTo>
                <a:lnTo>
                  <a:pt x="3073" y="167"/>
                </a:lnTo>
                <a:lnTo>
                  <a:pt x="3078" y="171"/>
                </a:lnTo>
                <a:lnTo>
                  <a:pt x="3080" y="152"/>
                </a:lnTo>
                <a:lnTo>
                  <a:pt x="3083" y="136"/>
                </a:lnTo>
                <a:lnTo>
                  <a:pt x="3089" y="120"/>
                </a:lnTo>
                <a:lnTo>
                  <a:pt x="3094" y="103"/>
                </a:lnTo>
                <a:lnTo>
                  <a:pt x="3102" y="103"/>
                </a:lnTo>
                <a:lnTo>
                  <a:pt x="3085" y="171"/>
                </a:lnTo>
                <a:lnTo>
                  <a:pt x="3082" y="171"/>
                </a:lnTo>
                <a:lnTo>
                  <a:pt x="3078" y="196"/>
                </a:lnTo>
                <a:lnTo>
                  <a:pt x="3082" y="196"/>
                </a:lnTo>
                <a:lnTo>
                  <a:pt x="3082" y="214"/>
                </a:lnTo>
                <a:lnTo>
                  <a:pt x="3085" y="214"/>
                </a:lnTo>
                <a:lnTo>
                  <a:pt x="3085" y="247"/>
                </a:lnTo>
                <a:lnTo>
                  <a:pt x="3091" y="247"/>
                </a:lnTo>
                <a:lnTo>
                  <a:pt x="3094" y="223"/>
                </a:lnTo>
                <a:lnTo>
                  <a:pt x="3102" y="200"/>
                </a:lnTo>
                <a:lnTo>
                  <a:pt x="3111" y="178"/>
                </a:lnTo>
                <a:lnTo>
                  <a:pt x="3118" y="154"/>
                </a:lnTo>
                <a:lnTo>
                  <a:pt x="3125" y="154"/>
                </a:lnTo>
                <a:lnTo>
                  <a:pt x="3125" y="169"/>
                </a:lnTo>
                <a:lnTo>
                  <a:pt x="3122" y="185"/>
                </a:lnTo>
                <a:lnTo>
                  <a:pt x="3120" y="200"/>
                </a:lnTo>
                <a:lnTo>
                  <a:pt x="3118" y="214"/>
                </a:lnTo>
                <a:lnTo>
                  <a:pt x="3122" y="223"/>
                </a:lnTo>
                <a:lnTo>
                  <a:pt x="3123" y="209"/>
                </a:lnTo>
                <a:lnTo>
                  <a:pt x="3129" y="198"/>
                </a:lnTo>
                <a:lnTo>
                  <a:pt x="3134" y="187"/>
                </a:lnTo>
                <a:lnTo>
                  <a:pt x="3145" y="140"/>
                </a:lnTo>
                <a:lnTo>
                  <a:pt x="3154" y="140"/>
                </a:lnTo>
                <a:lnTo>
                  <a:pt x="3149" y="176"/>
                </a:lnTo>
                <a:lnTo>
                  <a:pt x="3142" y="214"/>
                </a:lnTo>
                <a:lnTo>
                  <a:pt x="3136" y="251"/>
                </a:lnTo>
                <a:lnTo>
                  <a:pt x="3133" y="287"/>
                </a:lnTo>
                <a:lnTo>
                  <a:pt x="3138" y="323"/>
                </a:lnTo>
                <a:lnTo>
                  <a:pt x="3140" y="338"/>
                </a:lnTo>
                <a:lnTo>
                  <a:pt x="3142" y="352"/>
                </a:lnTo>
                <a:lnTo>
                  <a:pt x="3145" y="363"/>
                </a:lnTo>
                <a:lnTo>
                  <a:pt x="3145" y="360"/>
                </a:lnTo>
                <a:lnTo>
                  <a:pt x="3156" y="343"/>
                </a:lnTo>
                <a:lnTo>
                  <a:pt x="3160" y="323"/>
                </a:lnTo>
                <a:lnTo>
                  <a:pt x="3160" y="303"/>
                </a:lnTo>
                <a:lnTo>
                  <a:pt x="3156" y="281"/>
                </a:lnTo>
                <a:lnTo>
                  <a:pt x="3154" y="260"/>
                </a:lnTo>
                <a:lnTo>
                  <a:pt x="3165" y="260"/>
                </a:lnTo>
                <a:lnTo>
                  <a:pt x="3165" y="274"/>
                </a:lnTo>
                <a:lnTo>
                  <a:pt x="3169" y="285"/>
                </a:lnTo>
                <a:lnTo>
                  <a:pt x="3174" y="296"/>
                </a:lnTo>
                <a:lnTo>
                  <a:pt x="3178" y="258"/>
                </a:lnTo>
                <a:lnTo>
                  <a:pt x="3185" y="223"/>
                </a:lnTo>
                <a:lnTo>
                  <a:pt x="3194" y="191"/>
                </a:lnTo>
                <a:lnTo>
                  <a:pt x="3194" y="178"/>
                </a:lnTo>
                <a:lnTo>
                  <a:pt x="3193" y="165"/>
                </a:lnTo>
                <a:lnTo>
                  <a:pt x="3191" y="154"/>
                </a:lnTo>
                <a:lnTo>
                  <a:pt x="3191" y="111"/>
                </a:lnTo>
                <a:lnTo>
                  <a:pt x="3183" y="91"/>
                </a:lnTo>
                <a:lnTo>
                  <a:pt x="3178" y="67"/>
                </a:lnTo>
                <a:lnTo>
                  <a:pt x="3191" y="67"/>
                </a:lnTo>
                <a:lnTo>
                  <a:pt x="3193" y="85"/>
                </a:lnTo>
                <a:lnTo>
                  <a:pt x="3198" y="100"/>
                </a:lnTo>
                <a:lnTo>
                  <a:pt x="3198" y="127"/>
                </a:lnTo>
                <a:lnTo>
                  <a:pt x="3202" y="127"/>
                </a:lnTo>
                <a:lnTo>
                  <a:pt x="3214" y="20"/>
                </a:lnTo>
                <a:lnTo>
                  <a:pt x="3222" y="20"/>
                </a:lnTo>
                <a:lnTo>
                  <a:pt x="3214" y="120"/>
                </a:lnTo>
                <a:lnTo>
                  <a:pt x="3211" y="131"/>
                </a:lnTo>
                <a:lnTo>
                  <a:pt x="3207" y="147"/>
                </a:lnTo>
                <a:lnTo>
                  <a:pt x="3203" y="167"/>
                </a:lnTo>
                <a:lnTo>
                  <a:pt x="3202" y="185"/>
                </a:lnTo>
                <a:lnTo>
                  <a:pt x="3202" y="200"/>
                </a:lnTo>
                <a:lnTo>
                  <a:pt x="3205" y="200"/>
                </a:lnTo>
                <a:lnTo>
                  <a:pt x="3205" y="214"/>
                </a:lnTo>
                <a:lnTo>
                  <a:pt x="3202" y="214"/>
                </a:lnTo>
                <a:lnTo>
                  <a:pt x="3202" y="220"/>
                </a:lnTo>
                <a:lnTo>
                  <a:pt x="3205" y="220"/>
                </a:lnTo>
                <a:lnTo>
                  <a:pt x="3205" y="247"/>
                </a:lnTo>
                <a:lnTo>
                  <a:pt x="3211" y="247"/>
                </a:lnTo>
                <a:lnTo>
                  <a:pt x="3213" y="220"/>
                </a:lnTo>
                <a:lnTo>
                  <a:pt x="3220" y="191"/>
                </a:lnTo>
                <a:lnTo>
                  <a:pt x="3229" y="163"/>
                </a:lnTo>
                <a:lnTo>
                  <a:pt x="3238" y="140"/>
                </a:lnTo>
                <a:lnTo>
                  <a:pt x="3240" y="127"/>
                </a:lnTo>
                <a:lnTo>
                  <a:pt x="3240" y="118"/>
                </a:lnTo>
                <a:lnTo>
                  <a:pt x="3242" y="111"/>
                </a:lnTo>
                <a:lnTo>
                  <a:pt x="3251" y="103"/>
                </a:lnTo>
                <a:lnTo>
                  <a:pt x="3251" y="100"/>
                </a:lnTo>
                <a:lnTo>
                  <a:pt x="3254" y="100"/>
                </a:lnTo>
                <a:lnTo>
                  <a:pt x="3254" y="114"/>
                </a:lnTo>
                <a:lnTo>
                  <a:pt x="3249" y="123"/>
                </a:lnTo>
                <a:lnTo>
                  <a:pt x="3247" y="131"/>
                </a:lnTo>
                <a:lnTo>
                  <a:pt x="3247" y="140"/>
                </a:lnTo>
                <a:lnTo>
                  <a:pt x="3245" y="151"/>
                </a:lnTo>
                <a:lnTo>
                  <a:pt x="3240" y="169"/>
                </a:lnTo>
                <a:lnTo>
                  <a:pt x="3234" y="187"/>
                </a:lnTo>
                <a:lnTo>
                  <a:pt x="3231" y="207"/>
                </a:lnTo>
                <a:lnTo>
                  <a:pt x="3234" y="207"/>
                </a:lnTo>
                <a:lnTo>
                  <a:pt x="3236" y="196"/>
                </a:lnTo>
                <a:lnTo>
                  <a:pt x="3240" y="185"/>
                </a:lnTo>
                <a:lnTo>
                  <a:pt x="3242" y="176"/>
                </a:lnTo>
                <a:lnTo>
                  <a:pt x="3251" y="176"/>
                </a:lnTo>
                <a:lnTo>
                  <a:pt x="3251" y="263"/>
                </a:lnTo>
                <a:lnTo>
                  <a:pt x="3254" y="263"/>
                </a:lnTo>
                <a:lnTo>
                  <a:pt x="3258" y="274"/>
                </a:lnTo>
                <a:lnTo>
                  <a:pt x="3251" y="274"/>
                </a:lnTo>
                <a:lnTo>
                  <a:pt x="3251" y="280"/>
                </a:lnTo>
                <a:lnTo>
                  <a:pt x="3258" y="280"/>
                </a:lnTo>
                <a:lnTo>
                  <a:pt x="3258" y="292"/>
                </a:lnTo>
                <a:lnTo>
                  <a:pt x="3262" y="305"/>
                </a:lnTo>
                <a:lnTo>
                  <a:pt x="3265" y="314"/>
                </a:lnTo>
                <a:lnTo>
                  <a:pt x="3269" y="294"/>
                </a:lnTo>
                <a:lnTo>
                  <a:pt x="3274" y="276"/>
                </a:lnTo>
                <a:lnTo>
                  <a:pt x="3282" y="260"/>
                </a:lnTo>
                <a:lnTo>
                  <a:pt x="3291" y="223"/>
                </a:lnTo>
                <a:lnTo>
                  <a:pt x="3294" y="223"/>
                </a:lnTo>
                <a:lnTo>
                  <a:pt x="3294" y="214"/>
                </a:lnTo>
                <a:lnTo>
                  <a:pt x="3298" y="214"/>
                </a:lnTo>
                <a:lnTo>
                  <a:pt x="3298" y="203"/>
                </a:lnTo>
                <a:lnTo>
                  <a:pt x="3325" y="143"/>
                </a:lnTo>
                <a:lnTo>
                  <a:pt x="3331" y="143"/>
                </a:lnTo>
                <a:lnTo>
                  <a:pt x="3331" y="160"/>
                </a:lnTo>
                <a:lnTo>
                  <a:pt x="3322" y="172"/>
                </a:lnTo>
                <a:lnTo>
                  <a:pt x="3314" y="196"/>
                </a:lnTo>
                <a:lnTo>
                  <a:pt x="3309" y="223"/>
                </a:lnTo>
                <a:lnTo>
                  <a:pt x="3303" y="251"/>
                </a:lnTo>
                <a:lnTo>
                  <a:pt x="3302" y="271"/>
                </a:lnTo>
                <a:lnTo>
                  <a:pt x="3302" y="283"/>
                </a:lnTo>
                <a:lnTo>
                  <a:pt x="3302" y="298"/>
                </a:lnTo>
                <a:lnTo>
                  <a:pt x="3302" y="311"/>
                </a:lnTo>
                <a:lnTo>
                  <a:pt x="3305" y="320"/>
                </a:lnTo>
                <a:lnTo>
                  <a:pt x="3311" y="251"/>
                </a:lnTo>
                <a:lnTo>
                  <a:pt x="3322" y="251"/>
                </a:lnTo>
                <a:lnTo>
                  <a:pt x="3322" y="254"/>
                </a:lnTo>
                <a:lnTo>
                  <a:pt x="3318" y="254"/>
                </a:lnTo>
                <a:lnTo>
                  <a:pt x="3318" y="287"/>
                </a:lnTo>
                <a:lnTo>
                  <a:pt x="3316" y="298"/>
                </a:lnTo>
                <a:lnTo>
                  <a:pt x="3314" y="311"/>
                </a:lnTo>
                <a:lnTo>
                  <a:pt x="3313" y="325"/>
                </a:lnTo>
                <a:lnTo>
                  <a:pt x="3314" y="338"/>
                </a:lnTo>
                <a:lnTo>
                  <a:pt x="3318" y="347"/>
                </a:lnTo>
                <a:lnTo>
                  <a:pt x="3325" y="300"/>
                </a:lnTo>
                <a:lnTo>
                  <a:pt x="3331" y="300"/>
                </a:lnTo>
                <a:lnTo>
                  <a:pt x="3331" y="287"/>
                </a:lnTo>
                <a:lnTo>
                  <a:pt x="3334" y="287"/>
                </a:lnTo>
                <a:lnTo>
                  <a:pt x="3331" y="260"/>
                </a:lnTo>
                <a:lnTo>
                  <a:pt x="3334" y="260"/>
                </a:lnTo>
                <a:lnTo>
                  <a:pt x="3334" y="263"/>
                </a:lnTo>
                <a:lnTo>
                  <a:pt x="3336" y="263"/>
                </a:lnTo>
                <a:lnTo>
                  <a:pt x="3340" y="261"/>
                </a:lnTo>
                <a:lnTo>
                  <a:pt x="3345" y="260"/>
                </a:lnTo>
                <a:lnTo>
                  <a:pt x="3351" y="260"/>
                </a:lnTo>
                <a:lnTo>
                  <a:pt x="3351" y="261"/>
                </a:lnTo>
                <a:lnTo>
                  <a:pt x="3354" y="263"/>
                </a:lnTo>
                <a:lnTo>
                  <a:pt x="3356" y="265"/>
                </a:lnTo>
                <a:lnTo>
                  <a:pt x="3358" y="267"/>
                </a:lnTo>
                <a:lnTo>
                  <a:pt x="3358" y="267"/>
                </a:lnTo>
                <a:lnTo>
                  <a:pt x="3358" y="287"/>
                </a:lnTo>
                <a:lnTo>
                  <a:pt x="3362" y="287"/>
                </a:lnTo>
                <a:lnTo>
                  <a:pt x="3362" y="303"/>
                </a:lnTo>
                <a:lnTo>
                  <a:pt x="3365" y="303"/>
                </a:lnTo>
                <a:lnTo>
                  <a:pt x="3367" y="316"/>
                </a:lnTo>
                <a:lnTo>
                  <a:pt x="3369" y="329"/>
                </a:lnTo>
                <a:lnTo>
                  <a:pt x="3371" y="340"/>
                </a:lnTo>
                <a:lnTo>
                  <a:pt x="3374" y="340"/>
                </a:lnTo>
                <a:lnTo>
                  <a:pt x="3376" y="318"/>
                </a:lnTo>
                <a:lnTo>
                  <a:pt x="3382" y="300"/>
                </a:lnTo>
                <a:lnTo>
                  <a:pt x="3387" y="281"/>
                </a:lnTo>
                <a:lnTo>
                  <a:pt x="3391" y="263"/>
                </a:lnTo>
                <a:lnTo>
                  <a:pt x="3402" y="263"/>
                </a:lnTo>
                <a:lnTo>
                  <a:pt x="3391" y="300"/>
                </a:lnTo>
                <a:lnTo>
                  <a:pt x="3391" y="320"/>
                </a:lnTo>
                <a:lnTo>
                  <a:pt x="3385" y="320"/>
                </a:lnTo>
                <a:lnTo>
                  <a:pt x="3385" y="400"/>
                </a:lnTo>
                <a:lnTo>
                  <a:pt x="3385" y="412"/>
                </a:lnTo>
                <a:lnTo>
                  <a:pt x="3385" y="427"/>
                </a:lnTo>
                <a:lnTo>
                  <a:pt x="3385" y="441"/>
                </a:lnTo>
                <a:lnTo>
                  <a:pt x="3391" y="451"/>
                </a:lnTo>
                <a:lnTo>
                  <a:pt x="3393" y="392"/>
                </a:lnTo>
                <a:lnTo>
                  <a:pt x="3400" y="338"/>
                </a:lnTo>
                <a:lnTo>
                  <a:pt x="3413" y="289"/>
                </a:lnTo>
                <a:lnTo>
                  <a:pt x="3425" y="243"/>
                </a:lnTo>
                <a:lnTo>
                  <a:pt x="3425" y="223"/>
                </a:lnTo>
                <a:lnTo>
                  <a:pt x="3431" y="223"/>
                </a:lnTo>
                <a:lnTo>
                  <a:pt x="3434" y="207"/>
                </a:lnTo>
                <a:lnTo>
                  <a:pt x="3438" y="207"/>
                </a:lnTo>
                <a:lnTo>
                  <a:pt x="3438" y="192"/>
                </a:lnTo>
                <a:lnTo>
                  <a:pt x="3434" y="178"/>
                </a:lnTo>
                <a:lnTo>
                  <a:pt x="3429" y="161"/>
                </a:lnTo>
                <a:lnTo>
                  <a:pt x="3425" y="147"/>
                </a:lnTo>
                <a:lnTo>
                  <a:pt x="3434" y="147"/>
                </a:lnTo>
                <a:lnTo>
                  <a:pt x="3438" y="163"/>
                </a:lnTo>
                <a:lnTo>
                  <a:pt x="3442" y="163"/>
                </a:lnTo>
                <a:lnTo>
                  <a:pt x="3442" y="180"/>
                </a:lnTo>
                <a:lnTo>
                  <a:pt x="3445" y="180"/>
                </a:lnTo>
                <a:lnTo>
                  <a:pt x="3445" y="191"/>
                </a:lnTo>
                <a:lnTo>
                  <a:pt x="3451" y="191"/>
                </a:lnTo>
                <a:lnTo>
                  <a:pt x="3451" y="203"/>
                </a:lnTo>
                <a:lnTo>
                  <a:pt x="3454" y="203"/>
                </a:lnTo>
                <a:lnTo>
                  <a:pt x="3465" y="260"/>
                </a:lnTo>
                <a:lnTo>
                  <a:pt x="3471" y="260"/>
                </a:lnTo>
                <a:lnTo>
                  <a:pt x="3471" y="280"/>
                </a:lnTo>
                <a:lnTo>
                  <a:pt x="3474" y="280"/>
                </a:lnTo>
                <a:lnTo>
                  <a:pt x="3476" y="292"/>
                </a:lnTo>
                <a:lnTo>
                  <a:pt x="3476" y="305"/>
                </a:lnTo>
                <a:lnTo>
                  <a:pt x="3482" y="314"/>
                </a:lnTo>
                <a:lnTo>
                  <a:pt x="3483" y="292"/>
                </a:lnTo>
                <a:lnTo>
                  <a:pt x="3491" y="271"/>
                </a:lnTo>
                <a:lnTo>
                  <a:pt x="3494" y="271"/>
                </a:lnTo>
                <a:lnTo>
                  <a:pt x="3494" y="263"/>
                </a:lnTo>
                <a:lnTo>
                  <a:pt x="3498" y="263"/>
                </a:lnTo>
                <a:lnTo>
                  <a:pt x="3502" y="183"/>
                </a:lnTo>
                <a:lnTo>
                  <a:pt x="3514" y="183"/>
                </a:lnTo>
                <a:lnTo>
                  <a:pt x="3514" y="196"/>
                </a:lnTo>
                <a:lnTo>
                  <a:pt x="3516" y="207"/>
                </a:lnTo>
                <a:lnTo>
                  <a:pt x="3522" y="214"/>
                </a:lnTo>
                <a:lnTo>
                  <a:pt x="3520" y="187"/>
                </a:lnTo>
                <a:lnTo>
                  <a:pt x="3513" y="160"/>
                </a:lnTo>
                <a:lnTo>
                  <a:pt x="3507" y="134"/>
                </a:lnTo>
                <a:lnTo>
                  <a:pt x="3502" y="107"/>
                </a:lnTo>
                <a:lnTo>
                  <a:pt x="3514" y="111"/>
                </a:lnTo>
                <a:lnTo>
                  <a:pt x="3518" y="140"/>
                </a:lnTo>
                <a:lnTo>
                  <a:pt x="3525" y="163"/>
                </a:lnTo>
                <a:lnTo>
                  <a:pt x="3525" y="187"/>
                </a:lnTo>
                <a:lnTo>
                  <a:pt x="3531" y="187"/>
                </a:lnTo>
                <a:lnTo>
                  <a:pt x="3531" y="211"/>
                </a:lnTo>
                <a:lnTo>
                  <a:pt x="3534" y="211"/>
                </a:lnTo>
                <a:lnTo>
                  <a:pt x="3536" y="223"/>
                </a:lnTo>
                <a:lnTo>
                  <a:pt x="3536" y="234"/>
                </a:lnTo>
                <a:lnTo>
                  <a:pt x="3538" y="247"/>
                </a:lnTo>
                <a:lnTo>
                  <a:pt x="3542" y="254"/>
                </a:lnTo>
                <a:lnTo>
                  <a:pt x="3543" y="238"/>
                </a:lnTo>
                <a:lnTo>
                  <a:pt x="3545" y="221"/>
                </a:lnTo>
                <a:lnTo>
                  <a:pt x="3551" y="207"/>
                </a:lnTo>
                <a:lnTo>
                  <a:pt x="3551" y="180"/>
                </a:lnTo>
                <a:lnTo>
                  <a:pt x="3554" y="180"/>
                </a:lnTo>
                <a:lnTo>
                  <a:pt x="3554" y="151"/>
                </a:lnTo>
                <a:lnTo>
                  <a:pt x="3558" y="151"/>
                </a:lnTo>
                <a:lnTo>
                  <a:pt x="3558" y="127"/>
                </a:lnTo>
                <a:lnTo>
                  <a:pt x="3562" y="127"/>
                </a:lnTo>
                <a:lnTo>
                  <a:pt x="3562" y="107"/>
                </a:lnTo>
                <a:lnTo>
                  <a:pt x="3565" y="107"/>
                </a:lnTo>
                <a:lnTo>
                  <a:pt x="3567" y="94"/>
                </a:lnTo>
                <a:lnTo>
                  <a:pt x="3569" y="85"/>
                </a:lnTo>
                <a:lnTo>
                  <a:pt x="3574" y="76"/>
                </a:lnTo>
                <a:lnTo>
                  <a:pt x="3576" y="74"/>
                </a:lnTo>
                <a:lnTo>
                  <a:pt x="3576" y="72"/>
                </a:lnTo>
                <a:lnTo>
                  <a:pt x="3576" y="72"/>
                </a:lnTo>
                <a:lnTo>
                  <a:pt x="3578" y="72"/>
                </a:lnTo>
                <a:lnTo>
                  <a:pt x="3580" y="72"/>
                </a:lnTo>
                <a:lnTo>
                  <a:pt x="3582" y="71"/>
                </a:lnTo>
                <a:lnTo>
                  <a:pt x="3576" y="103"/>
                </a:lnTo>
                <a:lnTo>
                  <a:pt x="3569" y="140"/>
                </a:lnTo>
                <a:lnTo>
                  <a:pt x="3562" y="171"/>
                </a:lnTo>
                <a:lnTo>
                  <a:pt x="3562" y="196"/>
                </a:lnTo>
                <a:lnTo>
                  <a:pt x="3558" y="196"/>
                </a:lnTo>
                <a:lnTo>
                  <a:pt x="3558" y="254"/>
                </a:lnTo>
                <a:lnTo>
                  <a:pt x="3554" y="254"/>
                </a:lnTo>
                <a:lnTo>
                  <a:pt x="3554" y="271"/>
                </a:lnTo>
                <a:lnTo>
                  <a:pt x="3558" y="271"/>
                </a:lnTo>
                <a:lnTo>
                  <a:pt x="3560" y="285"/>
                </a:lnTo>
                <a:lnTo>
                  <a:pt x="3558" y="301"/>
                </a:lnTo>
                <a:lnTo>
                  <a:pt x="3556" y="318"/>
                </a:lnTo>
                <a:lnTo>
                  <a:pt x="3556" y="334"/>
                </a:lnTo>
                <a:lnTo>
                  <a:pt x="3558" y="349"/>
                </a:lnTo>
                <a:lnTo>
                  <a:pt x="3562" y="360"/>
                </a:lnTo>
                <a:lnTo>
                  <a:pt x="3562" y="320"/>
                </a:lnTo>
                <a:lnTo>
                  <a:pt x="3571" y="314"/>
                </a:lnTo>
                <a:lnTo>
                  <a:pt x="3582" y="263"/>
                </a:lnTo>
                <a:lnTo>
                  <a:pt x="3591" y="263"/>
                </a:lnTo>
                <a:lnTo>
                  <a:pt x="3589" y="271"/>
                </a:lnTo>
                <a:lnTo>
                  <a:pt x="3587" y="283"/>
                </a:lnTo>
                <a:lnTo>
                  <a:pt x="3583" y="296"/>
                </a:lnTo>
                <a:lnTo>
                  <a:pt x="3580" y="307"/>
                </a:lnTo>
                <a:lnTo>
                  <a:pt x="3578" y="311"/>
                </a:lnTo>
                <a:lnTo>
                  <a:pt x="3578" y="314"/>
                </a:lnTo>
                <a:lnTo>
                  <a:pt x="3585" y="314"/>
                </a:lnTo>
                <a:lnTo>
                  <a:pt x="3587" y="340"/>
                </a:lnTo>
                <a:lnTo>
                  <a:pt x="3587" y="367"/>
                </a:lnTo>
                <a:lnTo>
                  <a:pt x="3587" y="394"/>
                </a:lnTo>
                <a:lnTo>
                  <a:pt x="3582" y="416"/>
                </a:lnTo>
                <a:lnTo>
                  <a:pt x="3585" y="416"/>
                </a:lnTo>
                <a:lnTo>
                  <a:pt x="3585" y="411"/>
                </a:lnTo>
                <a:lnTo>
                  <a:pt x="3591" y="411"/>
                </a:lnTo>
                <a:lnTo>
                  <a:pt x="3598" y="351"/>
                </a:lnTo>
                <a:lnTo>
                  <a:pt x="3602" y="351"/>
                </a:lnTo>
                <a:lnTo>
                  <a:pt x="3602" y="327"/>
                </a:lnTo>
                <a:lnTo>
                  <a:pt x="3605" y="327"/>
                </a:lnTo>
                <a:lnTo>
                  <a:pt x="3605" y="314"/>
                </a:lnTo>
                <a:lnTo>
                  <a:pt x="3611" y="314"/>
                </a:lnTo>
                <a:lnTo>
                  <a:pt x="3611" y="247"/>
                </a:lnTo>
                <a:lnTo>
                  <a:pt x="3614" y="247"/>
                </a:lnTo>
                <a:lnTo>
                  <a:pt x="3611" y="240"/>
                </a:lnTo>
                <a:lnTo>
                  <a:pt x="3611" y="163"/>
                </a:lnTo>
                <a:lnTo>
                  <a:pt x="3605" y="163"/>
                </a:lnTo>
                <a:lnTo>
                  <a:pt x="3605" y="147"/>
                </a:lnTo>
                <a:lnTo>
                  <a:pt x="3618" y="147"/>
                </a:lnTo>
                <a:lnTo>
                  <a:pt x="3620" y="169"/>
                </a:lnTo>
                <a:lnTo>
                  <a:pt x="3625" y="187"/>
                </a:lnTo>
                <a:lnTo>
                  <a:pt x="3631" y="203"/>
                </a:lnTo>
                <a:lnTo>
                  <a:pt x="3633" y="218"/>
                </a:lnTo>
                <a:lnTo>
                  <a:pt x="3633" y="232"/>
                </a:lnTo>
                <a:lnTo>
                  <a:pt x="3638" y="243"/>
                </a:lnTo>
                <a:lnTo>
                  <a:pt x="3634" y="163"/>
                </a:lnTo>
                <a:lnTo>
                  <a:pt x="3642" y="163"/>
                </a:lnTo>
                <a:lnTo>
                  <a:pt x="3642" y="131"/>
                </a:lnTo>
                <a:lnTo>
                  <a:pt x="3645" y="131"/>
                </a:lnTo>
                <a:lnTo>
                  <a:pt x="3645" y="100"/>
                </a:lnTo>
                <a:lnTo>
                  <a:pt x="3647" y="69"/>
                </a:lnTo>
                <a:lnTo>
                  <a:pt x="3654" y="43"/>
                </a:lnTo>
                <a:lnTo>
                  <a:pt x="3658" y="43"/>
                </a:lnTo>
                <a:lnTo>
                  <a:pt x="3658" y="107"/>
                </a:lnTo>
                <a:lnTo>
                  <a:pt x="3654" y="118"/>
                </a:lnTo>
                <a:lnTo>
                  <a:pt x="3653" y="132"/>
                </a:lnTo>
                <a:lnTo>
                  <a:pt x="3654" y="149"/>
                </a:lnTo>
                <a:lnTo>
                  <a:pt x="3654" y="165"/>
                </a:lnTo>
                <a:lnTo>
                  <a:pt x="3654" y="180"/>
                </a:lnTo>
                <a:lnTo>
                  <a:pt x="3651" y="200"/>
                </a:lnTo>
                <a:lnTo>
                  <a:pt x="3654" y="223"/>
                </a:lnTo>
                <a:lnTo>
                  <a:pt x="3658" y="223"/>
                </a:lnTo>
                <a:lnTo>
                  <a:pt x="3658" y="240"/>
                </a:lnTo>
                <a:lnTo>
                  <a:pt x="3662" y="240"/>
                </a:lnTo>
                <a:lnTo>
                  <a:pt x="3671" y="314"/>
                </a:lnTo>
                <a:lnTo>
                  <a:pt x="3691" y="314"/>
                </a:lnTo>
                <a:lnTo>
                  <a:pt x="3687" y="258"/>
                </a:lnTo>
                <a:lnTo>
                  <a:pt x="3682" y="205"/>
                </a:lnTo>
                <a:lnTo>
                  <a:pt x="3673" y="156"/>
                </a:lnTo>
                <a:lnTo>
                  <a:pt x="3662" y="107"/>
                </a:lnTo>
                <a:lnTo>
                  <a:pt x="3674" y="111"/>
                </a:lnTo>
                <a:lnTo>
                  <a:pt x="3678" y="138"/>
                </a:lnTo>
                <a:lnTo>
                  <a:pt x="3685" y="163"/>
                </a:lnTo>
                <a:lnTo>
                  <a:pt x="3685" y="187"/>
                </a:lnTo>
                <a:lnTo>
                  <a:pt x="3691" y="187"/>
                </a:lnTo>
                <a:lnTo>
                  <a:pt x="3691" y="211"/>
                </a:lnTo>
                <a:lnTo>
                  <a:pt x="3694" y="211"/>
                </a:lnTo>
                <a:lnTo>
                  <a:pt x="3694" y="231"/>
                </a:lnTo>
                <a:lnTo>
                  <a:pt x="3698" y="231"/>
                </a:lnTo>
                <a:lnTo>
                  <a:pt x="3700" y="243"/>
                </a:lnTo>
                <a:lnTo>
                  <a:pt x="3700" y="258"/>
                </a:lnTo>
                <a:lnTo>
                  <a:pt x="3702" y="269"/>
                </a:lnTo>
                <a:lnTo>
                  <a:pt x="3705" y="280"/>
                </a:lnTo>
                <a:lnTo>
                  <a:pt x="37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F87B19B0-3649-419E-B83B-69001425C8F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3238500"/>
            <a:ext cx="6035040" cy="3619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DD0BA-4EFB-4795-8969-0FFB84E5BAE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156960" y="3238500"/>
            <a:ext cx="6035040" cy="3619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C1CF2F88-87EB-4812-8080-E038E2F958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DF2296-44BB-4865-AB73-F34651A6FD39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6045EE-39D8-4F62-BED2-6D58399E85D9}"/>
              </a:ext>
            </a:extLst>
          </p:cNvPr>
          <p:cNvGrpSpPr/>
          <p:nvPr userDrawn="1"/>
        </p:nvGrpSpPr>
        <p:grpSpPr>
          <a:xfrm>
            <a:off x="3295523" y="1504766"/>
            <a:ext cx="5600954" cy="3077345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E034AF2-468F-410B-A6F3-C1BE01DC696F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9536716-C10B-49FB-8F64-BE25D35BAB7B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CBED52C-895A-4399-8F65-905B0B362062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FEB1ADB-2C68-4189-ACB5-1712592CEFA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E337976-CB3F-447D-87B4-52997E6326F8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49E1F47-A49C-4E0D-953E-4A37A839AF42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8B896F-D884-4D96-90EF-079E156031F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5F0D8746-DF02-4AA5-8E5F-0B6FCA4CC58A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A39C991-F1F1-4EA3-AE4E-55B883F4CFEF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A9937EE-9EF6-4EEE-A4FF-4100004AB7A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BF1DFC7-97C8-43DB-9E4E-B89DD46664BC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54C1C5-0F94-4850-9153-CA8A037EDE54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BA25A20-F8B4-4164-A7E0-BF6994E8607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048029" y="1677606"/>
            <a:ext cx="4124421" cy="2482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DE4425-1F46-4BB4-868B-4098BA1E44BA}"/>
              </a:ext>
            </a:extLst>
          </p:cNvPr>
          <p:cNvSpPr/>
          <p:nvPr userDrawn="1"/>
        </p:nvSpPr>
        <p:spPr>
          <a:xfrm>
            <a:off x="323529" y="301408"/>
            <a:ext cx="11573197" cy="724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0845E88C-28C1-418B-A201-8EF6078280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828C03-0640-4801-9208-4E8FB4567E65}"/>
              </a:ext>
            </a:extLst>
          </p:cNvPr>
          <p:cNvSpPr/>
          <p:nvPr userDrawn="1"/>
        </p:nvSpPr>
        <p:spPr>
          <a:xfrm flipH="1">
            <a:off x="9647495" y="300218"/>
            <a:ext cx="2249231" cy="763537"/>
          </a:xfrm>
          <a:custGeom>
            <a:avLst/>
            <a:gdLst>
              <a:gd name="connsiteX0" fmla="*/ 1079499 w 2036992"/>
              <a:gd name="connsiteY0" fmla="*/ 533143 h 690412"/>
              <a:gd name="connsiteX1" fmla="*/ 954941 w 2036992"/>
              <a:gd name="connsiteY1" fmla="*/ 533143 h 690412"/>
              <a:gd name="connsiteX2" fmla="*/ 954941 w 2036992"/>
              <a:gd name="connsiteY2" fmla="*/ 657700 h 690412"/>
              <a:gd name="connsiteX3" fmla="*/ 1079499 w 2036992"/>
              <a:gd name="connsiteY3" fmla="*/ 657700 h 690412"/>
              <a:gd name="connsiteX4" fmla="*/ 1221670 w 2036992"/>
              <a:gd name="connsiteY4" fmla="*/ 533143 h 690412"/>
              <a:gd name="connsiteX5" fmla="*/ 1097112 w 2036992"/>
              <a:gd name="connsiteY5" fmla="*/ 533143 h 690412"/>
              <a:gd name="connsiteX6" fmla="*/ 1097112 w 2036992"/>
              <a:gd name="connsiteY6" fmla="*/ 657700 h 690412"/>
              <a:gd name="connsiteX7" fmla="*/ 1221670 w 2036992"/>
              <a:gd name="connsiteY7" fmla="*/ 657700 h 690412"/>
              <a:gd name="connsiteX8" fmla="*/ 1079499 w 2036992"/>
              <a:gd name="connsiteY8" fmla="*/ 384366 h 690412"/>
              <a:gd name="connsiteX9" fmla="*/ 954941 w 2036992"/>
              <a:gd name="connsiteY9" fmla="*/ 384366 h 690412"/>
              <a:gd name="connsiteX10" fmla="*/ 954941 w 2036992"/>
              <a:gd name="connsiteY10" fmla="*/ 508923 h 690412"/>
              <a:gd name="connsiteX11" fmla="*/ 1079499 w 2036992"/>
              <a:gd name="connsiteY11" fmla="*/ 508923 h 690412"/>
              <a:gd name="connsiteX12" fmla="*/ 1221670 w 2036992"/>
              <a:gd name="connsiteY12" fmla="*/ 384366 h 690412"/>
              <a:gd name="connsiteX13" fmla="*/ 1097112 w 2036992"/>
              <a:gd name="connsiteY13" fmla="*/ 384366 h 690412"/>
              <a:gd name="connsiteX14" fmla="*/ 1097112 w 2036992"/>
              <a:gd name="connsiteY14" fmla="*/ 508923 h 690412"/>
              <a:gd name="connsiteX15" fmla="*/ 1221670 w 2036992"/>
              <a:gd name="connsiteY15" fmla="*/ 508923 h 690412"/>
              <a:gd name="connsiteX16" fmla="*/ 1426032 w 2036992"/>
              <a:gd name="connsiteY16" fmla="*/ 153074 h 690412"/>
              <a:gd name="connsiteX17" fmla="*/ 1700842 w 2036992"/>
              <a:gd name="connsiteY17" fmla="*/ 377058 h 690412"/>
              <a:gd name="connsiteX18" fmla="*/ 1634751 w 2036992"/>
              <a:gd name="connsiteY18" fmla="*/ 379368 h 690412"/>
              <a:gd name="connsiteX19" fmla="*/ 1586252 w 2036992"/>
              <a:gd name="connsiteY19" fmla="*/ 425522 h 690412"/>
              <a:gd name="connsiteX20" fmla="*/ 1342825 w 2036992"/>
              <a:gd name="connsiteY20" fmla="*/ 216444 h 690412"/>
              <a:gd name="connsiteX21" fmla="*/ 1090822 w 2036992"/>
              <a:gd name="connsiteY21" fmla="*/ 0 h 690412"/>
              <a:gd name="connsiteX22" fmla="*/ 834158 w 2036992"/>
              <a:gd name="connsiteY22" fmla="*/ 7549 h 690412"/>
              <a:gd name="connsiteX23" fmla="*/ 0 w 2036992"/>
              <a:gd name="connsiteY23" fmla="*/ 675629 h 690412"/>
              <a:gd name="connsiteX24" fmla="*/ 252889 w 2036992"/>
              <a:gd name="connsiteY24" fmla="*/ 679403 h 690412"/>
              <a:gd name="connsiteX25" fmla="*/ 1094597 w 2036992"/>
              <a:gd name="connsiteY25" fmla="*/ 45293 h 690412"/>
              <a:gd name="connsiteX26" fmla="*/ 1577055 w 2036992"/>
              <a:gd name="connsiteY26" fmla="*/ 434274 h 690412"/>
              <a:gd name="connsiteX27" fmla="*/ 1309741 w 2036992"/>
              <a:gd name="connsiteY27" fmla="*/ 688665 h 690412"/>
              <a:gd name="connsiteX28" fmla="*/ 1408273 w 2036992"/>
              <a:gd name="connsiteY28" fmla="*/ 690412 h 690412"/>
              <a:gd name="connsiteX29" fmla="*/ 1638798 w 2036992"/>
              <a:gd name="connsiteY29" fmla="*/ 484055 h 690412"/>
              <a:gd name="connsiteX30" fmla="*/ 1698512 w 2036992"/>
              <a:gd name="connsiteY30" fmla="*/ 532199 h 690412"/>
              <a:gd name="connsiteX31" fmla="*/ 1706061 w 2036992"/>
              <a:gd name="connsiteY31" fmla="*/ 528425 h 690412"/>
              <a:gd name="connsiteX32" fmla="*/ 1646439 w 2036992"/>
              <a:gd name="connsiteY32" fmla="*/ 477215 h 690412"/>
              <a:gd name="connsiteX33" fmla="*/ 1736225 w 2036992"/>
              <a:gd name="connsiteY33" fmla="*/ 396842 h 690412"/>
              <a:gd name="connsiteX34" fmla="*/ 2036992 w 2036992"/>
              <a:gd name="connsiteY34" fmla="*/ 689498 h 690412"/>
              <a:gd name="connsiteX35" fmla="*/ 2029318 w 2036992"/>
              <a:gd name="connsiteY35" fmla="*/ 677134 h 690412"/>
              <a:gd name="connsiteX36" fmla="*/ 1734754 w 2036992"/>
              <a:gd name="connsiteY36" fmla="*/ 375873 h 690412"/>
              <a:gd name="connsiteX37" fmla="*/ 1705786 w 2036992"/>
              <a:gd name="connsiteY37" fmla="*/ 376885 h 690412"/>
              <a:gd name="connsiteX38" fmla="*/ 1706061 w 2036992"/>
              <a:gd name="connsiteY38" fmla="*/ 376746 h 690412"/>
              <a:gd name="connsiteX39" fmla="*/ 1424304 w 2036992"/>
              <a:gd name="connsiteY39" fmla="*/ 132105 h 690412"/>
              <a:gd name="connsiteX40" fmla="*/ 1306761 w 2036992"/>
              <a:gd name="connsiteY40" fmla="*/ 135600 h 690412"/>
              <a:gd name="connsiteX41" fmla="*/ 1276873 w 2036992"/>
              <a:gd name="connsiteY41" fmla="*/ 159798 h 690412"/>
              <a:gd name="connsiteX0" fmla="*/ 1079499 w 2036992"/>
              <a:gd name="connsiteY0" fmla="*/ 534220 h 691489"/>
              <a:gd name="connsiteX1" fmla="*/ 954941 w 2036992"/>
              <a:gd name="connsiteY1" fmla="*/ 534220 h 691489"/>
              <a:gd name="connsiteX2" fmla="*/ 954941 w 2036992"/>
              <a:gd name="connsiteY2" fmla="*/ 658777 h 691489"/>
              <a:gd name="connsiteX3" fmla="*/ 1079499 w 2036992"/>
              <a:gd name="connsiteY3" fmla="*/ 658777 h 691489"/>
              <a:gd name="connsiteX4" fmla="*/ 1079499 w 2036992"/>
              <a:gd name="connsiteY4" fmla="*/ 534220 h 691489"/>
              <a:gd name="connsiteX5" fmla="*/ 1221670 w 2036992"/>
              <a:gd name="connsiteY5" fmla="*/ 534220 h 691489"/>
              <a:gd name="connsiteX6" fmla="*/ 1097112 w 2036992"/>
              <a:gd name="connsiteY6" fmla="*/ 534220 h 691489"/>
              <a:gd name="connsiteX7" fmla="*/ 1097112 w 2036992"/>
              <a:gd name="connsiteY7" fmla="*/ 658777 h 691489"/>
              <a:gd name="connsiteX8" fmla="*/ 1221670 w 2036992"/>
              <a:gd name="connsiteY8" fmla="*/ 658777 h 691489"/>
              <a:gd name="connsiteX9" fmla="*/ 1221670 w 2036992"/>
              <a:gd name="connsiteY9" fmla="*/ 534220 h 691489"/>
              <a:gd name="connsiteX10" fmla="*/ 1079499 w 2036992"/>
              <a:gd name="connsiteY10" fmla="*/ 385443 h 691489"/>
              <a:gd name="connsiteX11" fmla="*/ 954941 w 2036992"/>
              <a:gd name="connsiteY11" fmla="*/ 385443 h 691489"/>
              <a:gd name="connsiteX12" fmla="*/ 954941 w 2036992"/>
              <a:gd name="connsiteY12" fmla="*/ 510000 h 691489"/>
              <a:gd name="connsiteX13" fmla="*/ 1079499 w 2036992"/>
              <a:gd name="connsiteY13" fmla="*/ 510000 h 691489"/>
              <a:gd name="connsiteX14" fmla="*/ 1079499 w 2036992"/>
              <a:gd name="connsiteY14" fmla="*/ 385443 h 691489"/>
              <a:gd name="connsiteX15" fmla="*/ 1221670 w 2036992"/>
              <a:gd name="connsiteY15" fmla="*/ 385443 h 691489"/>
              <a:gd name="connsiteX16" fmla="*/ 1097112 w 2036992"/>
              <a:gd name="connsiteY16" fmla="*/ 385443 h 691489"/>
              <a:gd name="connsiteX17" fmla="*/ 1097112 w 2036992"/>
              <a:gd name="connsiteY17" fmla="*/ 510000 h 691489"/>
              <a:gd name="connsiteX18" fmla="*/ 1221670 w 2036992"/>
              <a:gd name="connsiteY18" fmla="*/ 510000 h 691489"/>
              <a:gd name="connsiteX19" fmla="*/ 1221670 w 2036992"/>
              <a:gd name="connsiteY19" fmla="*/ 385443 h 691489"/>
              <a:gd name="connsiteX20" fmla="*/ 1426032 w 2036992"/>
              <a:gd name="connsiteY20" fmla="*/ 154151 h 691489"/>
              <a:gd name="connsiteX21" fmla="*/ 1700842 w 2036992"/>
              <a:gd name="connsiteY21" fmla="*/ 378135 h 691489"/>
              <a:gd name="connsiteX22" fmla="*/ 1634751 w 2036992"/>
              <a:gd name="connsiteY22" fmla="*/ 380445 h 691489"/>
              <a:gd name="connsiteX23" fmla="*/ 1586252 w 2036992"/>
              <a:gd name="connsiteY23" fmla="*/ 426599 h 691489"/>
              <a:gd name="connsiteX24" fmla="*/ 1342825 w 2036992"/>
              <a:gd name="connsiteY24" fmla="*/ 217521 h 691489"/>
              <a:gd name="connsiteX25" fmla="*/ 1426032 w 2036992"/>
              <a:gd name="connsiteY25" fmla="*/ 154151 h 691489"/>
              <a:gd name="connsiteX26" fmla="*/ 1090822 w 2036992"/>
              <a:gd name="connsiteY26" fmla="*/ 1077 h 691489"/>
              <a:gd name="connsiteX27" fmla="*/ 834158 w 2036992"/>
              <a:gd name="connsiteY27" fmla="*/ 0 h 691489"/>
              <a:gd name="connsiteX28" fmla="*/ 0 w 2036992"/>
              <a:gd name="connsiteY28" fmla="*/ 676706 h 691489"/>
              <a:gd name="connsiteX29" fmla="*/ 252889 w 2036992"/>
              <a:gd name="connsiteY29" fmla="*/ 680480 h 691489"/>
              <a:gd name="connsiteX30" fmla="*/ 1094597 w 2036992"/>
              <a:gd name="connsiteY30" fmla="*/ 46370 h 691489"/>
              <a:gd name="connsiteX31" fmla="*/ 1577055 w 2036992"/>
              <a:gd name="connsiteY31" fmla="*/ 435351 h 691489"/>
              <a:gd name="connsiteX32" fmla="*/ 1309741 w 2036992"/>
              <a:gd name="connsiteY32" fmla="*/ 689742 h 691489"/>
              <a:gd name="connsiteX33" fmla="*/ 1408273 w 2036992"/>
              <a:gd name="connsiteY33" fmla="*/ 691489 h 691489"/>
              <a:gd name="connsiteX34" fmla="*/ 1638798 w 2036992"/>
              <a:gd name="connsiteY34" fmla="*/ 485132 h 691489"/>
              <a:gd name="connsiteX35" fmla="*/ 1698512 w 2036992"/>
              <a:gd name="connsiteY35" fmla="*/ 533276 h 691489"/>
              <a:gd name="connsiteX36" fmla="*/ 1706061 w 2036992"/>
              <a:gd name="connsiteY36" fmla="*/ 529502 h 691489"/>
              <a:gd name="connsiteX37" fmla="*/ 1646439 w 2036992"/>
              <a:gd name="connsiteY37" fmla="*/ 478292 h 691489"/>
              <a:gd name="connsiteX38" fmla="*/ 1736225 w 2036992"/>
              <a:gd name="connsiteY38" fmla="*/ 397919 h 691489"/>
              <a:gd name="connsiteX39" fmla="*/ 2036992 w 2036992"/>
              <a:gd name="connsiteY39" fmla="*/ 690575 h 691489"/>
              <a:gd name="connsiteX40" fmla="*/ 2029318 w 2036992"/>
              <a:gd name="connsiteY40" fmla="*/ 678211 h 691489"/>
              <a:gd name="connsiteX41" fmla="*/ 1734754 w 2036992"/>
              <a:gd name="connsiteY41" fmla="*/ 376950 h 691489"/>
              <a:gd name="connsiteX42" fmla="*/ 1705786 w 2036992"/>
              <a:gd name="connsiteY42" fmla="*/ 377962 h 691489"/>
              <a:gd name="connsiteX43" fmla="*/ 1706061 w 2036992"/>
              <a:gd name="connsiteY43" fmla="*/ 377823 h 691489"/>
              <a:gd name="connsiteX44" fmla="*/ 1424304 w 2036992"/>
              <a:gd name="connsiteY44" fmla="*/ 133182 h 691489"/>
              <a:gd name="connsiteX45" fmla="*/ 1306761 w 2036992"/>
              <a:gd name="connsiteY45" fmla="*/ 136677 h 691489"/>
              <a:gd name="connsiteX46" fmla="*/ 1276873 w 2036992"/>
              <a:gd name="connsiteY46" fmla="*/ 160875 h 691489"/>
              <a:gd name="connsiteX47" fmla="*/ 1090822 w 2036992"/>
              <a:gd name="connsiteY47" fmla="*/ 1077 h 69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036992" h="691489">
                <a:moveTo>
                  <a:pt x="1079499" y="534220"/>
                </a:moveTo>
                <a:lnTo>
                  <a:pt x="954941" y="534220"/>
                </a:lnTo>
                <a:lnTo>
                  <a:pt x="954941" y="658777"/>
                </a:lnTo>
                <a:lnTo>
                  <a:pt x="1079499" y="658777"/>
                </a:lnTo>
                <a:lnTo>
                  <a:pt x="1079499" y="534220"/>
                </a:lnTo>
                <a:close/>
                <a:moveTo>
                  <a:pt x="1221670" y="534220"/>
                </a:moveTo>
                <a:lnTo>
                  <a:pt x="1097112" y="534220"/>
                </a:lnTo>
                <a:lnTo>
                  <a:pt x="1097112" y="658777"/>
                </a:lnTo>
                <a:lnTo>
                  <a:pt x="1221670" y="658777"/>
                </a:lnTo>
                <a:lnTo>
                  <a:pt x="1221670" y="534220"/>
                </a:lnTo>
                <a:close/>
                <a:moveTo>
                  <a:pt x="1079499" y="385443"/>
                </a:moveTo>
                <a:lnTo>
                  <a:pt x="954941" y="385443"/>
                </a:lnTo>
                <a:lnTo>
                  <a:pt x="954941" y="510000"/>
                </a:lnTo>
                <a:lnTo>
                  <a:pt x="1079499" y="510000"/>
                </a:lnTo>
                <a:lnTo>
                  <a:pt x="1079499" y="385443"/>
                </a:lnTo>
                <a:close/>
                <a:moveTo>
                  <a:pt x="1221670" y="385443"/>
                </a:moveTo>
                <a:lnTo>
                  <a:pt x="1097112" y="385443"/>
                </a:lnTo>
                <a:lnTo>
                  <a:pt x="1097112" y="510000"/>
                </a:lnTo>
                <a:lnTo>
                  <a:pt x="1221670" y="510000"/>
                </a:lnTo>
                <a:lnTo>
                  <a:pt x="1221670" y="385443"/>
                </a:lnTo>
                <a:close/>
                <a:moveTo>
                  <a:pt x="1426032" y="154151"/>
                </a:moveTo>
                <a:lnTo>
                  <a:pt x="1700842" y="378135"/>
                </a:lnTo>
                <a:lnTo>
                  <a:pt x="1634751" y="380445"/>
                </a:lnTo>
                <a:lnTo>
                  <a:pt x="1586252" y="426599"/>
                </a:lnTo>
                <a:lnTo>
                  <a:pt x="1342825" y="217521"/>
                </a:lnTo>
                <a:lnTo>
                  <a:pt x="1426032" y="154151"/>
                </a:lnTo>
                <a:close/>
                <a:moveTo>
                  <a:pt x="1090822" y="1077"/>
                </a:moveTo>
                <a:lnTo>
                  <a:pt x="834158" y="0"/>
                </a:lnTo>
                <a:lnTo>
                  <a:pt x="0" y="676706"/>
                </a:lnTo>
                <a:lnTo>
                  <a:pt x="252889" y="680480"/>
                </a:lnTo>
                <a:lnTo>
                  <a:pt x="1094597" y="46370"/>
                </a:lnTo>
                <a:lnTo>
                  <a:pt x="1577055" y="435351"/>
                </a:lnTo>
                <a:lnTo>
                  <a:pt x="1309741" y="689742"/>
                </a:lnTo>
                <a:lnTo>
                  <a:pt x="1408273" y="691489"/>
                </a:lnTo>
                <a:lnTo>
                  <a:pt x="1638798" y="485132"/>
                </a:lnTo>
                <a:lnTo>
                  <a:pt x="1698512" y="533276"/>
                </a:lnTo>
                <a:lnTo>
                  <a:pt x="1706061" y="529502"/>
                </a:lnTo>
                <a:lnTo>
                  <a:pt x="1646439" y="478292"/>
                </a:lnTo>
                <a:lnTo>
                  <a:pt x="1736225" y="397919"/>
                </a:lnTo>
                <a:lnTo>
                  <a:pt x="2036992" y="690575"/>
                </a:lnTo>
                <a:lnTo>
                  <a:pt x="2029318" y="678211"/>
                </a:lnTo>
                <a:lnTo>
                  <a:pt x="1734754" y="376950"/>
                </a:lnTo>
                <a:lnTo>
                  <a:pt x="1705786" y="377962"/>
                </a:lnTo>
                <a:lnTo>
                  <a:pt x="1706061" y="377823"/>
                </a:lnTo>
                <a:lnTo>
                  <a:pt x="1424304" y="133182"/>
                </a:lnTo>
                <a:lnTo>
                  <a:pt x="1306761" y="136677"/>
                </a:lnTo>
                <a:lnTo>
                  <a:pt x="1276873" y="160875"/>
                </a:lnTo>
                <a:lnTo>
                  <a:pt x="1090822" y="10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A17B8062-F5FE-4D05-AE1E-6E1F3180C97D}"/>
              </a:ext>
            </a:extLst>
          </p:cNvPr>
          <p:cNvSpPr/>
          <p:nvPr userDrawn="1"/>
        </p:nvSpPr>
        <p:spPr>
          <a:xfrm>
            <a:off x="790576" y="800100"/>
            <a:ext cx="7258050" cy="5238750"/>
          </a:xfrm>
          <a:prstGeom prst="frame">
            <a:avLst>
              <a:gd name="adj1" fmla="val 86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B947A7-486B-4E36-A34B-42636CBFDA5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872038" y="381000"/>
            <a:ext cx="2447925" cy="6153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0AB743A-6BE9-471F-8C00-DFD97083AEA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696199" y="2933700"/>
            <a:ext cx="3705225" cy="243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024A6107-44AE-458E-AAC2-6EA982FB5BC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580115" y="329978"/>
            <a:ext cx="7362544" cy="6198044"/>
          </a:xfrm>
          <a:custGeom>
            <a:avLst/>
            <a:gdLst>
              <a:gd name="connsiteX0" fmla="*/ 195262 w 7362544"/>
              <a:gd name="connsiteY0" fmla="*/ 3294555 h 6198044"/>
              <a:gd name="connsiteX1" fmla="*/ 333335 w 7362544"/>
              <a:gd name="connsiteY1" fmla="*/ 3351746 h 6198044"/>
              <a:gd name="connsiteX2" fmla="*/ 2552833 w 7362544"/>
              <a:gd name="connsiteY2" fmla="*/ 5571245 h 6198044"/>
              <a:gd name="connsiteX3" fmla="*/ 2552833 w 7362544"/>
              <a:gd name="connsiteY3" fmla="*/ 5847389 h 6198044"/>
              <a:gd name="connsiteX4" fmla="*/ 2552833 w 7362544"/>
              <a:gd name="connsiteY4" fmla="*/ 5847388 h 6198044"/>
              <a:gd name="connsiteX5" fmla="*/ 2276689 w 7362544"/>
              <a:gd name="connsiteY5" fmla="*/ 5847388 h 6198044"/>
              <a:gd name="connsiteX6" fmla="*/ 57192 w 7362544"/>
              <a:gd name="connsiteY6" fmla="*/ 3627889 h 6198044"/>
              <a:gd name="connsiteX7" fmla="*/ 14298 w 7362544"/>
              <a:gd name="connsiteY7" fmla="*/ 3416340 h 6198044"/>
              <a:gd name="connsiteX8" fmla="*/ 57191 w 7362544"/>
              <a:gd name="connsiteY8" fmla="*/ 3351746 h 6198044"/>
              <a:gd name="connsiteX9" fmla="*/ 57192 w 7362544"/>
              <a:gd name="connsiteY9" fmla="*/ 3351746 h 6198044"/>
              <a:gd name="connsiteX10" fmla="*/ 121785 w 7362544"/>
              <a:gd name="connsiteY10" fmla="*/ 3308852 h 6198044"/>
              <a:gd name="connsiteX11" fmla="*/ 195262 w 7362544"/>
              <a:gd name="connsiteY11" fmla="*/ 3294555 h 6198044"/>
              <a:gd name="connsiteX12" fmla="*/ 717266 w 7362544"/>
              <a:gd name="connsiteY12" fmla="*/ 3143498 h 6198044"/>
              <a:gd name="connsiteX13" fmla="*/ 855337 w 7362544"/>
              <a:gd name="connsiteY13" fmla="*/ 3200689 h 6198044"/>
              <a:gd name="connsiteX14" fmla="*/ 3519359 w 7362544"/>
              <a:gd name="connsiteY14" fmla="*/ 5864711 h 6198044"/>
              <a:gd name="connsiteX15" fmla="*/ 3519359 w 7362544"/>
              <a:gd name="connsiteY15" fmla="*/ 6140854 h 6198044"/>
              <a:gd name="connsiteX16" fmla="*/ 3519358 w 7362544"/>
              <a:gd name="connsiteY16" fmla="*/ 6140853 h 6198044"/>
              <a:gd name="connsiteX17" fmla="*/ 3243215 w 7362544"/>
              <a:gd name="connsiteY17" fmla="*/ 6140853 h 6198044"/>
              <a:gd name="connsiteX18" fmla="*/ 579194 w 7362544"/>
              <a:gd name="connsiteY18" fmla="*/ 3476832 h 6198044"/>
              <a:gd name="connsiteX19" fmla="*/ 536301 w 7362544"/>
              <a:gd name="connsiteY19" fmla="*/ 3265282 h 6198044"/>
              <a:gd name="connsiteX20" fmla="*/ 579194 w 7362544"/>
              <a:gd name="connsiteY20" fmla="*/ 3200688 h 6198044"/>
              <a:gd name="connsiteX21" fmla="*/ 643787 w 7362544"/>
              <a:gd name="connsiteY21" fmla="*/ 3157795 h 6198044"/>
              <a:gd name="connsiteX22" fmla="*/ 717266 w 7362544"/>
              <a:gd name="connsiteY22" fmla="*/ 3143498 h 6198044"/>
              <a:gd name="connsiteX23" fmla="*/ 1518292 w 7362544"/>
              <a:gd name="connsiteY23" fmla="*/ 2598405 h 6198044"/>
              <a:gd name="connsiteX24" fmla="*/ 1656365 w 7362544"/>
              <a:gd name="connsiteY24" fmla="*/ 2655597 h 6198044"/>
              <a:gd name="connsiteX25" fmla="*/ 4761287 w 7362544"/>
              <a:gd name="connsiteY25" fmla="*/ 5760520 h 6198044"/>
              <a:gd name="connsiteX26" fmla="*/ 4761287 w 7362544"/>
              <a:gd name="connsiteY26" fmla="*/ 6036665 h 6198044"/>
              <a:gd name="connsiteX27" fmla="*/ 4761287 w 7362544"/>
              <a:gd name="connsiteY27" fmla="*/ 6036663 h 6198044"/>
              <a:gd name="connsiteX28" fmla="*/ 4485144 w 7362544"/>
              <a:gd name="connsiteY28" fmla="*/ 6036663 h 6198044"/>
              <a:gd name="connsiteX29" fmla="*/ 1380221 w 7362544"/>
              <a:gd name="connsiteY29" fmla="*/ 2931740 h 6198044"/>
              <a:gd name="connsiteX30" fmla="*/ 1337328 w 7362544"/>
              <a:gd name="connsiteY30" fmla="*/ 2720191 h 6198044"/>
              <a:gd name="connsiteX31" fmla="*/ 1380221 w 7362544"/>
              <a:gd name="connsiteY31" fmla="*/ 2655597 h 6198044"/>
              <a:gd name="connsiteX32" fmla="*/ 1380221 w 7362544"/>
              <a:gd name="connsiteY32" fmla="*/ 2655596 h 6198044"/>
              <a:gd name="connsiteX33" fmla="*/ 1444815 w 7362544"/>
              <a:gd name="connsiteY33" fmla="*/ 2612704 h 6198044"/>
              <a:gd name="connsiteX34" fmla="*/ 1518292 w 7362544"/>
              <a:gd name="connsiteY34" fmla="*/ 2598405 h 6198044"/>
              <a:gd name="connsiteX35" fmla="*/ 427420 w 7362544"/>
              <a:gd name="connsiteY35" fmla="*/ 2180593 h 6198044"/>
              <a:gd name="connsiteX36" fmla="*/ 565492 w 7362544"/>
              <a:gd name="connsiteY36" fmla="*/ 2237784 h 6198044"/>
              <a:gd name="connsiteX37" fmla="*/ 3670415 w 7362544"/>
              <a:gd name="connsiteY37" fmla="*/ 5342707 h 6198044"/>
              <a:gd name="connsiteX38" fmla="*/ 3670415 w 7362544"/>
              <a:gd name="connsiteY38" fmla="*/ 5618851 h 6198044"/>
              <a:gd name="connsiteX39" fmla="*/ 3670414 w 7362544"/>
              <a:gd name="connsiteY39" fmla="*/ 5618850 h 6198044"/>
              <a:gd name="connsiteX40" fmla="*/ 3394271 w 7362544"/>
              <a:gd name="connsiteY40" fmla="*/ 5618850 h 6198044"/>
              <a:gd name="connsiteX41" fmla="*/ 289349 w 7362544"/>
              <a:gd name="connsiteY41" fmla="*/ 2513927 h 6198044"/>
              <a:gd name="connsiteX42" fmla="*/ 246456 w 7362544"/>
              <a:gd name="connsiteY42" fmla="*/ 2302378 h 6198044"/>
              <a:gd name="connsiteX43" fmla="*/ 289349 w 7362544"/>
              <a:gd name="connsiteY43" fmla="*/ 2237784 h 6198044"/>
              <a:gd name="connsiteX44" fmla="*/ 353943 w 7362544"/>
              <a:gd name="connsiteY44" fmla="*/ 2194890 h 6198044"/>
              <a:gd name="connsiteX45" fmla="*/ 427420 w 7362544"/>
              <a:gd name="connsiteY45" fmla="*/ 2180593 h 6198044"/>
              <a:gd name="connsiteX46" fmla="*/ 1403566 w 7362544"/>
              <a:gd name="connsiteY46" fmla="*/ 1810620 h 6198044"/>
              <a:gd name="connsiteX47" fmla="*/ 1541638 w 7362544"/>
              <a:gd name="connsiteY47" fmla="*/ 1867811 h 6198044"/>
              <a:gd name="connsiteX48" fmla="*/ 4646561 w 7362544"/>
              <a:gd name="connsiteY48" fmla="*/ 4972734 h 6198044"/>
              <a:gd name="connsiteX49" fmla="*/ 4646561 w 7362544"/>
              <a:gd name="connsiteY49" fmla="*/ 5248878 h 6198044"/>
              <a:gd name="connsiteX50" fmla="*/ 4646560 w 7362544"/>
              <a:gd name="connsiteY50" fmla="*/ 5248877 h 6198044"/>
              <a:gd name="connsiteX51" fmla="*/ 4370417 w 7362544"/>
              <a:gd name="connsiteY51" fmla="*/ 5248877 h 6198044"/>
              <a:gd name="connsiteX52" fmla="*/ 1265495 w 7362544"/>
              <a:gd name="connsiteY52" fmla="*/ 2143954 h 6198044"/>
              <a:gd name="connsiteX53" fmla="*/ 1222602 w 7362544"/>
              <a:gd name="connsiteY53" fmla="*/ 1932405 h 6198044"/>
              <a:gd name="connsiteX54" fmla="*/ 1265495 w 7362544"/>
              <a:gd name="connsiteY54" fmla="*/ 1867811 h 6198044"/>
              <a:gd name="connsiteX55" fmla="*/ 1265495 w 7362544"/>
              <a:gd name="connsiteY55" fmla="*/ 1867811 h 6198044"/>
              <a:gd name="connsiteX56" fmla="*/ 1330089 w 7362544"/>
              <a:gd name="connsiteY56" fmla="*/ 1824918 h 6198044"/>
              <a:gd name="connsiteX57" fmla="*/ 1403566 w 7362544"/>
              <a:gd name="connsiteY57" fmla="*/ 1810620 h 6198044"/>
              <a:gd name="connsiteX58" fmla="*/ 2204593 w 7362544"/>
              <a:gd name="connsiteY58" fmla="*/ 1265529 h 6198044"/>
              <a:gd name="connsiteX59" fmla="*/ 2342664 w 7362544"/>
              <a:gd name="connsiteY59" fmla="*/ 1322720 h 6198044"/>
              <a:gd name="connsiteX60" fmla="*/ 5447589 w 7362544"/>
              <a:gd name="connsiteY60" fmla="*/ 4427643 h 6198044"/>
              <a:gd name="connsiteX61" fmla="*/ 5447589 w 7362544"/>
              <a:gd name="connsiteY61" fmla="*/ 4703786 h 6198044"/>
              <a:gd name="connsiteX62" fmla="*/ 5447588 w 7362544"/>
              <a:gd name="connsiteY62" fmla="*/ 4703785 h 6198044"/>
              <a:gd name="connsiteX63" fmla="*/ 5171444 w 7362544"/>
              <a:gd name="connsiteY63" fmla="*/ 4703785 h 6198044"/>
              <a:gd name="connsiteX64" fmla="*/ 2066521 w 7362544"/>
              <a:gd name="connsiteY64" fmla="*/ 1598863 h 6198044"/>
              <a:gd name="connsiteX65" fmla="*/ 2023628 w 7362544"/>
              <a:gd name="connsiteY65" fmla="*/ 1387313 h 6198044"/>
              <a:gd name="connsiteX66" fmla="*/ 2066522 w 7362544"/>
              <a:gd name="connsiteY66" fmla="*/ 1322720 h 6198044"/>
              <a:gd name="connsiteX67" fmla="*/ 2131116 w 7362544"/>
              <a:gd name="connsiteY67" fmla="*/ 1279826 h 6198044"/>
              <a:gd name="connsiteX68" fmla="*/ 2204593 w 7362544"/>
              <a:gd name="connsiteY68" fmla="*/ 1265529 h 6198044"/>
              <a:gd name="connsiteX69" fmla="*/ 2716239 w 7362544"/>
              <a:gd name="connsiteY69" fmla="*/ 1104113 h 6198044"/>
              <a:gd name="connsiteX70" fmla="*/ 2854310 w 7362544"/>
              <a:gd name="connsiteY70" fmla="*/ 1161304 h 6198044"/>
              <a:gd name="connsiteX71" fmla="*/ 5959234 w 7362544"/>
              <a:gd name="connsiteY71" fmla="*/ 4266228 h 6198044"/>
              <a:gd name="connsiteX72" fmla="*/ 5959234 w 7362544"/>
              <a:gd name="connsiteY72" fmla="*/ 4542371 h 6198044"/>
              <a:gd name="connsiteX73" fmla="*/ 5959233 w 7362544"/>
              <a:gd name="connsiteY73" fmla="*/ 4542371 h 6198044"/>
              <a:gd name="connsiteX74" fmla="*/ 5683089 w 7362544"/>
              <a:gd name="connsiteY74" fmla="*/ 4542371 h 6198044"/>
              <a:gd name="connsiteX75" fmla="*/ 2578167 w 7362544"/>
              <a:gd name="connsiteY75" fmla="*/ 1437447 h 6198044"/>
              <a:gd name="connsiteX76" fmla="*/ 2535273 w 7362544"/>
              <a:gd name="connsiteY76" fmla="*/ 1225898 h 6198044"/>
              <a:gd name="connsiteX77" fmla="*/ 2578167 w 7362544"/>
              <a:gd name="connsiteY77" fmla="*/ 1161305 h 6198044"/>
              <a:gd name="connsiteX78" fmla="*/ 2642761 w 7362544"/>
              <a:gd name="connsiteY78" fmla="*/ 1118411 h 6198044"/>
              <a:gd name="connsiteX79" fmla="*/ 2716239 w 7362544"/>
              <a:gd name="connsiteY79" fmla="*/ 1104113 h 6198044"/>
              <a:gd name="connsiteX80" fmla="*/ 1113722 w 7362544"/>
              <a:gd name="connsiteY80" fmla="*/ 847716 h 6198044"/>
              <a:gd name="connsiteX81" fmla="*/ 1251793 w 7362544"/>
              <a:gd name="connsiteY81" fmla="*/ 904907 h 6198044"/>
              <a:gd name="connsiteX82" fmla="*/ 4356716 w 7362544"/>
              <a:gd name="connsiteY82" fmla="*/ 4009829 h 6198044"/>
              <a:gd name="connsiteX83" fmla="*/ 4356716 w 7362544"/>
              <a:gd name="connsiteY83" fmla="*/ 4285973 h 6198044"/>
              <a:gd name="connsiteX84" fmla="*/ 4356715 w 7362544"/>
              <a:gd name="connsiteY84" fmla="*/ 4285972 h 6198044"/>
              <a:gd name="connsiteX85" fmla="*/ 4080572 w 7362544"/>
              <a:gd name="connsiteY85" fmla="*/ 4285972 h 6198044"/>
              <a:gd name="connsiteX86" fmla="*/ 975650 w 7362544"/>
              <a:gd name="connsiteY86" fmla="*/ 1181049 h 6198044"/>
              <a:gd name="connsiteX87" fmla="*/ 932757 w 7362544"/>
              <a:gd name="connsiteY87" fmla="*/ 969500 h 6198044"/>
              <a:gd name="connsiteX88" fmla="*/ 975650 w 7362544"/>
              <a:gd name="connsiteY88" fmla="*/ 904906 h 6198044"/>
              <a:gd name="connsiteX89" fmla="*/ 1040244 w 7362544"/>
              <a:gd name="connsiteY89" fmla="*/ 862013 h 6198044"/>
              <a:gd name="connsiteX90" fmla="*/ 1113722 w 7362544"/>
              <a:gd name="connsiteY90" fmla="*/ 847716 h 6198044"/>
              <a:gd name="connsiteX91" fmla="*/ 4947782 w 7362544"/>
              <a:gd name="connsiteY91" fmla="*/ 643418 h 6198044"/>
              <a:gd name="connsiteX92" fmla="*/ 5085855 w 7362544"/>
              <a:gd name="connsiteY92" fmla="*/ 700609 h 6198044"/>
              <a:gd name="connsiteX93" fmla="*/ 7305353 w 7362544"/>
              <a:gd name="connsiteY93" fmla="*/ 2920108 h 6198044"/>
              <a:gd name="connsiteX94" fmla="*/ 7305353 w 7362544"/>
              <a:gd name="connsiteY94" fmla="*/ 3196251 h 6198044"/>
              <a:gd name="connsiteX95" fmla="*/ 7305353 w 7362544"/>
              <a:gd name="connsiteY95" fmla="*/ 3196251 h 6198044"/>
              <a:gd name="connsiteX96" fmla="*/ 7029209 w 7362544"/>
              <a:gd name="connsiteY96" fmla="*/ 3196251 h 6198044"/>
              <a:gd name="connsiteX97" fmla="*/ 4809711 w 7362544"/>
              <a:gd name="connsiteY97" fmla="*/ 976753 h 6198044"/>
              <a:gd name="connsiteX98" fmla="*/ 4766817 w 7362544"/>
              <a:gd name="connsiteY98" fmla="*/ 765203 h 6198044"/>
              <a:gd name="connsiteX99" fmla="*/ 4809711 w 7362544"/>
              <a:gd name="connsiteY99" fmla="*/ 700609 h 6198044"/>
              <a:gd name="connsiteX100" fmla="*/ 4874305 w 7362544"/>
              <a:gd name="connsiteY100" fmla="*/ 657715 h 6198044"/>
              <a:gd name="connsiteX101" fmla="*/ 4947782 w 7362544"/>
              <a:gd name="connsiteY101" fmla="*/ 643418 h 6198044"/>
              <a:gd name="connsiteX102" fmla="*/ 2446599 w 7362544"/>
              <a:gd name="connsiteY102" fmla="*/ 161414 h 6198044"/>
              <a:gd name="connsiteX103" fmla="*/ 2584671 w 7362544"/>
              <a:gd name="connsiteY103" fmla="*/ 218606 h 6198044"/>
              <a:gd name="connsiteX104" fmla="*/ 5689594 w 7362544"/>
              <a:gd name="connsiteY104" fmla="*/ 3323528 h 6198044"/>
              <a:gd name="connsiteX105" fmla="*/ 5689594 w 7362544"/>
              <a:gd name="connsiteY105" fmla="*/ 3599672 h 6198044"/>
              <a:gd name="connsiteX106" fmla="*/ 5689594 w 7362544"/>
              <a:gd name="connsiteY106" fmla="*/ 3599671 h 6198044"/>
              <a:gd name="connsiteX107" fmla="*/ 5413450 w 7362544"/>
              <a:gd name="connsiteY107" fmla="*/ 3599671 h 6198044"/>
              <a:gd name="connsiteX108" fmla="*/ 2308528 w 7362544"/>
              <a:gd name="connsiteY108" fmla="*/ 494748 h 6198044"/>
              <a:gd name="connsiteX109" fmla="*/ 2265635 w 7362544"/>
              <a:gd name="connsiteY109" fmla="*/ 283199 h 6198044"/>
              <a:gd name="connsiteX110" fmla="*/ 2308528 w 7362544"/>
              <a:gd name="connsiteY110" fmla="*/ 218605 h 6198044"/>
              <a:gd name="connsiteX111" fmla="*/ 2373122 w 7362544"/>
              <a:gd name="connsiteY111" fmla="*/ 175712 h 6198044"/>
              <a:gd name="connsiteX112" fmla="*/ 2446599 w 7362544"/>
              <a:gd name="connsiteY112" fmla="*/ 161414 h 6198044"/>
              <a:gd name="connsiteX113" fmla="*/ 3671944 w 7362544"/>
              <a:gd name="connsiteY113" fmla="*/ 40640 h 6198044"/>
              <a:gd name="connsiteX114" fmla="*/ 3810016 w 7362544"/>
              <a:gd name="connsiteY114" fmla="*/ 97831 h 6198044"/>
              <a:gd name="connsiteX115" fmla="*/ 6914939 w 7362544"/>
              <a:gd name="connsiteY115" fmla="*/ 3202755 h 6198044"/>
              <a:gd name="connsiteX116" fmla="*/ 6914939 w 7362544"/>
              <a:gd name="connsiteY116" fmla="*/ 3478898 h 6198044"/>
              <a:gd name="connsiteX117" fmla="*/ 6914939 w 7362544"/>
              <a:gd name="connsiteY117" fmla="*/ 3478897 h 6198044"/>
              <a:gd name="connsiteX118" fmla="*/ 6638795 w 7362544"/>
              <a:gd name="connsiteY118" fmla="*/ 3478897 h 6198044"/>
              <a:gd name="connsiteX119" fmla="*/ 3533874 w 7362544"/>
              <a:gd name="connsiteY119" fmla="*/ 373974 h 6198044"/>
              <a:gd name="connsiteX120" fmla="*/ 3490980 w 7362544"/>
              <a:gd name="connsiteY120" fmla="*/ 162425 h 6198044"/>
              <a:gd name="connsiteX121" fmla="*/ 3533873 w 7362544"/>
              <a:gd name="connsiteY121" fmla="*/ 97830 h 6198044"/>
              <a:gd name="connsiteX122" fmla="*/ 3598467 w 7362544"/>
              <a:gd name="connsiteY122" fmla="*/ 54937 h 6198044"/>
              <a:gd name="connsiteX123" fmla="*/ 3671944 w 7362544"/>
              <a:gd name="connsiteY123" fmla="*/ 40640 h 6198044"/>
              <a:gd name="connsiteX124" fmla="*/ 2958245 w 7362544"/>
              <a:gd name="connsiteY124" fmla="*/ 0 h 6198044"/>
              <a:gd name="connsiteX125" fmla="*/ 3096316 w 7362544"/>
              <a:gd name="connsiteY125" fmla="*/ 57191 h 6198044"/>
              <a:gd name="connsiteX126" fmla="*/ 6201239 w 7362544"/>
              <a:gd name="connsiteY126" fmla="*/ 3162114 h 6198044"/>
              <a:gd name="connsiteX127" fmla="*/ 6201239 w 7362544"/>
              <a:gd name="connsiteY127" fmla="*/ 3438258 h 6198044"/>
              <a:gd name="connsiteX128" fmla="*/ 6201239 w 7362544"/>
              <a:gd name="connsiteY128" fmla="*/ 3438257 h 6198044"/>
              <a:gd name="connsiteX129" fmla="*/ 5925095 w 7362544"/>
              <a:gd name="connsiteY129" fmla="*/ 3438257 h 6198044"/>
              <a:gd name="connsiteX130" fmla="*/ 2820173 w 7362544"/>
              <a:gd name="connsiteY130" fmla="*/ 333335 h 6198044"/>
              <a:gd name="connsiteX131" fmla="*/ 2777280 w 7362544"/>
              <a:gd name="connsiteY131" fmla="*/ 121786 h 6198044"/>
              <a:gd name="connsiteX132" fmla="*/ 2820173 w 7362544"/>
              <a:gd name="connsiteY132" fmla="*/ 57191 h 6198044"/>
              <a:gd name="connsiteX133" fmla="*/ 2884767 w 7362544"/>
              <a:gd name="connsiteY133" fmla="*/ 14298 h 6198044"/>
              <a:gd name="connsiteX134" fmla="*/ 2958245 w 7362544"/>
              <a:gd name="connsiteY134" fmla="*/ 0 h 6198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7362544" h="6198044">
                <a:moveTo>
                  <a:pt x="195262" y="3294555"/>
                </a:moveTo>
                <a:cubicBezTo>
                  <a:pt x="245234" y="3294555"/>
                  <a:pt x="295207" y="3313618"/>
                  <a:pt x="333335" y="3351746"/>
                </a:cubicBezTo>
                <a:lnTo>
                  <a:pt x="2552833" y="5571245"/>
                </a:lnTo>
                <a:cubicBezTo>
                  <a:pt x="2629088" y="5647501"/>
                  <a:pt x="2629088" y="5771133"/>
                  <a:pt x="2552833" y="5847389"/>
                </a:cubicBezTo>
                <a:lnTo>
                  <a:pt x="2552833" y="5847388"/>
                </a:lnTo>
                <a:cubicBezTo>
                  <a:pt x="2476577" y="5923642"/>
                  <a:pt x="2352944" y="5923643"/>
                  <a:pt x="2276689" y="5847388"/>
                </a:cubicBezTo>
                <a:lnTo>
                  <a:pt x="57192" y="3627889"/>
                </a:lnTo>
                <a:cubicBezTo>
                  <a:pt x="1" y="3570698"/>
                  <a:pt x="-14297" y="3486856"/>
                  <a:pt x="14298" y="3416340"/>
                </a:cubicBezTo>
                <a:lnTo>
                  <a:pt x="57191" y="3351746"/>
                </a:lnTo>
                <a:lnTo>
                  <a:pt x="57192" y="3351746"/>
                </a:lnTo>
                <a:lnTo>
                  <a:pt x="121785" y="3308852"/>
                </a:lnTo>
                <a:cubicBezTo>
                  <a:pt x="145290" y="3299321"/>
                  <a:pt x="170277" y="3294555"/>
                  <a:pt x="195262" y="3294555"/>
                </a:cubicBezTo>
                <a:close/>
                <a:moveTo>
                  <a:pt x="717266" y="3143498"/>
                </a:moveTo>
                <a:cubicBezTo>
                  <a:pt x="767238" y="3143498"/>
                  <a:pt x="817209" y="3162561"/>
                  <a:pt x="855337" y="3200689"/>
                </a:cubicBezTo>
                <a:lnTo>
                  <a:pt x="3519359" y="5864711"/>
                </a:lnTo>
                <a:cubicBezTo>
                  <a:pt x="3595614" y="5940966"/>
                  <a:pt x="3595614" y="6064599"/>
                  <a:pt x="3519359" y="6140854"/>
                </a:cubicBezTo>
                <a:lnTo>
                  <a:pt x="3519358" y="6140853"/>
                </a:lnTo>
                <a:cubicBezTo>
                  <a:pt x="3443103" y="6217108"/>
                  <a:pt x="3319469" y="6217108"/>
                  <a:pt x="3243215" y="6140853"/>
                </a:cubicBezTo>
                <a:lnTo>
                  <a:pt x="579194" y="3476832"/>
                </a:lnTo>
                <a:cubicBezTo>
                  <a:pt x="522003" y="3419640"/>
                  <a:pt x="507705" y="3335799"/>
                  <a:pt x="536301" y="3265282"/>
                </a:cubicBezTo>
                <a:lnTo>
                  <a:pt x="579194" y="3200688"/>
                </a:lnTo>
                <a:lnTo>
                  <a:pt x="643787" y="3157795"/>
                </a:lnTo>
                <a:cubicBezTo>
                  <a:pt x="667293" y="3148264"/>
                  <a:pt x="692279" y="3143498"/>
                  <a:pt x="717266" y="3143498"/>
                </a:cubicBezTo>
                <a:close/>
                <a:moveTo>
                  <a:pt x="1518292" y="2598405"/>
                </a:moveTo>
                <a:cubicBezTo>
                  <a:pt x="1568265" y="2598405"/>
                  <a:pt x="1618237" y="2617470"/>
                  <a:pt x="1656365" y="2655597"/>
                </a:cubicBezTo>
                <a:lnTo>
                  <a:pt x="4761287" y="5760520"/>
                </a:lnTo>
                <a:cubicBezTo>
                  <a:pt x="4837542" y="5836776"/>
                  <a:pt x="4837542" y="5960408"/>
                  <a:pt x="4761287" y="6036665"/>
                </a:cubicBezTo>
                <a:lnTo>
                  <a:pt x="4761287" y="6036663"/>
                </a:lnTo>
                <a:cubicBezTo>
                  <a:pt x="4685032" y="6112918"/>
                  <a:pt x="4561399" y="6112918"/>
                  <a:pt x="4485144" y="6036663"/>
                </a:cubicBezTo>
                <a:lnTo>
                  <a:pt x="1380221" y="2931740"/>
                </a:lnTo>
                <a:cubicBezTo>
                  <a:pt x="1323031" y="2874549"/>
                  <a:pt x="1308733" y="2790707"/>
                  <a:pt x="1337328" y="2720191"/>
                </a:cubicBezTo>
                <a:lnTo>
                  <a:pt x="1380221" y="2655597"/>
                </a:lnTo>
                <a:lnTo>
                  <a:pt x="1380221" y="2655596"/>
                </a:lnTo>
                <a:lnTo>
                  <a:pt x="1444815" y="2612704"/>
                </a:lnTo>
                <a:cubicBezTo>
                  <a:pt x="1468320" y="2603172"/>
                  <a:pt x="1493307" y="2598406"/>
                  <a:pt x="1518292" y="2598405"/>
                </a:cubicBezTo>
                <a:close/>
                <a:moveTo>
                  <a:pt x="427420" y="2180593"/>
                </a:moveTo>
                <a:cubicBezTo>
                  <a:pt x="477393" y="2180593"/>
                  <a:pt x="527364" y="2199656"/>
                  <a:pt x="565492" y="2237784"/>
                </a:cubicBezTo>
                <a:lnTo>
                  <a:pt x="3670415" y="5342707"/>
                </a:lnTo>
                <a:cubicBezTo>
                  <a:pt x="3746670" y="5418962"/>
                  <a:pt x="3746670" y="5542596"/>
                  <a:pt x="3670415" y="5618851"/>
                </a:cubicBezTo>
                <a:lnTo>
                  <a:pt x="3670414" y="5618850"/>
                </a:lnTo>
                <a:cubicBezTo>
                  <a:pt x="3594159" y="5695105"/>
                  <a:pt x="3470526" y="5695105"/>
                  <a:pt x="3394271" y="5618850"/>
                </a:cubicBezTo>
                <a:lnTo>
                  <a:pt x="289349" y="2513927"/>
                </a:lnTo>
                <a:cubicBezTo>
                  <a:pt x="232158" y="2456736"/>
                  <a:pt x="217860" y="2372894"/>
                  <a:pt x="246456" y="2302378"/>
                </a:cubicBezTo>
                <a:lnTo>
                  <a:pt x="289349" y="2237784"/>
                </a:lnTo>
                <a:lnTo>
                  <a:pt x="353943" y="2194890"/>
                </a:lnTo>
                <a:cubicBezTo>
                  <a:pt x="377448" y="2185358"/>
                  <a:pt x="402434" y="2180593"/>
                  <a:pt x="427420" y="2180593"/>
                </a:cubicBezTo>
                <a:close/>
                <a:moveTo>
                  <a:pt x="1403566" y="1810620"/>
                </a:moveTo>
                <a:cubicBezTo>
                  <a:pt x="1453539" y="1810620"/>
                  <a:pt x="1503511" y="1829684"/>
                  <a:pt x="1541638" y="1867811"/>
                </a:cubicBezTo>
                <a:lnTo>
                  <a:pt x="4646561" y="4972734"/>
                </a:lnTo>
                <a:cubicBezTo>
                  <a:pt x="4722816" y="5048989"/>
                  <a:pt x="4722816" y="5172623"/>
                  <a:pt x="4646561" y="5248878"/>
                </a:cubicBezTo>
                <a:lnTo>
                  <a:pt x="4646560" y="5248877"/>
                </a:lnTo>
                <a:cubicBezTo>
                  <a:pt x="4570305" y="5325132"/>
                  <a:pt x="4446672" y="5325132"/>
                  <a:pt x="4370417" y="5248877"/>
                </a:cubicBezTo>
                <a:lnTo>
                  <a:pt x="1265495" y="2143954"/>
                </a:lnTo>
                <a:cubicBezTo>
                  <a:pt x="1208304" y="2086763"/>
                  <a:pt x="1194006" y="2002921"/>
                  <a:pt x="1222602" y="1932405"/>
                </a:cubicBezTo>
                <a:lnTo>
                  <a:pt x="1265495" y="1867811"/>
                </a:lnTo>
                <a:lnTo>
                  <a:pt x="1265495" y="1867811"/>
                </a:lnTo>
                <a:lnTo>
                  <a:pt x="1330089" y="1824918"/>
                </a:lnTo>
                <a:cubicBezTo>
                  <a:pt x="1353594" y="1815386"/>
                  <a:pt x="1378580" y="1810620"/>
                  <a:pt x="1403566" y="1810620"/>
                </a:cubicBezTo>
                <a:close/>
                <a:moveTo>
                  <a:pt x="2204593" y="1265529"/>
                </a:moveTo>
                <a:cubicBezTo>
                  <a:pt x="2254565" y="1265528"/>
                  <a:pt x="2304537" y="1284592"/>
                  <a:pt x="2342664" y="1322720"/>
                </a:cubicBezTo>
                <a:lnTo>
                  <a:pt x="5447589" y="4427643"/>
                </a:lnTo>
                <a:cubicBezTo>
                  <a:pt x="5523844" y="4503898"/>
                  <a:pt x="5523843" y="4627530"/>
                  <a:pt x="5447589" y="4703786"/>
                </a:cubicBezTo>
                <a:lnTo>
                  <a:pt x="5447588" y="4703785"/>
                </a:lnTo>
                <a:cubicBezTo>
                  <a:pt x="5371333" y="4780041"/>
                  <a:pt x="5247700" y="4780041"/>
                  <a:pt x="5171444" y="4703785"/>
                </a:cubicBezTo>
                <a:lnTo>
                  <a:pt x="2066521" y="1598863"/>
                </a:lnTo>
                <a:cubicBezTo>
                  <a:pt x="2009332" y="1541671"/>
                  <a:pt x="1995034" y="1457829"/>
                  <a:pt x="2023628" y="1387313"/>
                </a:cubicBezTo>
                <a:lnTo>
                  <a:pt x="2066522" y="1322720"/>
                </a:lnTo>
                <a:lnTo>
                  <a:pt x="2131116" y="1279826"/>
                </a:lnTo>
                <a:cubicBezTo>
                  <a:pt x="2154622" y="1270294"/>
                  <a:pt x="2179608" y="1265528"/>
                  <a:pt x="2204593" y="1265529"/>
                </a:cubicBezTo>
                <a:close/>
                <a:moveTo>
                  <a:pt x="2716239" y="1104113"/>
                </a:moveTo>
                <a:cubicBezTo>
                  <a:pt x="2766210" y="1104113"/>
                  <a:pt x="2816183" y="1123177"/>
                  <a:pt x="2854310" y="1161304"/>
                </a:cubicBezTo>
                <a:lnTo>
                  <a:pt x="5959234" y="4266228"/>
                </a:lnTo>
                <a:cubicBezTo>
                  <a:pt x="6035489" y="4342483"/>
                  <a:pt x="6035488" y="4466116"/>
                  <a:pt x="5959234" y="4542371"/>
                </a:cubicBezTo>
                <a:lnTo>
                  <a:pt x="5959233" y="4542371"/>
                </a:lnTo>
                <a:cubicBezTo>
                  <a:pt x="5882978" y="4618626"/>
                  <a:pt x="5759344" y="4618626"/>
                  <a:pt x="5683089" y="4542371"/>
                </a:cubicBezTo>
                <a:lnTo>
                  <a:pt x="2578167" y="1437447"/>
                </a:lnTo>
                <a:cubicBezTo>
                  <a:pt x="2520976" y="1380256"/>
                  <a:pt x="2506678" y="1296415"/>
                  <a:pt x="2535273" y="1225898"/>
                </a:cubicBezTo>
                <a:lnTo>
                  <a:pt x="2578167" y="1161305"/>
                </a:lnTo>
                <a:lnTo>
                  <a:pt x="2642761" y="1118411"/>
                </a:lnTo>
                <a:cubicBezTo>
                  <a:pt x="2666267" y="1108880"/>
                  <a:pt x="2691252" y="1104113"/>
                  <a:pt x="2716239" y="1104113"/>
                </a:cubicBezTo>
                <a:close/>
                <a:moveTo>
                  <a:pt x="1113722" y="847716"/>
                </a:moveTo>
                <a:cubicBezTo>
                  <a:pt x="1163694" y="847715"/>
                  <a:pt x="1213666" y="866779"/>
                  <a:pt x="1251793" y="904907"/>
                </a:cubicBezTo>
                <a:lnTo>
                  <a:pt x="4356716" y="4009829"/>
                </a:lnTo>
                <a:cubicBezTo>
                  <a:pt x="4432971" y="4086085"/>
                  <a:pt x="4432971" y="4209718"/>
                  <a:pt x="4356716" y="4285973"/>
                </a:cubicBezTo>
                <a:lnTo>
                  <a:pt x="4356715" y="4285972"/>
                </a:lnTo>
                <a:cubicBezTo>
                  <a:pt x="4280461" y="4362227"/>
                  <a:pt x="4156827" y="4362227"/>
                  <a:pt x="4080572" y="4285972"/>
                </a:cubicBezTo>
                <a:lnTo>
                  <a:pt x="975650" y="1181049"/>
                </a:lnTo>
                <a:cubicBezTo>
                  <a:pt x="918459" y="1123859"/>
                  <a:pt x="904162" y="1040017"/>
                  <a:pt x="932757" y="969500"/>
                </a:cubicBezTo>
                <a:lnTo>
                  <a:pt x="975650" y="904906"/>
                </a:lnTo>
                <a:lnTo>
                  <a:pt x="1040244" y="862013"/>
                </a:lnTo>
                <a:cubicBezTo>
                  <a:pt x="1063750" y="852481"/>
                  <a:pt x="1088736" y="847716"/>
                  <a:pt x="1113722" y="847716"/>
                </a:cubicBezTo>
                <a:close/>
                <a:moveTo>
                  <a:pt x="4947782" y="643418"/>
                </a:moveTo>
                <a:cubicBezTo>
                  <a:pt x="4997755" y="643418"/>
                  <a:pt x="5047727" y="662481"/>
                  <a:pt x="5085855" y="700609"/>
                </a:cubicBezTo>
                <a:lnTo>
                  <a:pt x="7305353" y="2920108"/>
                </a:lnTo>
                <a:cubicBezTo>
                  <a:pt x="7381608" y="2996364"/>
                  <a:pt x="7381608" y="3119997"/>
                  <a:pt x="7305353" y="3196251"/>
                </a:cubicBezTo>
                <a:lnTo>
                  <a:pt x="7305353" y="3196251"/>
                </a:lnTo>
                <a:cubicBezTo>
                  <a:pt x="7229098" y="3272506"/>
                  <a:pt x="7105464" y="3272506"/>
                  <a:pt x="7029209" y="3196251"/>
                </a:cubicBezTo>
                <a:lnTo>
                  <a:pt x="4809711" y="976753"/>
                </a:lnTo>
                <a:cubicBezTo>
                  <a:pt x="4752520" y="919560"/>
                  <a:pt x="4738222" y="835720"/>
                  <a:pt x="4766817" y="765203"/>
                </a:cubicBezTo>
                <a:lnTo>
                  <a:pt x="4809711" y="700609"/>
                </a:lnTo>
                <a:lnTo>
                  <a:pt x="4874305" y="657715"/>
                </a:lnTo>
                <a:cubicBezTo>
                  <a:pt x="4897810" y="648184"/>
                  <a:pt x="4922796" y="643418"/>
                  <a:pt x="4947782" y="643418"/>
                </a:cubicBezTo>
                <a:close/>
                <a:moveTo>
                  <a:pt x="2446599" y="161414"/>
                </a:moveTo>
                <a:cubicBezTo>
                  <a:pt x="2496572" y="161414"/>
                  <a:pt x="2546544" y="180478"/>
                  <a:pt x="2584671" y="218606"/>
                </a:cubicBezTo>
                <a:lnTo>
                  <a:pt x="5689594" y="3323528"/>
                </a:lnTo>
                <a:cubicBezTo>
                  <a:pt x="5765849" y="3399784"/>
                  <a:pt x="5765849" y="3523417"/>
                  <a:pt x="5689594" y="3599672"/>
                </a:cubicBezTo>
                <a:lnTo>
                  <a:pt x="5689594" y="3599671"/>
                </a:lnTo>
                <a:cubicBezTo>
                  <a:pt x="5613339" y="3675926"/>
                  <a:pt x="5489705" y="3675926"/>
                  <a:pt x="5413450" y="3599671"/>
                </a:cubicBezTo>
                <a:lnTo>
                  <a:pt x="2308528" y="494748"/>
                </a:lnTo>
                <a:cubicBezTo>
                  <a:pt x="2251337" y="437558"/>
                  <a:pt x="2237039" y="353715"/>
                  <a:pt x="2265635" y="283199"/>
                </a:cubicBezTo>
                <a:lnTo>
                  <a:pt x="2308528" y="218605"/>
                </a:lnTo>
                <a:lnTo>
                  <a:pt x="2373122" y="175712"/>
                </a:lnTo>
                <a:cubicBezTo>
                  <a:pt x="2396627" y="166181"/>
                  <a:pt x="2421613" y="161414"/>
                  <a:pt x="2446599" y="161414"/>
                </a:cubicBezTo>
                <a:close/>
                <a:moveTo>
                  <a:pt x="3671944" y="40640"/>
                </a:moveTo>
                <a:cubicBezTo>
                  <a:pt x="3721917" y="40640"/>
                  <a:pt x="3771888" y="59704"/>
                  <a:pt x="3810016" y="97831"/>
                </a:cubicBezTo>
                <a:lnTo>
                  <a:pt x="6914939" y="3202755"/>
                </a:lnTo>
                <a:cubicBezTo>
                  <a:pt x="6991194" y="3279010"/>
                  <a:pt x="6991194" y="3402643"/>
                  <a:pt x="6914939" y="3478898"/>
                </a:cubicBezTo>
                <a:lnTo>
                  <a:pt x="6914939" y="3478897"/>
                </a:lnTo>
                <a:cubicBezTo>
                  <a:pt x="6838683" y="3555153"/>
                  <a:pt x="6715050" y="3555153"/>
                  <a:pt x="6638795" y="3478897"/>
                </a:cubicBezTo>
                <a:lnTo>
                  <a:pt x="3533874" y="373974"/>
                </a:lnTo>
                <a:cubicBezTo>
                  <a:pt x="3476682" y="316783"/>
                  <a:pt x="3462384" y="232941"/>
                  <a:pt x="3490980" y="162425"/>
                </a:cubicBezTo>
                <a:lnTo>
                  <a:pt x="3533873" y="97830"/>
                </a:lnTo>
                <a:lnTo>
                  <a:pt x="3598467" y="54937"/>
                </a:lnTo>
                <a:cubicBezTo>
                  <a:pt x="3621972" y="45406"/>
                  <a:pt x="3646957" y="40640"/>
                  <a:pt x="3671944" y="40640"/>
                </a:cubicBezTo>
                <a:close/>
                <a:moveTo>
                  <a:pt x="2958245" y="0"/>
                </a:moveTo>
                <a:cubicBezTo>
                  <a:pt x="3008217" y="1"/>
                  <a:pt x="3058189" y="19064"/>
                  <a:pt x="3096316" y="57191"/>
                </a:cubicBezTo>
                <a:lnTo>
                  <a:pt x="6201239" y="3162114"/>
                </a:lnTo>
                <a:cubicBezTo>
                  <a:pt x="6277494" y="3238369"/>
                  <a:pt x="6277494" y="3362003"/>
                  <a:pt x="6201239" y="3438258"/>
                </a:cubicBezTo>
                <a:lnTo>
                  <a:pt x="6201239" y="3438257"/>
                </a:lnTo>
                <a:cubicBezTo>
                  <a:pt x="6124984" y="3514512"/>
                  <a:pt x="6001350" y="3514512"/>
                  <a:pt x="5925095" y="3438257"/>
                </a:cubicBezTo>
                <a:lnTo>
                  <a:pt x="2820173" y="333335"/>
                </a:lnTo>
                <a:cubicBezTo>
                  <a:pt x="2762982" y="276144"/>
                  <a:pt x="2748684" y="192301"/>
                  <a:pt x="2777280" y="121786"/>
                </a:cubicBezTo>
                <a:lnTo>
                  <a:pt x="2820173" y="57191"/>
                </a:lnTo>
                <a:lnTo>
                  <a:pt x="2884767" y="14298"/>
                </a:lnTo>
                <a:cubicBezTo>
                  <a:pt x="2908272" y="4766"/>
                  <a:pt x="2933258" y="0"/>
                  <a:pt x="29582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46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83A3AAE-567A-4919-A141-AA819798022A}"/>
              </a:ext>
            </a:extLst>
          </p:cNvPr>
          <p:cNvSpPr/>
          <p:nvPr userDrawn="1"/>
        </p:nvSpPr>
        <p:spPr>
          <a:xfrm>
            <a:off x="323529" y="301408"/>
            <a:ext cx="11573197" cy="724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D1B8184-765A-43B2-AD8A-E56B22A5E8C2}"/>
              </a:ext>
            </a:extLst>
          </p:cNvPr>
          <p:cNvSpPr/>
          <p:nvPr/>
        </p:nvSpPr>
        <p:spPr>
          <a:xfrm flipH="1">
            <a:off x="9647495" y="300218"/>
            <a:ext cx="2249231" cy="763537"/>
          </a:xfrm>
          <a:custGeom>
            <a:avLst/>
            <a:gdLst>
              <a:gd name="connsiteX0" fmla="*/ 1079499 w 2036992"/>
              <a:gd name="connsiteY0" fmla="*/ 533143 h 690412"/>
              <a:gd name="connsiteX1" fmla="*/ 954941 w 2036992"/>
              <a:gd name="connsiteY1" fmla="*/ 533143 h 690412"/>
              <a:gd name="connsiteX2" fmla="*/ 954941 w 2036992"/>
              <a:gd name="connsiteY2" fmla="*/ 657700 h 690412"/>
              <a:gd name="connsiteX3" fmla="*/ 1079499 w 2036992"/>
              <a:gd name="connsiteY3" fmla="*/ 657700 h 690412"/>
              <a:gd name="connsiteX4" fmla="*/ 1221670 w 2036992"/>
              <a:gd name="connsiteY4" fmla="*/ 533143 h 690412"/>
              <a:gd name="connsiteX5" fmla="*/ 1097112 w 2036992"/>
              <a:gd name="connsiteY5" fmla="*/ 533143 h 690412"/>
              <a:gd name="connsiteX6" fmla="*/ 1097112 w 2036992"/>
              <a:gd name="connsiteY6" fmla="*/ 657700 h 690412"/>
              <a:gd name="connsiteX7" fmla="*/ 1221670 w 2036992"/>
              <a:gd name="connsiteY7" fmla="*/ 657700 h 690412"/>
              <a:gd name="connsiteX8" fmla="*/ 1079499 w 2036992"/>
              <a:gd name="connsiteY8" fmla="*/ 384366 h 690412"/>
              <a:gd name="connsiteX9" fmla="*/ 954941 w 2036992"/>
              <a:gd name="connsiteY9" fmla="*/ 384366 h 690412"/>
              <a:gd name="connsiteX10" fmla="*/ 954941 w 2036992"/>
              <a:gd name="connsiteY10" fmla="*/ 508923 h 690412"/>
              <a:gd name="connsiteX11" fmla="*/ 1079499 w 2036992"/>
              <a:gd name="connsiteY11" fmla="*/ 508923 h 690412"/>
              <a:gd name="connsiteX12" fmla="*/ 1221670 w 2036992"/>
              <a:gd name="connsiteY12" fmla="*/ 384366 h 690412"/>
              <a:gd name="connsiteX13" fmla="*/ 1097112 w 2036992"/>
              <a:gd name="connsiteY13" fmla="*/ 384366 h 690412"/>
              <a:gd name="connsiteX14" fmla="*/ 1097112 w 2036992"/>
              <a:gd name="connsiteY14" fmla="*/ 508923 h 690412"/>
              <a:gd name="connsiteX15" fmla="*/ 1221670 w 2036992"/>
              <a:gd name="connsiteY15" fmla="*/ 508923 h 690412"/>
              <a:gd name="connsiteX16" fmla="*/ 1426032 w 2036992"/>
              <a:gd name="connsiteY16" fmla="*/ 153074 h 690412"/>
              <a:gd name="connsiteX17" fmla="*/ 1700842 w 2036992"/>
              <a:gd name="connsiteY17" fmla="*/ 377058 h 690412"/>
              <a:gd name="connsiteX18" fmla="*/ 1634751 w 2036992"/>
              <a:gd name="connsiteY18" fmla="*/ 379368 h 690412"/>
              <a:gd name="connsiteX19" fmla="*/ 1586252 w 2036992"/>
              <a:gd name="connsiteY19" fmla="*/ 425522 h 690412"/>
              <a:gd name="connsiteX20" fmla="*/ 1342825 w 2036992"/>
              <a:gd name="connsiteY20" fmla="*/ 216444 h 690412"/>
              <a:gd name="connsiteX21" fmla="*/ 1090822 w 2036992"/>
              <a:gd name="connsiteY21" fmla="*/ 0 h 690412"/>
              <a:gd name="connsiteX22" fmla="*/ 834158 w 2036992"/>
              <a:gd name="connsiteY22" fmla="*/ 7549 h 690412"/>
              <a:gd name="connsiteX23" fmla="*/ 0 w 2036992"/>
              <a:gd name="connsiteY23" fmla="*/ 675629 h 690412"/>
              <a:gd name="connsiteX24" fmla="*/ 252889 w 2036992"/>
              <a:gd name="connsiteY24" fmla="*/ 679403 h 690412"/>
              <a:gd name="connsiteX25" fmla="*/ 1094597 w 2036992"/>
              <a:gd name="connsiteY25" fmla="*/ 45293 h 690412"/>
              <a:gd name="connsiteX26" fmla="*/ 1577055 w 2036992"/>
              <a:gd name="connsiteY26" fmla="*/ 434274 h 690412"/>
              <a:gd name="connsiteX27" fmla="*/ 1309741 w 2036992"/>
              <a:gd name="connsiteY27" fmla="*/ 688665 h 690412"/>
              <a:gd name="connsiteX28" fmla="*/ 1408273 w 2036992"/>
              <a:gd name="connsiteY28" fmla="*/ 690412 h 690412"/>
              <a:gd name="connsiteX29" fmla="*/ 1638798 w 2036992"/>
              <a:gd name="connsiteY29" fmla="*/ 484055 h 690412"/>
              <a:gd name="connsiteX30" fmla="*/ 1698512 w 2036992"/>
              <a:gd name="connsiteY30" fmla="*/ 532199 h 690412"/>
              <a:gd name="connsiteX31" fmla="*/ 1706061 w 2036992"/>
              <a:gd name="connsiteY31" fmla="*/ 528425 h 690412"/>
              <a:gd name="connsiteX32" fmla="*/ 1646439 w 2036992"/>
              <a:gd name="connsiteY32" fmla="*/ 477215 h 690412"/>
              <a:gd name="connsiteX33" fmla="*/ 1736225 w 2036992"/>
              <a:gd name="connsiteY33" fmla="*/ 396842 h 690412"/>
              <a:gd name="connsiteX34" fmla="*/ 2036992 w 2036992"/>
              <a:gd name="connsiteY34" fmla="*/ 689498 h 690412"/>
              <a:gd name="connsiteX35" fmla="*/ 2029318 w 2036992"/>
              <a:gd name="connsiteY35" fmla="*/ 677134 h 690412"/>
              <a:gd name="connsiteX36" fmla="*/ 1734754 w 2036992"/>
              <a:gd name="connsiteY36" fmla="*/ 375873 h 690412"/>
              <a:gd name="connsiteX37" fmla="*/ 1705786 w 2036992"/>
              <a:gd name="connsiteY37" fmla="*/ 376885 h 690412"/>
              <a:gd name="connsiteX38" fmla="*/ 1706061 w 2036992"/>
              <a:gd name="connsiteY38" fmla="*/ 376746 h 690412"/>
              <a:gd name="connsiteX39" fmla="*/ 1424304 w 2036992"/>
              <a:gd name="connsiteY39" fmla="*/ 132105 h 690412"/>
              <a:gd name="connsiteX40" fmla="*/ 1306761 w 2036992"/>
              <a:gd name="connsiteY40" fmla="*/ 135600 h 690412"/>
              <a:gd name="connsiteX41" fmla="*/ 1276873 w 2036992"/>
              <a:gd name="connsiteY41" fmla="*/ 159798 h 690412"/>
              <a:gd name="connsiteX0" fmla="*/ 1079499 w 2036992"/>
              <a:gd name="connsiteY0" fmla="*/ 534220 h 691489"/>
              <a:gd name="connsiteX1" fmla="*/ 954941 w 2036992"/>
              <a:gd name="connsiteY1" fmla="*/ 534220 h 691489"/>
              <a:gd name="connsiteX2" fmla="*/ 954941 w 2036992"/>
              <a:gd name="connsiteY2" fmla="*/ 658777 h 691489"/>
              <a:gd name="connsiteX3" fmla="*/ 1079499 w 2036992"/>
              <a:gd name="connsiteY3" fmla="*/ 658777 h 691489"/>
              <a:gd name="connsiteX4" fmla="*/ 1079499 w 2036992"/>
              <a:gd name="connsiteY4" fmla="*/ 534220 h 691489"/>
              <a:gd name="connsiteX5" fmla="*/ 1221670 w 2036992"/>
              <a:gd name="connsiteY5" fmla="*/ 534220 h 691489"/>
              <a:gd name="connsiteX6" fmla="*/ 1097112 w 2036992"/>
              <a:gd name="connsiteY6" fmla="*/ 534220 h 691489"/>
              <a:gd name="connsiteX7" fmla="*/ 1097112 w 2036992"/>
              <a:gd name="connsiteY7" fmla="*/ 658777 h 691489"/>
              <a:gd name="connsiteX8" fmla="*/ 1221670 w 2036992"/>
              <a:gd name="connsiteY8" fmla="*/ 658777 h 691489"/>
              <a:gd name="connsiteX9" fmla="*/ 1221670 w 2036992"/>
              <a:gd name="connsiteY9" fmla="*/ 534220 h 691489"/>
              <a:gd name="connsiteX10" fmla="*/ 1079499 w 2036992"/>
              <a:gd name="connsiteY10" fmla="*/ 385443 h 691489"/>
              <a:gd name="connsiteX11" fmla="*/ 954941 w 2036992"/>
              <a:gd name="connsiteY11" fmla="*/ 385443 h 691489"/>
              <a:gd name="connsiteX12" fmla="*/ 954941 w 2036992"/>
              <a:gd name="connsiteY12" fmla="*/ 510000 h 691489"/>
              <a:gd name="connsiteX13" fmla="*/ 1079499 w 2036992"/>
              <a:gd name="connsiteY13" fmla="*/ 510000 h 691489"/>
              <a:gd name="connsiteX14" fmla="*/ 1079499 w 2036992"/>
              <a:gd name="connsiteY14" fmla="*/ 385443 h 691489"/>
              <a:gd name="connsiteX15" fmla="*/ 1221670 w 2036992"/>
              <a:gd name="connsiteY15" fmla="*/ 385443 h 691489"/>
              <a:gd name="connsiteX16" fmla="*/ 1097112 w 2036992"/>
              <a:gd name="connsiteY16" fmla="*/ 385443 h 691489"/>
              <a:gd name="connsiteX17" fmla="*/ 1097112 w 2036992"/>
              <a:gd name="connsiteY17" fmla="*/ 510000 h 691489"/>
              <a:gd name="connsiteX18" fmla="*/ 1221670 w 2036992"/>
              <a:gd name="connsiteY18" fmla="*/ 510000 h 691489"/>
              <a:gd name="connsiteX19" fmla="*/ 1221670 w 2036992"/>
              <a:gd name="connsiteY19" fmla="*/ 385443 h 691489"/>
              <a:gd name="connsiteX20" fmla="*/ 1426032 w 2036992"/>
              <a:gd name="connsiteY20" fmla="*/ 154151 h 691489"/>
              <a:gd name="connsiteX21" fmla="*/ 1700842 w 2036992"/>
              <a:gd name="connsiteY21" fmla="*/ 378135 h 691489"/>
              <a:gd name="connsiteX22" fmla="*/ 1634751 w 2036992"/>
              <a:gd name="connsiteY22" fmla="*/ 380445 h 691489"/>
              <a:gd name="connsiteX23" fmla="*/ 1586252 w 2036992"/>
              <a:gd name="connsiteY23" fmla="*/ 426599 h 691489"/>
              <a:gd name="connsiteX24" fmla="*/ 1342825 w 2036992"/>
              <a:gd name="connsiteY24" fmla="*/ 217521 h 691489"/>
              <a:gd name="connsiteX25" fmla="*/ 1426032 w 2036992"/>
              <a:gd name="connsiteY25" fmla="*/ 154151 h 691489"/>
              <a:gd name="connsiteX26" fmla="*/ 1090822 w 2036992"/>
              <a:gd name="connsiteY26" fmla="*/ 1077 h 691489"/>
              <a:gd name="connsiteX27" fmla="*/ 834158 w 2036992"/>
              <a:gd name="connsiteY27" fmla="*/ 0 h 691489"/>
              <a:gd name="connsiteX28" fmla="*/ 0 w 2036992"/>
              <a:gd name="connsiteY28" fmla="*/ 676706 h 691489"/>
              <a:gd name="connsiteX29" fmla="*/ 252889 w 2036992"/>
              <a:gd name="connsiteY29" fmla="*/ 680480 h 691489"/>
              <a:gd name="connsiteX30" fmla="*/ 1094597 w 2036992"/>
              <a:gd name="connsiteY30" fmla="*/ 46370 h 691489"/>
              <a:gd name="connsiteX31" fmla="*/ 1577055 w 2036992"/>
              <a:gd name="connsiteY31" fmla="*/ 435351 h 691489"/>
              <a:gd name="connsiteX32" fmla="*/ 1309741 w 2036992"/>
              <a:gd name="connsiteY32" fmla="*/ 689742 h 691489"/>
              <a:gd name="connsiteX33" fmla="*/ 1408273 w 2036992"/>
              <a:gd name="connsiteY33" fmla="*/ 691489 h 691489"/>
              <a:gd name="connsiteX34" fmla="*/ 1638798 w 2036992"/>
              <a:gd name="connsiteY34" fmla="*/ 485132 h 691489"/>
              <a:gd name="connsiteX35" fmla="*/ 1698512 w 2036992"/>
              <a:gd name="connsiteY35" fmla="*/ 533276 h 691489"/>
              <a:gd name="connsiteX36" fmla="*/ 1706061 w 2036992"/>
              <a:gd name="connsiteY36" fmla="*/ 529502 h 691489"/>
              <a:gd name="connsiteX37" fmla="*/ 1646439 w 2036992"/>
              <a:gd name="connsiteY37" fmla="*/ 478292 h 691489"/>
              <a:gd name="connsiteX38" fmla="*/ 1736225 w 2036992"/>
              <a:gd name="connsiteY38" fmla="*/ 397919 h 691489"/>
              <a:gd name="connsiteX39" fmla="*/ 2036992 w 2036992"/>
              <a:gd name="connsiteY39" fmla="*/ 690575 h 691489"/>
              <a:gd name="connsiteX40" fmla="*/ 2029318 w 2036992"/>
              <a:gd name="connsiteY40" fmla="*/ 678211 h 691489"/>
              <a:gd name="connsiteX41" fmla="*/ 1734754 w 2036992"/>
              <a:gd name="connsiteY41" fmla="*/ 376950 h 691489"/>
              <a:gd name="connsiteX42" fmla="*/ 1705786 w 2036992"/>
              <a:gd name="connsiteY42" fmla="*/ 377962 h 691489"/>
              <a:gd name="connsiteX43" fmla="*/ 1706061 w 2036992"/>
              <a:gd name="connsiteY43" fmla="*/ 377823 h 691489"/>
              <a:gd name="connsiteX44" fmla="*/ 1424304 w 2036992"/>
              <a:gd name="connsiteY44" fmla="*/ 133182 h 691489"/>
              <a:gd name="connsiteX45" fmla="*/ 1306761 w 2036992"/>
              <a:gd name="connsiteY45" fmla="*/ 136677 h 691489"/>
              <a:gd name="connsiteX46" fmla="*/ 1276873 w 2036992"/>
              <a:gd name="connsiteY46" fmla="*/ 160875 h 691489"/>
              <a:gd name="connsiteX47" fmla="*/ 1090822 w 2036992"/>
              <a:gd name="connsiteY47" fmla="*/ 1077 h 69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036992" h="691489">
                <a:moveTo>
                  <a:pt x="1079499" y="534220"/>
                </a:moveTo>
                <a:lnTo>
                  <a:pt x="954941" y="534220"/>
                </a:lnTo>
                <a:lnTo>
                  <a:pt x="954941" y="658777"/>
                </a:lnTo>
                <a:lnTo>
                  <a:pt x="1079499" y="658777"/>
                </a:lnTo>
                <a:lnTo>
                  <a:pt x="1079499" y="534220"/>
                </a:lnTo>
                <a:close/>
                <a:moveTo>
                  <a:pt x="1221670" y="534220"/>
                </a:moveTo>
                <a:lnTo>
                  <a:pt x="1097112" y="534220"/>
                </a:lnTo>
                <a:lnTo>
                  <a:pt x="1097112" y="658777"/>
                </a:lnTo>
                <a:lnTo>
                  <a:pt x="1221670" y="658777"/>
                </a:lnTo>
                <a:lnTo>
                  <a:pt x="1221670" y="534220"/>
                </a:lnTo>
                <a:close/>
                <a:moveTo>
                  <a:pt x="1079499" y="385443"/>
                </a:moveTo>
                <a:lnTo>
                  <a:pt x="954941" y="385443"/>
                </a:lnTo>
                <a:lnTo>
                  <a:pt x="954941" y="510000"/>
                </a:lnTo>
                <a:lnTo>
                  <a:pt x="1079499" y="510000"/>
                </a:lnTo>
                <a:lnTo>
                  <a:pt x="1079499" y="385443"/>
                </a:lnTo>
                <a:close/>
                <a:moveTo>
                  <a:pt x="1221670" y="385443"/>
                </a:moveTo>
                <a:lnTo>
                  <a:pt x="1097112" y="385443"/>
                </a:lnTo>
                <a:lnTo>
                  <a:pt x="1097112" y="510000"/>
                </a:lnTo>
                <a:lnTo>
                  <a:pt x="1221670" y="510000"/>
                </a:lnTo>
                <a:lnTo>
                  <a:pt x="1221670" y="385443"/>
                </a:lnTo>
                <a:close/>
                <a:moveTo>
                  <a:pt x="1426032" y="154151"/>
                </a:moveTo>
                <a:lnTo>
                  <a:pt x="1700842" y="378135"/>
                </a:lnTo>
                <a:lnTo>
                  <a:pt x="1634751" y="380445"/>
                </a:lnTo>
                <a:lnTo>
                  <a:pt x="1586252" y="426599"/>
                </a:lnTo>
                <a:lnTo>
                  <a:pt x="1342825" y="217521"/>
                </a:lnTo>
                <a:lnTo>
                  <a:pt x="1426032" y="154151"/>
                </a:lnTo>
                <a:close/>
                <a:moveTo>
                  <a:pt x="1090822" y="1077"/>
                </a:moveTo>
                <a:lnTo>
                  <a:pt x="834158" y="0"/>
                </a:lnTo>
                <a:lnTo>
                  <a:pt x="0" y="676706"/>
                </a:lnTo>
                <a:lnTo>
                  <a:pt x="252889" y="680480"/>
                </a:lnTo>
                <a:lnTo>
                  <a:pt x="1094597" y="46370"/>
                </a:lnTo>
                <a:lnTo>
                  <a:pt x="1577055" y="435351"/>
                </a:lnTo>
                <a:lnTo>
                  <a:pt x="1309741" y="689742"/>
                </a:lnTo>
                <a:lnTo>
                  <a:pt x="1408273" y="691489"/>
                </a:lnTo>
                <a:lnTo>
                  <a:pt x="1638798" y="485132"/>
                </a:lnTo>
                <a:lnTo>
                  <a:pt x="1698512" y="533276"/>
                </a:lnTo>
                <a:lnTo>
                  <a:pt x="1706061" y="529502"/>
                </a:lnTo>
                <a:lnTo>
                  <a:pt x="1646439" y="478292"/>
                </a:lnTo>
                <a:lnTo>
                  <a:pt x="1736225" y="397919"/>
                </a:lnTo>
                <a:lnTo>
                  <a:pt x="2036992" y="690575"/>
                </a:lnTo>
                <a:lnTo>
                  <a:pt x="2029318" y="678211"/>
                </a:lnTo>
                <a:lnTo>
                  <a:pt x="1734754" y="376950"/>
                </a:lnTo>
                <a:lnTo>
                  <a:pt x="1705786" y="377962"/>
                </a:lnTo>
                <a:lnTo>
                  <a:pt x="1706061" y="377823"/>
                </a:lnTo>
                <a:lnTo>
                  <a:pt x="1424304" y="133182"/>
                </a:lnTo>
                <a:lnTo>
                  <a:pt x="1306761" y="136677"/>
                </a:lnTo>
                <a:lnTo>
                  <a:pt x="1276873" y="160875"/>
                </a:lnTo>
                <a:lnTo>
                  <a:pt x="1090822" y="10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AA0F2F-EE5D-4823-A3B1-9494D55F5F9D}"/>
              </a:ext>
            </a:extLst>
          </p:cNvPr>
          <p:cNvGrpSpPr/>
          <p:nvPr userDrawn="1"/>
        </p:nvGrpSpPr>
        <p:grpSpPr>
          <a:xfrm>
            <a:off x="10865225" y="5705475"/>
            <a:ext cx="1145802" cy="1015054"/>
            <a:chOff x="10797950" y="5726226"/>
            <a:chExt cx="1047115" cy="92762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D289B8E-A490-4298-8A30-24D02B810470}"/>
                </a:ext>
              </a:extLst>
            </p:cNvPr>
            <p:cNvSpPr/>
            <p:nvPr/>
          </p:nvSpPr>
          <p:spPr>
            <a:xfrm>
              <a:off x="10949154" y="5981375"/>
              <a:ext cx="744155" cy="672479"/>
            </a:xfrm>
            <a:custGeom>
              <a:avLst/>
              <a:gdLst>
                <a:gd name="connsiteX0" fmla="*/ 1663345 w 1873170"/>
                <a:gd name="connsiteY0" fmla="*/ 829592 h 1692747"/>
                <a:gd name="connsiteX1" fmla="*/ 1782942 w 1873170"/>
                <a:gd name="connsiteY1" fmla="*/ 932506 h 1692747"/>
                <a:gd name="connsiteX2" fmla="*/ 1697795 w 1873170"/>
                <a:gd name="connsiteY2" fmla="*/ 1086336 h 1692747"/>
                <a:gd name="connsiteX3" fmla="*/ 1727910 w 1873170"/>
                <a:gd name="connsiteY3" fmla="*/ 1113202 h 1692747"/>
                <a:gd name="connsiteX4" fmla="*/ 1802442 w 1873170"/>
                <a:gd name="connsiteY4" fmla="*/ 1237999 h 1692747"/>
                <a:gd name="connsiteX5" fmla="*/ 1873074 w 1873170"/>
                <a:gd name="connsiteY5" fmla="*/ 1564074 h 1692747"/>
                <a:gd name="connsiteX6" fmla="*/ 1873074 w 1873170"/>
                <a:gd name="connsiteY6" fmla="*/ 1577724 h 1692747"/>
                <a:gd name="connsiteX7" fmla="*/ 1731593 w 1873170"/>
                <a:gd name="connsiteY7" fmla="*/ 1577724 h 1692747"/>
                <a:gd name="connsiteX8" fmla="*/ 1731593 w 1873170"/>
                <a:gd name="connsiteY8" fmla="*/ 1692747 h 1692747"/>
                <a:gd name="connsiteX9" fmla="*/ 1577114 w 1873170"/>
                <a:gd name="connsiteY9" fmla="*/ 1692747 h 1692747"/>
                <a:gd name="connsiteX10" fmla="*/ 1577114 w 1873170"/>
                <a:gd name="connsiteY10" fmla="*/ 1578374 h 1692747"/>
                <a:gd name="connsiteX11" fmla="*/ 1436934 w 1873170"/>
                <a:gd name="connsiteY11" fmla="*/ 1578374 h 1692747"/>
                <a:gd name="connsiteX12" fmla="*/ 1437151 w 1873170"/>
                <a:gd name="connsiteY12" fmla="*/ 1526809 h 1692747"/>
                <a:gd name="connsiteX13" fmla="*/ 1512332 w 1873170"/>
                <a:gd name="connsiteY13" fmla="*/ 1222616 h 1692747"/>
                <a:gd name="connsiteX14" fmla="*/ 1570614 w 1873170"/>
                <a:gd name="connsiteY14" fmla="*/ 1124251 h 1692747"/>
                <a:gd name="connsiteX15" fmla="*/ 1609830 w 1873170"/>
                <a:gd name="connsiteY15" fmla="*/ 1085686 h 1692747"/>
                <a:gd name="connsiteX16" fmla="*/ 1531398 w 1873170"/>
                <a:gd name="connsiteY16" fmla="*/ 1008988 h 1692747"/>
                <a:gd name="connsiteX17" fmla="*/ 1527499 w 1873170"/>
                <a:gd name="connsiteY17" fmla="*/ 925140 h 1692747"/>
                <a:gd name="connsiteX18" fmla="*/ 1663345 w 1873170"/>
                <a:gd name="connsiteY18" fmla="*/ 829592 h 1692747"/>
                <a:gd name="connsiteX19" fmla="*/ 231945 w 1873170"/>
                <a:gd name="connsiteY19" fmla="*/ 502840 h 1692747"/>
                <a:gd name="connsiteX20" fmla="*/ 364243 w 1873170"/>
                <a:gd name="connsiteY20" fmla="*/ 561365 h 1692747"/>
                <a:gd name="connsiteX21" fmla="*/ 311378 w 1873170"/>
                <a:gd name="connsiteY21" fmla="*/ 843458 h 1692747"/>
                <a:gd name="connsiteX22" fmla="*/ 352760 w 1873170"/>
                <a:gd name="connsiteY22" fmla="*/ 859925 h 1692747"/>
                <a:gd name="connsiteX23" fmla="*/ 416892 w 1873170"/>
                <a:gd name="connsiteY23" fmla="*/ 917990 h 1692747"/>
                <a:gd name="connsiteX24" fmla="*/ 418842 w 1873170"/>
                <a:gd name="connsiteY24" fmla="*/ 931639 h 1692747"/>
                <a:gd name="connsiteX25" fmla="*/ 355360 w 1873170"/>
                <a:gd name="connsiteY25" fmla="*/ 1196400 h 1692747"/>
                <a:gd name="connsiteX26" fmla="*/ 338894 w 1873170"/>
                <a:gd name="connsiteY26" fmla="*/ 1406561 h 1692747"/>
                <a:gd name="connsiteX27" fmla="*/ 339327 w 1873170"/>
                <a:gd name="connsiteY27" fmla="*/ 1413278 h 1692747"/>
                <a:gd name="connsiteX28" fmla="*/ 407142 w 1873170"/>
                <a:gd name="connsiteY28" fmla="*/ 1413278 h 1692747"/>
                <a:gd name="connsiteX29" fmla="*/ 402376 w 1873170"/>
                <a:gd name="connsiteY29" fmla="*/ 1424328 h 1692747"/>
                <a:gd name="connsiteX30" fmla="*/ 351894 w 1873170"/>
                <a:gd name="connsiteY30" fmla="*/ 1503625 h 1692747"/>
                <a:gd name="connsiteX31" fmla="*/ 346044 w 1873170"/>
                <a:gd name="connsiteY31" fmla="*/ 1516842 h 1692747"/>
                <a:gd name="connsiteX32" fmla="*/ 345833 w 1873170"/>
                <a:gd name="connsiteY32" fmla="*/ 1692747 h 1692747"/>
                <a:gd name="connsiteX33" fmla="*/ 117464 w 1873170"/>
                <a:gd name="connsiteY33" fmla="*/ 1692747 h 1692747"/>
                <a:gd name="connsiteX34" fmla="*/ 117249 w 1873170"/>
                <a:gd name="connsiteY34" fmla="*/ 1518575 h 1692747"/>
                <a:gd name="connsiteX35" fmla="*/ 113999 w 1873170"/>
                <a:gd name="connsiteY35" fmla="*/ 1506659 h 1692747"/>
                <a:gd name="connsiteX36" fmla="*/ 23001 w 1873170"/>
                <a:gd name="connsiteY36" fmla="*/ 1317297 h 1692747"/>
                <a:gd name="connsiteX37" fmla="*/ 7402 w 1873170"/>
                <a:gd name="connsiteY37" fmla="*/ 1028270 h 1692747"/>
                <a:gd name="connsiteX38" fmla="*/ 36651 w 1873170"/>
                <a:gd name="connsiteY38" fmla="*/ 933590 h 1692747"/>
                <a:gd name="connsiteX39" fmla="*/ 143465 w 1873170"/>
                <a:gd name="connsiteY39" fmla="*/ 846708 h 1692747"/>
                <a:gd name="connsiteX40" fmla="*/ 152998 w 1873170"/>
                <a:gd name="connsiteY40" fmla="*/ 843892 h 1692747"/>
                <a:gd name="connsiteX41" fmla="*/ 99483 w 1873170"/>
                <a:gd name="connsiteY41" fmla="*/ 560498 h 1692747"/>
                <a:gd name="connsiteX42" fmla="*/ 231945 w 1873170"/>
                <a:gd name="connsiteY42" fmla="*/ 502840 h 1692747"/>
                <a:gd name="connsiteX43" fmla="*/ 715018 w 1873170"/>
                <a:gd name="connsiteY43" fmla="*/ 141258 h 1692747"/>
                <a:gd name="connsiteX44" fmla="*/ 947062 w 1873170"/>
                <a:gd name="connsiteY44" fmla="*/ 325421 h 1692747"/>
                <a:gd name="connsiteX45" fmla="*/ 795616 w 1873170"/>
                <a:gd name="connsiteY45" fmla="*/ 606647 h 1692747"/>
                <a:gd name="connsiteX46" fmla="*/ 840032 w 1873170"/>
                <a:gd name="connsiteY46" fmla="*/ 655829 h 1692747"/>
                <a:gd name="connsiteX47" fmla="*/ 951612 w 1873170"/>
                <a:gd name="connsiteY47" fmla="*/ 853858 h 1692747"/>
                <a:gd name="connsiteX48" fmla="*/ 1049327 w 1873170"/>
                <a:gd name="connsiteY48" fmla="*/ 1224133 h 1692747"/>
                <a:gd name="connsiteX49" fmla="*/ 1062543 w 1873170"/>
                <a:gd name="connsiteY49" fmla="*/ 1374929 h 1692747"/>
                <a:gd name="connsiteX50" fmla="*/ 1062543 w 1873170"/>
                <a:gd name="connsiteY50" fmla="*/ 1387062 h 1692747"/>
                <a:gd name="connsiteX51" fmla="*/ 841115 w 1873170"/>
                <a:gd name="connsiteY51" fmla="*/ 1387062 h 1692747"/>
                <a:gd name="connsiteX52" fmla="*/ 841115 w 1873170"/>
                <a:gd name="connsiteY52" fmla="*/ 1692747 h 1692747"/>
                <a:gd name="connsiteX53" fmla="*/ 586538 w 1873170"/>
                <a:gd name="connsiteY53" fmla="*/ 1692747 h 1692747"/>
                <a:gd name="connsiteX54" fmla="*/ 586538 w 1873170"/>
                <a:gd name="connsiteY54" fmla="*/ 1387712 h 1692747"/>
                <a:gd name="connsiteX55" fmla="*/ 364027 w 1873170"/>
                <a:gd name="connsiteY55" fmla="*/ 1387712 h 1692747"/>
                <a:gd name="connsiteX56" fmla="*/ 367493 w 1873170"/>
                <a:gd name="connsiteY56" fmla="*/ 1315130 h 1692747"/>
                <a:gd name="connsiteX57" fmla="*/ 423392 w 1873170"/>
                <a:gd name="connsiteY57" fmla="*/ 1008121 h 1692747"/>
                <a:gd name="connsiteX58" fmla="*/ 534106 w 1873170"/>
                <a:gd name="connsiteY58" fmla="*/ 732961 h 1692747"/>
                <a:gd name="connsiteX59" fmla="*/ 633987 w 1873170"/>
                <a:gd name="connsiteY59" fmla="*/ 610331 h 1692747"/>
                <a:gd name="connsiteX60" fmla="*/ 635720 w 1873170"/>
                <a:gd name="connsiteY60" fmla="*/ 607731 h 1692747"/>
                <a:gd name="connsiteX61" fmla="*/ 480591 w 1873170"/>
                <a:gd name="connsiteY61" fmla="*/ 326287 h 1692747"/>
                <a:gd name="connsiteX62" fmla="*/ 715018 w 1873170"/>
                <a:gd name="connsiteY62" fmla="*/ 141258 h 1692747"/>
                <a:gd name="connsiteX63" fmla="*/ 1244755 w 1873170"/>
                <a:gd name="connsiteY63" fmla="*/ 429 h 1692747"/>
                <a:gd name="connsiteX64" fmla="*/ 1466400 w 1873170"/>
                <a:gd name="connsiteY64" fmla="*/ 186758 h 1692747"/>
                <a:gd name="connsiteX65" fmla="*/ 1335103 w 1873170"/>
                <a:gd name="connsiteY65" fmla="*/ 467767 h 1692747"/>
                <a:gd name="connsiteX66" fmla="*/ 1338570 w 1873170"/>
                <a:gd name="connsiteY66" fmla="*/ 469934 h 1692747"/>
                <a:gd name="connsiteX67" fmla="*/ 1516882 w 1873170"/>
                <a:gd name="connsiteY67" fmla="*/ 643263 h 1692747"/>
                <a:gd name="connsiteX68" fmla="*/ 1545048 w 1873170"/>
                <a:gd name="connsiteY68" fmla="*/ 840642 h 1692747"/>
                <a:gd name="connsiteX69" fmla="*/ 1540931 w 1873170"/>
                <a:gd name="connsiteY69" fmla="*/ 851042 h 1692747"/>
                <a:gd name="connsiteX70" fmla="*/ 1524249 w 1873170"/>
                <a:gd name="connsiteY70" fmla="*/ 1051237 h 1692747"/>
                <a:gd name="connsiteX71" fmla="*/ 1526632 w 1873170"/>
                <a:gd name="connsiteY71" fmla="*/ 1060986 h 1692747"/>
                <a:gd name="connsiteX72" fmla="*/ 1425884 w 1873170"/>
                <a:gd name="connsiteY72" fmla="*/ 1329646 h 1692747"/>
                <a:gd name="connsiteX73" fmla="*/ 1389702 w 1873170"/>
                <a:gd name="connsiteY73" fmla="*/ 1378179 h 1692747"/>
                <a:gd name="connsiteX74" fmla="*/ 1384935 w 1873170"/>
                <a:gd name="connsiteY74" fmla="*/ 1389445 h 1692747"/>
                <a:gd name="connsiteX75" fmla="*/ 1384723 w 1873170"/>
                <a:gd name="connsiteY75" fmla="*/ 1692747 h 1692747"/>
                <a:gd name="connsiteX76" fmla="*/ 1070559 w 1873170"/>
                <a:gd name="connsiteY76" fmla="*/ 1692747 h 1692747"/>
                <a:gd name="connsiteX77" fmla="*/ 1070559 w 1873170"/>
                <a:gd name="connsiteY77" fmla="*/ 1415228 h 1692747"/>
                <a:gd name="connsiteX78" fmla="*/ 1088109 w 1873170"/>
                <a:gd name="connsiteY78" fmla="*/ 1413494 h 1692747"/>
                <a:gd name="connsiteX79" fmla="*/ 1087893 w 1873170"/>
                <a:gd name="connsiteY79" fmla="*/ 1346546 h 1692747"/>
                <a:gd name="connsiteX80" fmla="*/ 1035027 w 1873170"/>
                <a:gd name="connsiteY80" fmla="*/ 1022637 h 1692747"/>
                <a:gd name="connsiteX81" fmla="*/ 921930 w 1873170"/>
                <a:gd name="connsiteY81" fmla="*/ 729928 h 1692747"/>
                <a:gd name="connsiteX82" fmla="*/ 919546 w 1873170"/>
                <a:gd name="connsiteY82" fmla="*/ 720828 h 1692747"/>
                <a:gd name="connsiteX83" fmla="*/ 977612 w 1873170"/>
                <a:gd name="connsiteY83" fmla="*/ 562882 h 1692747"/>
                <a:gd name="connsiteX84" fmla="*/ 1112375 w 1873170"/>
                <a:gd name="connsiteY84" fmla="*/ 471017 h 1692747"/>
                <a:gd name="connsiteX85" fmla="*/ 1121475 w 1873170"/>
                <a:gd name="connsiteY85" fmla="*/ 468417 h 1692747"/>
                <a:gd name="connsiteX86" fmla="*/ 999061 w 1873170"/>
                <a:gd name="connsiteY86" fmla="*/ 337554 h 1692747"/>
                <a:gd name="connsiteX87" fmla="*/ 996895 w 1873170"/>
                <a:gd name="connsiteY87" fmla="*/ 159892 h 1692747"/>
                <a:gd name="connsiteX88" fmla="*/ 1244755 w 1873170"/>
                <a:gd name="connsiteY88" fmla="*/ 429 h 169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873170" h="1692747">
                  <a:moveTo>
                    <a:pt x="1663345" y="829592"/>
                  </a:moveTo>
                  <a:cubicBezTo>
                    <a:pt x="1718594" y="832625"/>
                    <a:pt x="1770809" y="876391"/>
                    <a:pt x="1782942" y="932506"/>
                  </a:cubicBezTo>
                  <a:cubicBezTo>
                    <a:pt x="1795942" y="993605"/>
                    <a:pt x="1766909" y="1059253"/>
                    <a:pt x="1697795" y="1086336"/>
                  </a:cubicBezTo>
                  <a:cubicBezTo>
                    <a:pt x="1707977" y="1095219"/>
                    <a:pt x="1718811" y="1103452"/>
                    <a:pt x="1727910" y="1113202"/>
                  </a:cubicBezTo>
                  <a:cubicBezTo>
                    <a:pt x="1761926" y="1149168"/>
                    <a:pt x="1784026" y="1192716"/>
                    <a:pt x="1802442" y="1237999"/>
                  </a:cubicBezTo>
                  <a:cubicBezTo>
                    <a:pt x="1844907" y="1342429"/>
                    <a:pt x="1869173" y="1451193"/>
                    <a:pt x="1873074" y="1564074"/>
                  </a:cubicBezTo>
                  <a:cubicBezTo>
                    <a:pt x="1873290" y="1568407"/>
                    <a:pt x="1873074" y="1572524"/>
                    <a:pt x="1873074" y="1577724"/>
                  </a:cubicBezTo>
                  <a:cubicBezTo>
                    <a:pt x="1825408" y="1577724"/>
                    <a:pt x="1779043" y="1577724"/>
                    <a:pt x="1731593" y="1577724"/>
                  </a:cubicBezTo>
                  <a:lnTo>
                    <a:pt x="1731593" y="1692747"/>
                  </a:lnTo>
                  <a:lnTo>
                    <a:pt x="1577114" y="1692747"/>
                  </a:lnTo>
                  <a:lnTo>
                    <a:pt x="1577114" y="1578374"/>
                  </a:lnTo>
                  <a:cubicBezTo>
                    <a:pt x="1530532" y="1578374"/>
                    <a:pt x="1483733" y="1578374"/>
                    <a:pt x="1436934" y="1578374"/>
                  </a:cubicBezTo>
                  <a:cubicBezTo>
                    <a:pt x="1436934" y="1560391"/>
                    <a:pt x="1435634" y="1543491"/>
                    <a:pt x="1437151" y="1526809"/>
                  </a:cubicBezTo>
                  <a:cubicBezTo>
                    <a:pt x="1446034" y="1421511"/>
                    <a:pt x="1470083" y="1319680"/>
                    <a:pt x="1512332" y="1222616"/>
                  </a:cubicBezTo>
                  <a:cubicBezTo>
                    <a:pt x="1527715" y="1187517"/>
                    <a:pt x="1545481" y="1153501"/>
                    <a:pt x="1570614" y="1124251"/>
                  </a:cubicBezTo>
                  <a:cubicBezTo>
                    <a:pt x="1582531" y="1110385"/>
                    <a:pt x="1596613" y="1098469"/>
                    <a:pt x="1609830" y="1085686"/>
                  </a:cubicBezTo>
                  <a:cubicBezTo>
                    <a:pt x="1573864" y="1071603"/>
                    <a:pt x="1546348" y="1046687"/>
                    <a:pt x="1531398" y="1008988"/>
                  </a:cubicBezTo>
                  <a:cubicBezTo>
                    <a:pt x="1520565" y="981472"/>
                    <a:pt x="1519699" y="953522"/>
                    <a:pt x="1527499" y="925140"/>
                  </a:cubicBezTo>
                  <a:cubicBezTo>
                    <a:pt x="1542231" y="871408"/>
                    <a:pt x="1595097" y="825909"/>
                    <a:pt x="1663345" y="829592"/>
                  </a:cubicBezTo>
                  <a:close/>
                  <a:moveTo>
                    <a:pt x="231945" y="502840"/>
                  </a:moveTo>
                  <a:cubicBezTo>
                    <a:pt x="280125" y="502975"/>
                    <a:pt x="328278" y="522475"/>
                    <a:pt x="364243" y="561365"/>
                  </a:cubicBezTo>
                  <a:cubicBezTo>
                    <a:pt x="438125" y="641096"/>
                    <a:pt x="425342" y="787126"/>
                    <a:pt x="311378" y="843458"/>
                  </a:cubicBezTo>
                  <a:cubicBezTo>
                    <a:pt x="324811" y="848875"/>
                    <a:pt x="339327" y="853641"/>
                    <a:pt x="352760" y="859925"/>
                  </a:cubicBezTo>
                  <a:cubicBezTo>
                    <a:pt x="379843" y="872708"/>
                    <a:pt x="401076" y="892641"/>
                    <a:pt x="416892" y="917990"/>
                  </a:cubicBezTo>
                  <a:cubicBezTo>
                    <a:pt x="419059" y="921673"/>
                    <a:pt x="420142" y="927523"/>
                    <a:pt x="418842" y="931639"/>
                  </a:cubicBezTo>
                  <a:cubicBezTo>
                    <a:pt x="390892" y="1018304"/>
                    <a:pt x="369443" y="1106485"/>
                    <a:pt x="355360" y="1196400"/>
                  </a:cubicBezTo>
                  <a:cubicBezTo>
                    <a:pt x="344310" y="1265948"/>
                    <a:pt x="337377" y="1335929"/>
                    <a:pt x="338894" y="1406561"/>
                  </a:cubicBezTo>
                  <a:cubicBezTo>
                    <a:pt x="338894" y="1408295"/>
                    <a:pt x="339111" y="1410028"/>
                    <a:pt x="339327" y="1413278"/>
                  </a:cubicBezTo>
                  <a:cubicBezTo>
                    <a:pt x="361210" y="1413278"/>
                    <a:pt x="383093" y="1413278"/>
                    <a:pt x="407142" y="1413278"/>
                  </a:cubicBezTo>
                  <a:cubicBezTo>
                    <a:pt x="404975" y="1418261"/>
                    <a:pt x="404109" y="1421511"/>
                    <a:pt x="402376" y="1424328"/>
                  </a:cubicBezTo>
                  <a:cubicBezTo>
                    <a:pt x="385693" y="1450760"/>
                    <a:pt x="368576" y="1476976"/>
                    <a:pt x="351894" y="1503625"/>
                  </a:cubicBezTo>
                  <a:cubicBezTo>
                    <a:pt x="349293" y="1507742"/>
                    <a:pt x="346044" y="1512292"/>
                    <a:pt x="346044" y="1516842"/>
                  </a:cubicBezTo>
                  <a:lnTo>
                    <a:pt x="345833" y="1692747"/>
                  </a:lnTo>
                  <a:lnTo>
                    <a:pt x="117464" y="1692747"/>
                  </a:lnTo>
                  <a:lnTo>
                    <a:pt x="117249" y="1518575"/>
                  </a:lnTo>
                  <a:cubicBezTo>
                    <a:pt x="117249" y="1514459"/>
                    <a:pt x="116383" y="1509476"/>
                    <a:pt x="113999" y="1506659"/>
                  </a:cubicBezTo>
                  <a:cubicBezTo>
                    <a:pt x="66767" y="1451627"/>
                    <a:pt x="40118" y="1386412"/>
                    <a:pt x="23001" y="1317297"/>
                  </a:cubicBezTo>
                  <a:cubicBezTo>
                    <a:pt x="-615" y="1222183"/>
                    <a:pt x="-6464" y="1125551"/>
                    <a:pt x="7402" y="1028270"/>
                  </a:cubicBezTo>
                  <a:cubicBezTo>
                    <a:pt x="12168" y="995338"/>
                    <a:pt x="21051" y="963489"/>
                    <a:pt x="36651" y="933590"/>
                  </a:cubicBezTo>
                  <a:cubicBezTo>
                    <a:pt x="59834" y="889391"/>
                    <a:pt x="95367" y="860358"/>
                    <a:pt x="143465" y="846708"/>
                  </a:cubicBezTo>
                  <a:cubicBezTo>
                    <a:pt x="146499" y="845842"/>
                    <a:pt x="149532" y="844975"/>
                    <a:pt x="152998" y="843892"/>
                  </a:cubicBezTo>
                  <a:cubicBezTo>
                    <a:pt x="37518" y="787126"/>
                    <a:pt x="24518" y="640663"/>
                    <a:pt x="99483" y="560498"/>
                  </a:cubicBezTo>
                  <a:cubicBezTo>
                    <a:pt x="135557" y="521933"/>
                    <a:pt x="183764" y="502704"/>
                    <a:pt x="231945" y="502840"/>
                  </a:cubicBezTo>
                  <a:close/>
                  <a:moveTo>
                    <a:pt x="715018" y="141258"/>
                  </a:moveTo>
                  <a:cubicBezTo>
                    <a:pt x="824866" y="141475"/>
                    <a:pt x="921496" y="218173"/>
                    <a:pt x="947062" y="325421"/>
                  </a:cubicBezTo>
                  <a:cubicBezTo>
                    <a:pt x="974795" y="442635"/>
                    <a:pt x="910447" y="567648"/>
                    <a:pt x="795616" y="606647"/>
                  </a:cubicBezTo>
                  <a:cubicBezTo>
                    <a:pt x="809699" y="622247"/>
                    <a:pt x="825515" y="638496"/>
                    <a:pt x="840032" y="655829"/>
                  </a:cubicBezTo>
                  <a:cubicBezTo>
                    <a:pt x="889430" y="714978"/>
                    <a:pt x="923013" y="783010"/>
                    <a:pt x="951612" y="853858"/>
                  </a:cubicBezTo>
                  <a:cubicBezTo>
                    <a:pt x="999711" y="973022"/>
                    <a:pt x="1032210" y="1096736"/>
                    <a:pt x="1049327" y="1224133"/>
                  </a:cubicBezTo>
                  <a:cubicBezTo>
                    <a:pt x="1056043" y="1274181"/>
                    <a:pt x="1058426" y="1324663"/>
                    <a:pt x="1062543" y="1374929"/>
                  </a:cubicBezTo>
                  <a:cubicBezTo>
                    <a:pt x="1062760" y="1378395"/>
                    <a:pt x="1062543" y="1382078"/>
                    <a:pt x="1062543" y="1387062"/>
                  </a:cubicBezTo>
                  <a:cubicBezTo>
                    <a:pt x="988662" y="1387062"/>
                    <a:pt x="915430" y="1387062"/>
                    <a:pt x="841115" y="1387062"/>
                  </a:cubicBezTo>
                  <a:lnTo>
                    <a:pt x="841115" y="1692747"/>
                  </a:lnTo>
                  <a:lnTo>
                    <a:pt x="586538" y="1692747"/>
                  </a:lnTo>
                  <a:lnTo>
                    <a:pt x="586538" y="1387712"/>
                  </a:lnTo>
                  <a:cubicBezTo>
                    <a:pt x="513306" y="1387712"/>
                    <a:pt x="439425" y="1387712"/>
                    <a:pt x="364027" y="1387712"/>
                  </a:cubicBezTo>
                  <a:cubicBezTo>
                    <a:pt x="365110" y="1362362"/>
                    <a:pt x="365543" y="1338746"/>
                    <a:pt x="367493" y="1315130"/>
                  </a:cubicBezTo>
                  <a:cubicBezTo>
                    <a:pt x="375943" y="1210916"/>
                    <a:pt x="395009" y="1108652"/>
                    <a:pt x="423392" y="1008121"/>
                  </a:cubicBezTo>
                  <a:cubicBezTo>
                    <a:pt x="450475" y="912573"/>
                    <a:pt x="484057" y="819409"/>
                    <a:pt x="534106" y="732961"/>
                  </a:cubicBezTo>
                  <a:cubicBezTo>
                    <a:pt x="560755" y="686812"/>
                    <a:pt x="591304" y="643480"/>
                    <a:pt x="633987" y="610331"/>
                  </a:cubicBezTo>
                  <a:cubicBezTo>
                    <a:pt x="634853" y="609680"/>
                    <a:pt x="635070" y="608597"/>
                    <a:pt x="635720" y="607731"/>
                  </a:cubicBezTo>
                  <a:cubicBezTo>
                    <a:pt x="518073" y="568082"/>
                    <a:pt x="452858" y="443285"/>
                    <a:pt x="480591" y="326287"/>
                  </a:cubicBezTo>
                  <a:cubicBezTo>
                    <a:pt x="506373" y="216874"/>
                    <a:pt x="603221" y="141042"/>
                    <a:pt x="715018" y="141258"/>
                  </a:cubicBezTo>
                  <a:close/>
                  <a:moveTo>
                    <a:pt x="1244755" y="429"/>
                  </a:moveTo>
                  <a:cubicBezTo>
                    <a:pt x="1348753" y="6279"/>
                    <a:pt x="1440617" y="82977"/>
                    <a:pt x="1466400" y="186758"/>
                  </a:cubicBezTo>
                  <a:cubicBezTo>
                    <a:pt x="1492833" y="293355"/>
                    <a:pt x="1446251" y="411219"/>
                    <a:pt x="1335103" y="467767"/>
                  </a:cubicBezTo>
                  <a:cubicBezTo>
                    <a:pt x="1336403" y="468634"/>
                    <a:pt x="1337486" y="469717"/>
                    <a:pt x="1338570" y="469934"/>
                  </a:cubicBezTo>
                  <a:cubicBezTo>
                    <a:pt x="1431734" y="492900"/>
                    <a:pt x="1487633" y="554649"/>
                    <a:pt x="1516882" y="643263"/>
                  </a:cubicBezTo>
                  <a:cubicBezTo>
                    <a:pt x="1538115" y="707395"/>
                    <a:pt x="1543965" y="773693"/>
                    <a:pt x="1545048" y="840642"/>
                  </a:cubicBezTo>
                  <a:cubicBezTo>
                    <a:pt x="1545048" y="844108"/>
                    <a:pt x="1543315" y="848441"/>
                    <a:pt x="1540931" y="851042"/>
                  </a:cubicBezTo>
                  <a:cubicBezTo>
                    <a:pt x="1487633" y="911057"/>
                    <a:pt x="1481566" y="984505"/>
                    <a:pt x="1524249" y="1051237"/>
                  </a:cubicBezTo>
                  <a:cubicBezTo>
                    <a:pt x="1525982" y="1054053"/>
                    <a:pt x="1527282" y="1057953"/>
                    <a:pt x="1526632" y="1060986"/>
                  </a:cubicBezTo>
                  <a:cubicBezTo>
                    <a:pt x="1508432" y="1156317"/>
                    <a:pt x="1479400" y="1247532"/>
                    <a:pt x="1425884" y="1329646"/>
                  </a:cubicBezTo>
                  <a:cubicBezTo>
                    <a:pt x="1414835" y="1346546"/>
                    <a:pt x="1401618" y="1361929"/>
                    <a:pt x="1389702" y="1378179"/>
                  </a:cubicBezTo>
                  <a:cubicBezTo>
                    <a:pt x="1387319" y="1381429"/>
                    <a:pt x="1384935" y="1385545"/>
                    <a:pt x="1384935" y="1389445"/>
                  </a:cubicBezTo>
                  <a:lnTo>
                    <a:pt x="1384723" y="1692747"/>
                  </a:lnTo>
                  <a:lnTo>
                    <a:pt x="1070559" y="1692747"/>
                  </a:lnTo>
                  <a:lnTo>
                    <a:pt x="1070559" y="1415228"/>
                  </a:lnTo>
                  <a:cubicBezTo>
                    <a:pt x="1076626" y="1414578"/>
                    <a:pt x="1081826" y="1414144"/>
                    <a:pt x="1088109" y="1413494"/>
                  </a:cubicBezTo>
                  <a:cubicBezTo>
                    <a:pt x="1088109" y="1390962"/>
                    <a:pt x="1088976" y="1368862"/>
                    <a:pt x="1087893" y="1346546"/>
                  </a:cubicBezTo>
                  <a:cubicBezTo>
                    <a:pt x="1082476" y="1236699"/>
                    <a:pt x="1063626" y="1128801"/>
                    <a:pt x="1035027" y="1022637"/>
                  </a:cubicBezTo>
                  <a:cubicBezTo>
                    <a:pt x="1007728" y="921023"/>
                    <a:pt x="973062" y="822226"/>
                    <a:pt x="921930" y="729928"/>
                  </a:cubicBezTo>
                  <a:cubicBezTo>
                    <a:pt x="920413" y="727328"/>
                    <a:pt x="919113" y="723645"/>
                    <a:pt x="919546" y="720828"/>
                  </a:cubicBezTo>
                  <a:cubicBezTo>
                    <a:pt x="929079" y="664496"/>
                    <a:pt x="944463" y="610331"/>
                    <a:pt x="977612" y="562882"/>
                  </a:cubicBezTo>
                  <a:cubicBezTo>
                    <a:pt x="1010978" y="515216"/>
                    <a:pt x="1056910" y="485967"/>
                    <a:pt x="1112375" y="471017"/>
                  </a:cubicBezTo>
                  <a:cubicBezTo>
                    <a:pt x="1114759" y="470367"/>
                    <a:pt x="1116925" y="469717"/>
                    <a:pt x="1121475" y="468417"/>
                  </a:cubicBezTo>
                  <a:cubicBezTo>
                    <a:pt x="1063843" y="438735"/>
                    <a:pt x="1022461" y="396269"/>
                    <a:pt x="999061" y="337554"/>
                  </a:cubicBezTo>
                  <a:cubicBezTo>
                    <a:pt x="975662" y="278839"/>
                    <a:pt x="974795" y="219257"/>
                    <a:pt x="996895" y="159892"/>
                  </a:cubicBezTo>
                  <a:cubicBezTo>
                    <a:pt x="1035027" y="57411"/>
                    <a:pt x="1133608" y="-5855"/>
                    <a:pt x="1244755" y="429"/>
                  </a:cubicBezTo>
                  <a:close/>
                </a:path>
              </a:pathLst>
            </a:custGeom>
            <a:solidFill>
              <a:schemeClr val="accent4"/>
            </a:solidFill>
            <a:ln w="60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FD194EC-5C5C-4552-951A-BEF0E277F9D8}"/>
                </a:ext>
              </a:extLst>
            </p:cNvPr>
            <p:cNvSpPr/>
            <p:nvPr/>
          </p:nvSpPr>
          <p:spPr>
            <a:xfrm>
              <a:off x="10797950" y="5726226"/>
              <a:ext cx="1047115" cy="501919"/>
            </a:xfrm>
            <a:custGeom>
              <a:avLst/>
              <a:gdLst>
                <a:gd name="connsiteX0" fmla="*/ 214834 w 1047115"/>
                <a:gd name="connsiteY0" fmla="*/ 73539 h 501919"/>
                <a:gd name="connsiteX1" fmla="*/ 278528 w 1047115"/>
                <a:gd name="connsiteY1" fmla="*/ 73539 h 501919"/>
                <a:gd name="connsiteX2" fmla="*/ 294624 w 1047115"/>
                <a:gd name="connsiteY2" fmla="*/ 90237 h 501919"/>
                <a:gd name="connsiteX3" fmla="*/ 294624 w 1047115"/>
                <a:gd name="connsiteY3" fmla="*/ 168133 h 501919"/>
                <a:gd name="connsiteX4" fmla="*/ 286877 w 1047115"/>
                <a:gd name="connsiteY4" fmla="*/ 185864 h 501919"/>
                <a:gd name="connsiteX5" fmla="*/ 222752 w 1047115"/>
                <a:gd name="connsiteY5" fmla="*/ 243878 h 501919"/>
                <a:gd name="connsiteX6" fmla="*/ 198996 w 1047115"/>
                <a:gd name="connsiteY6" fmla="*/ 242587 h 501919"/>
                <a:gd name="connsiteX7" fmla="*/ 196500 w 1047115"/>
                <a:gd name="connsiteY7" fmla="*/ 233205 h 501919"/>
                <a:gd name="connsiteX8" fmla="*/ 198738 w 1047115"/>
                <a:gd name="connsiteY8" fmla="*/ 87913 h 501919"/>
                <a:gd name="connsiteX9" fmla="*/ 214834 w 1047115"/>
                <a:gd name="connsiteY9" fmla="*/ 73539 h 501919"/>
                <a:gd name="connsiteX10" fmla="*/ 470833 w 1047115"/>
                <a:gd name="connsiteY10" fmla="*/ 33530 h 501919"/>
                <a:gd name="connsiteX11" fmla="*/ 483034 w 1047115"/>
                <a:gd name="connsiteY11" fmla="*/ 39275 h 501919"/>
                <a:gd name="connsiteX12" fmla="*/ 507996 w 1047115"/>
                <a:gd name="connsiteY12" fmla="*/ 64237 h 501919"/>
                <a:gd name="connsiteX13" fmla="*/ 507909 w 1047115"/>
                <a:gd name="connsiteY13" fmla="*/ 88337 h 501919"/>
                <a:gd name="connsiteX14" fmla="*/ 92606 w 1047115"/>
                <a:gd name="connsiteY14" fmla="*/ 495549 h 501919"/>
                <a:gd name="connsiteX15" fmla="*/ 76769 w 1047115"/>
                <a:gd name="connsiteY15" fmla="*/ 501919 h 501919"/>
                <a:gd name="connsiteX16" fmla="*/ 16517 w 1047115"/>
                <a:gd name="connsiteY16" fmla="*/ 501833 h 501919"/>
                <a:gd name="connsiteX17" fmla="*/ 250 w 1047115"/>
                <a:gd name="connsiteY17" fmla="*/ 489266 h 501919"/>
                <a:gd name="connsiteX18" fmla="*/ 4725 w 1047115"/>
                <a:gd name="connsiteY18" fmla="*/ 476527 h 501919"/>
                <a:gd name="connsiteX19" fmla="*/ 458503 w 1047115"/>
                <a:gd name="connsiteY19" fmla="*/ 39275 h 501919"/>
                <a:gd name="connsiteX20" fmla="*/ 470833 w 1047115"/>
                <a:gd name="connsiteY20" fmla="*/ 33530 h 501919"/>
                <a:gd name="connsiteX21" fmla="*/ 500243 w 1047115"/>
                <a:gd name="connsiteY21" fmla="*/ 549 h 501919"/>
                <a:gd name="connsiteX22" fmla="*/ 585886 w 1047115"/>
                <a:gd name="connsiteY22" fmla="*/ 27232 h 501919"/>
                <a:gd name="connsiteX23" fmla="*/ 595698 w 1047115"/>
                <a:gd name="connsiteY23" fmla="*/ 32998 h 501919"/>
                <a:gd name="connsiteX24" fmla="*/ 1041041 w 1047115"/>
                <a:gd name="connsiteY24" fmla="*/ 466291 h 501919"/>
                <a:gd name="connsiteX25" fmla="*/ 1046893 w 1047115"/>
                <a:gd name="connsiteY25" fmla="*/ 481268 h 501919"/>
                <a:gd name="connsiteX26" fmla="*/ 1030367 w 1047115"/>
                <a:gd name="connsiteY26" fmla="*/ 493662 h 501919"/>
                <a:gd name="connsiteX27" fmla="*/ 974850 w 1047115"/>
                <a:gd name="connsiteY27" fmla="*/ 493662 h 501919"/>
                <a:gd name="connsiteX28" fmla="*/ 956086 w 1047115"/>
                <a:gd name="connsiteY28" fmla="*/ 486088 h 501919"/>
                <a:gd name="connsiteX29" fmla="*/ 488106 w 1047115"/>
                <a:gd name="connsiteY29" fmla="*/ 26112 h 501919"/>
                <a:gd name="connsiteX30" fmla="*/ 486299 w 1047115"/>
                <a:gd name="connsiteY30" fmla="*/ 5025 h 501919"/>
                <a:gd name="connsiteX31" fmla="*/ 500243 w 1047115"/>
                <a:gd name="connsiteY31" fmla="*/ 549 h 501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47115" h="501919">
                  <a:moveTo>
                    <a:pt x="214834" y="73539"/>
                  </a:moveTo>
                  <a:cubicBezTo>
                    <a:pt x="236094" y="73367"/>
                    <a:pt x="257268" y="73367"/>
                    <a:pt x="278528" y="73539"/>
                  </a:cubicBezTo>
                  <a:cubicBezTo>
                    <a:pt x="288685" y="73625"/>
                    <a:pt x="294538" y="79822"/>
                    <a:pt x="294624" y="90237"/>
                  </a:cubicBezTo>
                  <a:cubicBezTo>
                    <a:pt x="294710" y="103578"/>
                    <a:pt x="294538" y="155480"/>
                    <a:pt x="294624" y="168133"/>
                  </a:cubicBezTo>
                  <a:cubicBezTo>
                    <a:pt x="294710" y="175277"/>
                    <a:pt x="292386" y="180958"/>
                    <a:pt x="286877" y="185864"/>
                  </a:cubicBezTo>
                  <a:cubicBezTo>
                    <a:pt x="265359" y="205059"/>
                    <a:pt x="244099" y="224511"/>
                    <a:pt x="222752" y="243878"/>
                  </a:cubicBezTo>
                  <a:cubicBezTo>
                    <a:pt x="214748" y="251108"/>
                    <a:pt x="203902" y="250678"/>
                    <a:pt x="198996" y="242587"/>
                  </a:cubicBezTo>
                  <a:cubicBezTo>
                    <a:pt x="197361" y="239918"/>
                    <a:pt x="196500" y="236389"/>
                    <a:pt x="196500" y="233205"/>
                  </a:cubicBezTo>
                  <a:cubicBezTo>
                    <a:pt x="196758" y="201358"/>
                    <a:pt x="198480" y="90151"/>
                    <a:pt x="198738" y="87913"/>
                  </a:cubicBezTo>
                  <a:cubicBezTo>
                    <a:pt x="200029" y="78359"/>
                    <a:pt x="205194" y="73625"/>
                    <a:pt x="214834" y="73539"/>
                  </a:cubicBezTo>
                  <a:close/>
                  <a:moveTo>
                    <a:pt x="470833" y="33530"/>
                  </a:moveTo>
                  <a:cubicBezTo>
                    <a:pt x="475008" y="33530"/>
                    <a:pt x="479161" y="35445"/>
                    <a:pt x="483034" y="39275"/>
                  </a:cubicBezTo>
                  <a:cubicBezTo>
                    <a:pt x="491383" y="47538"/>
                    <a:pt x="499733" y="55888"/>
                    <a:pt x="507996" y="64237"/>
                  </a:cubicBezTo>
                  <a:cubicBezTo>
                    <a:pt x="515656" y="71983"/>
                    <a:pt x="515656" y="80763"/>
                    <a:pt x="507909" y="88337"/>
                  </a:cubicBezTo>
                  <a:cubicBezTo>
                    <a:pt x="444215" y="150826"/>
                    <a:pt x="139258" y="449759"/>
                    <a:pt x="92606" y="495549"/>
                  </a:cubicBezTo>
                  <a:cubicBezTo>
                    <a:pt x="88130" y="499939"/>
                    <a:pt x="82880" y="501919"/>
                    <a:pt x="76769" y="501919"/>
                  </a:cubicBezTo>
                  <a:cubicBezTo>
                    <a:pt x="66870" y="501833"/>
                    <a:pt x="26674" y="501919"/>
                    <a:pt x="16517" y="501833"/>
                  </a:cubicBezTo>
                  <a:cubicBezTo>
                    <a:pt x="7049" y="501747"/>
                    <a:pt x="1885" y="497788"/>
                    <a:pt x="250" y="489266"/>
                  </a:cubicBezTo>
                  <a:cubicBezTo>
                    <a:pt x="-697" y="484274"/>
                    <a:pt x="1110" y="479970"/>
                    <a:pt x="4725" y="476527"/>
                  </a:cubicBezTo>
                  <a:cubicBezTo>
                    <a:pt x="56369" y="426777"/>
                    <a:pt x="424074" y="72414"/>
                    <a:pt x="458503" y="39275"/>
                  </a:cubicBezTo>
                  <a:cubicBezTo>
                    <a:pt x="462463" y="35445"/>
                    <a:pt x="466659" y="33530"/>
                    <a:pt x="470833" y="33530"/>
                  </a:cubicBezTo>
                  <a:close/>
                  <a:moveTo>
                    <a:pt x="500243" y="549"/>
                  </a:moveTo>
                  <a:cubicBezTo>
                    <a:pt x="518404" y="5885"/>
                    <a:pt x="575557" y="23616"/>
                    <a:pt x="585886" y="27232"/>
                  </a:cubicBezTo>
                  <a:cubicBezTo>
                    <a:pt x="589415" y="28436"/>
                    <a:pt x="593029" y="30416"/>
                    <a:pt x="595698" y="32998"/>
                  </a:cubicBezTo>
                  <a:cubicBezTo>
                    <a:pt x="619024" y="55464"/>
                    <a:pt x="1026150" y="451831"/>
                    <a:pt x="1041041" y="466291"/>
                  </a:cubicBezTo>
                  <a:cubicBezTo>
                    <a:pt x="1045258" y="470423"/>
                    <a:pt x="1047926" y="475157"/>
                    <a:pt x="1046893" y="481268"/>
                  </a:cubicBezTo>
                  <a:cubicBezTo>
                    <a:pt x="1045430" y="489445"/>
                    <a:pt x="1039921" y="493577"/>
                    <a:pt x="1030367" y="493662"/>
                  </a:cubicBezTo>
                  <a:cubicBezTo>
                    <a:pt x="1020641" y="493662"/>
                    <a:pt x="983630" y="493490"/>
                    <a:pt x="974850" y="493662"/>
                  </a:cubicBezTo>
                  <a:cubicBezTo>
                    <a:pt x="967448" y="493749"/>
                    <a:pt x="961509" y="491425"/>
                    <a:pt x="956086" y="486088"/>
                  </a:cubicBezTo>
                  <a:cubicBezTo>
                    <a:pt x="914082" y="444515"/>
                    <a:pt x="511518" y="49266"/>
                    <a:pt x="488106" y="26112"/>
                  </a:cubicBezTo>
                  <a:cubicBezTo>
                    <a:pt x="481479" y="19571"/>
                    <a:pt x="480790" y="11308"/>
                    <a:pt x="486299" y="5025"/>
                  </a:cubicBezTo>
                  <a:cubicBezTo>
                    <a:pt x="490000" y="807"/>
                    <a:pt x="494906" y="-1001"/>
                    <a:pt x="500243" y="549"/>
                  </a:cubicBezTo>
                  <a:close/>
                </a:path>
              </a:pathLst>
            </a:custGeom>
            <a:solidFill>
              <a:schemeClr val="accent1"/>
            </a:solidFill>
            <a:ln w="60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1760BC9A-29BF-43E0-A8AE-E2E447BF2EB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-1" y="6518491"/>
            <a:ext cx="6126480" cy="339510"/>
          </a:xfrm>
          <a:custGeom>
            <a:avLst/>
            <a:gdLst>
              <a:gd name="T0" fmla="*/ 4482 w 5998"/>
              <a:gd name="T1" fmla="*/ 420 h 654"/>
              <a:gd name="T2" fmla="*/ 1794 w 5998"/>
              <a:gd name="T3" fmla="*/ 367 h 654"/>
              <a:gd name="T4" fmla="*/ 4798 w 5998"/>
              <a:gd name="T5" fmla="*/ 367 h 654"/>
              <a:gd name="T6" fmla="*/ 3151 w 5998"/>
              <a:gd name="T7" fmla="*/ 420 h 654"/>
              <a:gd name="T8" fmla="*/ 2643 w 5998"/>
              <a:gd name="T9" fmla="*/ 345 h 654"/>
              <a:gd name="T10" fmla="*/ 3914 w 5998"/>
              <a:gd name="T11" fmla="*/ 314 h 654"/>
              <a:gd name="T12" fmla="*/ 3342 w 5998"/>
              <a:gd name="T13" fmla="*/ 411 h 654"/>
              <a:gd name="T14" fmla="*/ 4691 w 5998"/>
              <a:gd name="T15" fmla="*/ 334 h 654"/>
              <a:gd name="T16" fmla="*/ 5785 w 5998"/>
              <a:gd name="T17" fmla="*/ 280 h 654"/>
              <a:gd name="T18" fmla="*/ 3431 w 5998"/>
              <a:gd name="T19" fmla="*/ 374 h 654"/>
              <a:gd name="T20" fmla="*/ 3051 w 5998"/>
              <a:gd name="T21" fmla="*/ 392 h 654"/>
              <a:gd name="T22" fmla="*/ 2302 w 5998"/>
              <a:gd name="T23" fmla="*/ 298 h 654"/>
              <a:gd name="T24" fmla="*/ 5942 w 5998"/>
              <a:gd name="T25" fmla="*/ 214 h 654"/>
              <a:gd name="T26" fmla="*/ 2011 w 5998"/>
              <a:gd name="T27" fmla="*/ 260 h 654"/>
              <a:gd name="T28" fmla="*/ 5338 w 5998"/>
              <a:gd name="T29" fmla="*/ 187 h 654"/>
              <a:gd name="T30" fmla="*/ 2351 w 5998"/>
              <a:gd name="T31" fmla="*/ 267 h 654"/>
              <a:gd name="T32" fmla="*/ 1998 w 5998"/>
              <a:gd name="T33" fmla="*/ 163 h 654"/>
              <a:gd name="T34" fmla="*/ 2534 w 5998"/>
              <a:gd name="T35" fmla="*/ 171 h 654"/>
              <a:gd name="T36" fmla="*/ 3734 w 5998"/>
              <a:gd name="T37" fmla="*/ 40 h 654"/>
              <a:gd name="T38" fmla="*/ 3865 w 5998"/>
              <a:gd name="T39" fmla="*/ 214 h 654"/>
              <a:gd name="T40" fmla="*/ 3980 w 5998"/>
              <a:gd name="T41" fmla="*/ 136 h 654"/>
              <a:gd name="T42" fmla="*/ 4140 w 5998"/>
              <a:gd name="T43" fmla="*/ 178 h 654"/>
              <a:gd name="T44" fmla="*/ 4265 w 5998"/>
              <a:gd name="T45" fmla="*/ 347 h 654"/>
              <a:gd name="T46" fmla="*/ 4465 w 5998"/>
              <a:gd name="T47" fmla="*/ 323 h 654"/>
              <a:gd name="T48" fmla="*/ 4525 w 5998"/>
              <a:gd name="T49" fmla="*/ 220 h 654"/>
              <a:gd name="T50" fmla="*/ 4645 w 5998"/>
              <a:gd name="T51" fmla="*/ 311 h 654"/>
              <a:gd name="T52" fmla="*/ 4794 w 5998"/>
              <a:gd name="T53" fmla="*/ 280 h 654"/>
              <a:gd name="T54" fmla="*/ 4849 w 5998"/>
              <a:gd name="T55" fmla="*/ 209 h 654"/>
              <a:gd name="T56" fmla="*/ 5034 w 5998"/>
              <a:gd name="T57" fmla="*/ 271 h 654"/>
              <a:gd name="T58" fmla="*/ 5125 w 5998"/>
              <a:gd name="T59" fmla="*/ 67 h 654"/>
              <a:gd name="T60" fmla="*/ 5262 w 5998"/>
              <a:gd name="T61" fmla="*/ 327 h 654"/>
              <a:gd name="T62" fmla="*/ 5414 w 5998"/>
              <a:gd name="T63" fmla="*/ 163 h 654"/>
              <a:gd name="T64" fmla="*/ 5565 w 5998"/>
              <a:gd name="T65" fmla="*/ 283 h 654"/>
              <a:gd name="T66" fmla="*/ 5654 w 5998"/>
              <a:gd name="T67" fmla="*/ 156 h 654"/>
              <a:gd name="T68" fmla="*/ 5774 w 5998"/>
              <a:gd name="T69" fmla="*/ 300 h 654"/>
              <a:gd name="T70" fmla="*/ 5891 w 5998"/>
              <a:gd name="T71" fmla="*/ 136 h 654"/>
              <a:gd name="T72" fmla="*/ 51 w 5998"/>
              <a:gd name="T73" fmla="*/ 287 h 654"/>
              <a:gd name="T74" fmla="*/ 145 w 5998"/>
              <a:gd name="T75" fmla="*/ 214 h 654"/>
              <a:gd name="T76" fmla="*/ 251 w 5998"/>
              <a:gd name="T77" fmla="*/ 131 h 654"/>
              <a:gd name="T78" fmla="*/ 420 w 5998"/>
              <a:gd name="T79" fmla="*/ 178 h 654"/>
              <a:gd name="T80" fmla="*/ 545 w 5998"/>
              <a:gd name="T81" fmla="*/ 347 h 654"/>
              <a:gd name="T82" fmla="*/ 745 w 5998"/>
              <a:gd name="T83" fmla="*/ 323 h 654"/>
              <a:gd name="T84" fmla="*/ 814 w 5998"/>
              <a:gd name="T85" fmla="*/ 254 h 654"/>
              <a:gd name="T86" fmla="*/ 934 w 5998"/>
              <a:gd name="T87" fmla="*/ 367 h 654"/>
              <a:gd name="T88" fmla="*/ 1063 w 5998"/>
              <a:gd name="T89" fmla="*/ 223 h 654"/>
              <a:gd name="T90" fmla="*/ 1165 w 5998"/>
              <a:gd name="T91" fmla="*/ 247 h 654"/>
              <a:gd name="T92" fmla="*/ 1303 w 5998"/>
              <a:gd name="T93" fmla="*/ 183 h 654"/>
              <a:gd name="T94" fmla="*/ 1420 w 5998"/>
              <a:gd name="T95" fmla="*/ 98 h 654"/>
              <a:gd name="T96" fmla="*/ 1578 w 5998"/>
              <a:gd name="T97" fmla="*/ 143 h 654"/>
              <a:gd name="T98" fmla="*/ 1762 w 5998"/>
              <a:gd name="T99" fmla="*/ 123 h 654"/>
              <a:gd name="T100" fmla="*/ 1871 w 5998"/>
              <a:gd name="T101" fmla="*/ 260 h 654"/>
              <a:gd name="T102" fmla="*/ 1962 w 5998"/>
              <a:gd name="T103" fmla="*/ 43 h 654"/>
              <a:gd name="T104" fmla="*/ 2098 w 5998"/>
              <a:gd name="T105" fmla="*/ 267 h 654"/>
              <a:gd name="T106" fmla="*/ 2227 w 5998"/>
              <a:gd name="T107" fmla="*/ 185 h 654"/>
              <a:gd name="T108" fmla="*/ 2402 w 5998"/>
              <a:gd name="T109" fmla="*/ 143 h 654"/>
              <a:gd name="T110" fmla="*/ 2578 w 5998"/>
              <a:gd name="T111" fmla="*/ 131 h 654"/>
              <a:gd name="T112" fmla="*/ 2731 w 5998"/>
              <a:gd name="T113" fmla="*/ 94 h 654"/>
              <a:gd name="T114" fmla="*/ 2878 w 5998"/>
              <a:gd name="T115" fmla="*/ 274 h 654"/>
              <a:gd name="T116" fmla="*/ 3003 w 5998"/>
              <a:gd name="T117" fmla="*/ 285 h 654"/>
              <a:gd name="T118" fmla="*/ 3191 w 5998"/>
              <a:gd name="T119" fmla="*/ 67 h 654"/>
              <a:gd name="T120" fmla="*/ 3311 w 5998"/>
              <a:gd name="T121" fmla="*/ 251 h 654"/>
              <a:gd name="T122" fmla="*/ 3476 w 5998"/>
              <a:gd name="T123" fmla="*/ 292 h 654"/>
              <a:gd name="T124" fmla="*/ 3578 w 5998"/>
              <a:gd name="T125" fmla="*/ 314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998" h="654">
                <a:moveTo>
                  <a:pt x="2642" y="447"/>
                </a:moveTo>
                <a:lnTo>
                  <a:pt x="2642" y="460"/>
                </a:lnTo>
                <a:lnTo>
                  <a:pt x="2645" y="460"/>
                </a:lnTo>
                <a:lnTo>
                  <a:pt x="2645" y="447"/>
                </a:lnTo>
                <a:lnTo>
                  <a:pt x="2642" y="447"/>
                </a:lnTo>
                <a:close/>
                <a:moveTo>
                  <a:pt x="4805" y="443"/>
                </a:moveTo>
                <a:lnTo>
                  <a:pt x="4805" y="463"/>
                </a:lnTo>
                <a:lnTo>
                  <a:pt x="4811" y="463"/>
                </a:lnTo>
                <a:lnTo>
                  <a:pt x="4811" y="443"/>
                </a:lnTo>
                <a:lnTo>
                  <a:pt x="4805" y="443"/>
                </a:lnTo>
                <a:close/>
                <a:moveTo>
                  <a:pt x="1085" y="443"/>
                </a:moveTo>
                <a:lnTo>
                  <a:pt x="1085" y="463"/>
                </a:lnTo>
                <a:lnTo>
                  <a:pt x="1091" y="463"/>
                </a:lnTo>
                <a:lnTo>
                  <a:pt x="1091" y="443"/>
                </a:lnTo>
                <a:lnTo>
                  <a:pt x="1085" y="443"/>
                </a:lnTo>
                <a:close/>
                <a:moveTo>
                  <a:pt x="38" y="440"/>
                </a:moveTo>
                <a:lnTo>
                  <a:pt x="38" y="463"/>
                </a:lnTo>
                <a:lnTo>
                  <a:pt x="42" y="463"/>
                </a:lnTo>
                <a:lnTo>
                  <a:pt x="42" y="440"/>
                </a:lnTo>
                <a:lnTo>
                  <a:pt x="38" y="440"/>
                </a:lnTo>
                <a:close/>
                <a:moveTo>
                  <a:pt x="5774" y="434"/>
                </a:moveTo>
                <a:lnTo>
                  <a:pt x="5774" y="460"/>
                </a:lnTo>
                <a:lnTo>
                  <a:pt x="5778" y="460"/>
                </a:lnTo>
                <a:lnTo>
                  <a:pt x="5778" y="434"/>
                </a:lnTo>
                <a:lnTo>
                  <a:pt x="5774" y="434"/>
                </a:lnTo>
                <a:close/>
                <a:moveTo>
                  <a:pt x="2054" y="434"/>
                </a:moveTo>
                <a:lnTo>
                  <a:pt x="2054" y="460"/>
                </a:lnTo>
                <a:lnTo>
                  <a:pt x="2058" y="460"/>
                </a:lnTo>
                <a:lnTo>
                  <a:pt x="2058" y="434"/>
                </a:lnTo>
                <a:lnTo>
                  <a:pt x="2054" y="434"/>
                </a:lnTo>
                <a:close/>
                <a:moveTo>
                  <a:pt x="5362" y="431"/>
                </a:moveTo>
                <a:lnTo>
                  <a:pt x="5360" y="443"/>
                </a:lnTo>
                <a:lnTo>
                  <a:pt x="5360" y="452"/>
                </a:lnTo>
                <a:lnTo>
                  <a:pt x="5362" y="463"/>
                </a:lnTo>
                <a:lnTo>
                  <a:pt x="5365" y="463"/>
                </a:lnTo>
                <a:lnTo>
                  <a:pt x="5365" y="431"/>
                </a:lnTo>
                <a:lnTo>
                  <a:pt x="5362" y="431"/>
                </a:lnTo>
                <a:close/>
                <a:moveTo>
                  <a:pt x="1642" y="431"/>
                </a:moveTo>
                <a:lnTo>
                  <a:pt x="1640" y="443"/>
                </a:lnTo>
                <a:lnTo>
                  <a:pt x="1640" y="452"/>
                </a:lnTo>
                <a:lnTo>
                  <a:pt x="1642" y="463"/>
                </a:lnTo>
                <a:lnTo>
                  <a:pt x="1645" y="463"/>
                </a:lnTo>
                <a:lnTo>
                  <a:pt x="1645" y="431"/>
                </a:lnTo>
                <a:lnTo>
                  <a:pt x="1642" y="431"/>
                </a:lnTo>
                <a:close/>
                <a:moveTo>
                  <a:pt x="2551" y="427"/>
                </a:moveTo>
                <a:lnTo>
                  <a:pt x="2551" y="443"/>
                </a:lnTo>
                <a:lnTo>
                  <a:pt x="2554" y="443"/>
                </a:lnTo>
                <a:lnTo>
                  <a:pt x="2554" y="427"/>
                </a:lnTo>
                <a:lnTo>
                  <a:pt x="2551" y="427"/>
                </a:lnTo>
                <a:close/>
                <a:moveTo>
                  <a:pt x="4274" y="423"/>
                </a:moveTo>
                <a:lnTo>
                  <a:pt x="4274" y="443"/>
                </a:lnTo>
                <a:lnTo>
                  <a:pt x="4278" y="443"/>
                </a:lnTo>
                <a:lnTo>
                  <a:pt x="4278" y="423"/>
                </a:lnTo>
                <a:lnTo>
                  <a:pt x="4274" y="423"/>
                </a:lnTo>
                <a:close/>
                <a:moveTo>
                  <a:pt x="554" y="423"/>
                </a:moveTo>
                <a:lnTo>
                  <a:pt x="554" y="443"/>
                </a:lnTo>
                <a:lnTo>
                  <a:pt x="558" y="443"/>
                </a:lnTo>
                <a:lnTo>
                  <a:pt x="558" y="423"/>
                </a:lnTo>
                <a:lnTo>
                  <a:pt x="554" y="423"/>
                </a:lnTo>
                <a:close/>
                <a:moveTo>
                  <a:pt x="5365" y="416"/>
                </a:moveTo>
                <a:lnTo>
                  <a:pt x="5365" y="427"/>
                </a:lnTo>
                <a:lnTo>
                  <a:pt x="5371" y="427"/>
                </a:lnTo>
                <a:lnTo>
                  <a:pt x="5371" y="416"/>
                </a:lnTo>
                <a:lnTo>
                  <a:pt x="5365" y="416"/>
                </a:lnTo>
                <a:close/>
                <a:moveTo>
                  <a:pt x="1645" y="416"/>
                </a:moveTo>
                <a:lnTo>
                  <a:pt x="1645" y="427"/>
                </a:lnTo>
                <a:lnTo>
                  <a:pt x="1651" y="427"/>
                </a:lnTo>
                <a:lnTo>
                  <a:pt x="1651" y="416"/>
                </a:lnTo>
                <a:lnTo>
                  <a:pt x="1645" y="416"/>
                </a:lnTo>
                <a:close/>
                <a:moveTo>
                  <a:pt x="4478" y="407"/>
                </a:moveTo>
                <a:lnTo>
                  <a:pt x="4478" y="420"/>
                </a:lnTo>
                <a:lnTo>
                  <a:pt x="4482" y="420"/>
                </a:lnTo>
                <a:lnTo>
                  <a:pt x="4482" y="407"/>
                </a:lnTo>
                <a:lnTo>
                  <a:pt x="4478" y="407"/>
                </a:lnTo>
                <a:close/>
                <a:moveTo>
                  <a:pt x="758" y="407"/>
                </a:moveTo>
                <a:lnTo>
                  <a:pt x="758" y="420"/>
                </a:lnTo>
                <a:lnTo>
                  <a:pt x="762" y="420"/>
                </a:lnTo>
                <a:lnTo>
                  <a:pt x="762" y="407"/>
                </a:lnTo>
                <a:lnTo>
                  <a:pt x="758" y="407"/>
                </a:lnTo>
                <a:close/>
                <a:moveTo>
                  <a:pt x="5365" y="380"/>
                </a:moveTo>
                <a:lnTo>
                  <a:pt x="5365" y="407"/>
                </a:lnTo>
                <a:lnTo>
                  <a:pt x="5371" y="407"/>
                </a:lnTo>
                <a:lnTo>
                  <a:pt x="5371" y="380"/>
                </a:lnTo>
                <a:lnTo>
                  <a:pt x="5365" y="380"/>
                </a:lnTo>
                <a:close/>
                <a:moveTo>
                  <a:pt x="1645" y="380"/>
                </a:moveTo>
                <a:lnTo>
                  <a:pt x="1645" y="407"/>
                </a:lnTo>
                <a:lnTo>
                  <a:pt x="1651" y="407"/>
                </a:lnTo>
                <a:lnTo>
                  <a:pt x="1651" y="380"/>
                </a:lnTo>
                <a:lnTo>
                  <a:pt x="1645" y="380"/>
                </a:lnTo>
                <a:close/>
                <a:moveTo>
                  <a:pt x="5505" y="371"/>
                </a:moveTo>
                <a:lnTo>
                  <a:pt x="5505" y="385"/>
                </a:lnTo>
                <a:lnTo>
                  <a:pt x="5503" y="400"/>
                </a:lnTo>
                <a:lnTo>
                  <a:pt x="5505" y="412"/>
                </a:lnTo>
                <a:lnTo>
                  <a:pt x="5511" y="423"/>
                </a:lnTo>
                <a:lnTo>
                  <a:pt x="5511" y="411"/>
                </a:lnTo>
                <a:lnTo>
                  <a:pt x="5511" y="394"/>
                </a:lnTo>
                <a:lnTo>
                  <a:pt x="5511" y="381"/>
                </a:lnTo>
                <a:lnTo>
                  <a:pt x="5505" y="371"/>
                </a:lnTo>
                <a:close/>
                <a:moveTo>
                  <a:pt x="1785" y="371"/>
                </a:moveTo>
                <a:lnTo>
                  <a:pt x="1785" y="385"/>
                </a:lnTo>
                <a:lnTo>
                  <a:pt x="1783" y="400"/>
                </a:lnTo>
                <a:lnTo>
                  <a:pt x="1785" y="412"/>
                </a:lnTo>
                <a:lnTo>
                  <a:pt x="1791" y="423"/>
                </a:lnTo>
                <a:lnTo>
                  <a:pt x="1791" y="411"/>
                </a:lnTo>
                <a:lnTo>
                  <a:pt x="1791" y="394"/>
                </a:lnTo>
                <a:lnTo>
                  <a:pt x="1791" y="381"/>
                </a:lnTo>
                <a:lnTo>
                  <a:pt x="1785" y="371"/>
                </a:lnTo>
                <a:close/>
                <a:moveTo>
                  <a:pt x="2351" y="367"/>
                </a:moveTo>
                <a:lnTo>
                  <a:pt x="2349" y="380"/>
                </a:lnTo>
                <a:lnTo>
                  <a:pt x="2349" y="396"/>
                </a:lnTo>
                <a:lnTo>
                  <a:pt x="2351" y="409"/>
                </a:lnTo>
                <a:lnTo>
                  <a:pt x="2354" y="420"/>
                </a:lnTo>
                <a:lnTo>
                  <a:pt x="2354" y="405"/>
                </a:lnTo>
                <a:lnTo>
                  <a:pt x="2354" y="391"/>
                </a:lnTo>
                <a:lnTo>
                  <a:pt x="2354" y="376"/>
                </a:lnTo>
                <a:lnTo>
                  <a:pt x="2351" y="367"/>
                </a:lnTo>
                <a:close/>
                <a:moveTo>
                  <a:pt x="2305" y="363"/>
                </a:moveTo>
                <a:lnTo>
                  <a:pt x="2305" y="374"/>
                </a:lnTo>
                <a:lnTo>
                  <a:pt x="2311" y="374"/>
                </a:lnTo>
                <a:lnTo>
                  <a:pt x="2311" y="363"/>
                </a:lnTo>
                <a:lnTo>
                  <a:pt x="2305" y="363"/>
                </a:lnTo>
                <a:close/>
                <a:moveTo>
                  <a:pt x="5511" y="360"/>
                </a:moveTo>
                <a:lnTo>
                  <a:pt x="5511" y="367"/>
                </a:lnTo>
                <a:lnTo>
                  <a:pt x="5514" y="367"/>
                </a:lnTo>
                <a:lnTo>
                  <a:pt x="5514" y="360"/>
                </a:lnTo>
                <a:lnTo>
                  <a:pt x="5511" y="360"/>
                </a:lnTo>
                <a:close/>
                <a:moveTo>
                  <a:pt x="5218" y="360"/>
                </a:moveTo>
                <a:lnTo>
                  <a:pt x="5218" y="387"/>
                </a:lnTo>
                <a:lnTo>
                  <a:pt x="5222" y="387"/>
                </a:lnTo>
                <a:lnTo>
                  <a:pt x="5222" y="360"/>
                </a:lnTo>
                <a:lnTo>
                  <a:pt x="5218" y="360"/>
                </a:lnTo>
                <a:close/>
                <a:moveTo>
                  <a:pt x="4374" y="360"/>
                </a:moveTo>
                <a:lnTo>
                  <a:pt x="4374" y="383"/>
                </a:lnTo>
                <a:lnTo>
                  <a:pt x="4378" y="383"/>
                </a:lnTo>
                <a:lnTo>
                  <a:pt x="4378" y="360"/>
                </a:lnTo>
                <a:lnTo>
                  <a:pt x="4374" y="360"/>
                </a:lnTo>
                <a:close/>
                <a:moveTo>
                  <a:pt x="3485" y="360"/>
                </a:moveTo>
                <a:lnTo>
                  <a:pt x="3485" y="367"/>
                </a:lnTo>
                <a:lnTo>
                  <a:pt x="3491" y="367"/>
                </a:lnTo>
                <a:lnTo>
                  <a:pt x="3491" y="360"/>
                </a:lnTo>
                <a:lnTo>
                  <a:pt x="3485" y="360"/>
                </a:lnTo>
                <a:close/>
                <a:moveTo>
                  <a:pt x="1791" y="360"/>
                </a:moveTo>
                <a:lnTo>
                  <a:pt x="1791" y="367"/>
                </a:lnTo>
                <a:lnTo>
                  <a:pt x="1794" y="367"/>
                </a:lnTo>
                <a:lnTo>
                  <a:pt x="1794" y="360"/>
                </a:lnTo>
                <a:lnTo>
                  <a:pt x="1791" y="360"/>
                </a:lnTo>
                <a:close/>
                <a:moveTo>
                  <a:pt x="1498" y="360"/>
                </a:moveTo>
                <a:lnTo>
                  <a:pt x="1498" y="387"/>
                </a:lnTo>
                <a:lnTo>
                  <a:pt x="1502" y="387"/>
                </a:lnTo>
                <a:lnTo>
                  <a:pt x="1502" y="360"/>
                </a:lnTo>
                <a:lnTo>
                  <a:pt x="1498" y="360"/>
                </a:lnTo>
                <a:close/>
                <a:moveTo>
                  <a:pt x="654" y="360"/>
                </a:moveTo>
                <a:lnTo>
                  <a:pt x="654" y="383"/>
                </a:lnTo>
                <a:lnTo>
                  <a:pt x="658" y="383"/>
                </a:lnTo>
                <a:lnTo>
                  <a:pt x="658" y="360"/>
                </a:lnTo>
                <a:lnTo>
                  <a:pt x="654" y="360"/>
                </a:lnTo>
                <a:close/>
                <a:moveTo>
                  <a:pt x="5971" y="356"/>
                </a:moveTo>
                <a:lnTo>
                  <a:pt x="5971" y="380"/>
                </a:lnTo>
                <a:lnTo>
                  <a:pt x="5974" y="380"/>
                </a:lnTo>
                <a:lnTo>
                  <a:pt x="5974" y="356"/>
                </a:lnTo>
                <a:lnTo>
                  <a:pt x="5971" y="356"/>
                </a:lnTo>
                <a:close/>
                <a:moveTo>
                  <a:pt x="4898" y="356"/>
                </a:moveTo>
                <a:lnTo>
                  <a:pt x="4898" y="383"/>
                </a:lnTo>
                <a:lnTo>
                  <a:pt x="4902" y="383"/>
                </a:lnTo>
                <a:lnTo>
                  <a:pt x="4902" y="356"/>
                </a:lnTo>
                <a:lnTo>
                  <a:pt x="4898" y="356"/>
                </a:lnTo>
                <a:close/>
                <a:moveTo>
                  <a:pt x="4665" y="356"/>
                </a:moveTo>
                <a:lnTo>
                  <a:pt x="4665" y="374"/>
                </a:lnTo>
                <a:lnTo>
                  <a:pt x="4671" y="374"/>
                </a:lnTo>
                <a:lnTo>
                  <a:pt x="4671" y="356"/>
                </a:lnTo>
                <a:lnTo>
                  <a:pt x="4665" y="356"/>
                </a:lnTo>
                <a:close/>
                <a:moveTo>
                  <a:pt x="2251" y="356"/>
                </a:moveTo>
                <a:lnTo>
                  <a:pt x="2251" y="380"/>
                </a:lnTo>
                <a:lnTo>
                  <a:pt x="2254" y="380"/>
                </a:lnTo>
                <a:lnTo>
                  <a:pt x="2254" y="356"/>
                </a:lnTo>
                <a:lnTo>
                  <a:pt x="2251" y="356"/>
                </a:lnTo>
                <a:close/>
                <a:moveTo>
                  <a:pt x="1178" y="356"/>
                </a:moveTo>
                <a:lnTo>
                  <a:pt x="1178" y="383"/>
                </a:lnTo>
                <a:lnTo>
                  <a:pt x="1182" y="383"/>
                </a:lnTo>
                <a:lnTo>
                  <a:pt x="1182" y="356"/>
                </a:lnTo>
                <a:lnTo>
                  <a:pt x="1178" y="356"/>
                </a:lnTo>
                <a:close/>
                <a:moveTo>
                  <a:pt x="945" y="356"/>
                </a:moveTo>
                <a:lnTo>
                  <a:pt x="945" y="374"/>
                </a:lnTo>
                <a:lnTo>
                  <a:pt x="951" y="374"/>
                </a:lnTo>
                <a:lnTo>
                  <a:pt x="951" y="356"/>
                </a:lnTo>
                <a:lnTo>
                  <a:pt x="945" y="356"/>
                </a:lnTo>
                <a:close/>
                <a:moveTo>
                  <a:pt x="5771" y="347"/>
                </a:moveTo>
                <a:lnTo>
                  <a:pt x="5769" y="361"/>
                </a:lnTo>
                <a:lnTo>
                  <a:pt x="5769" y="381"/>
                </a:lnTo>
                <a:lnTo>
                  <a:pt x="5769" y="403"/>
                </a:lnTo>
                <a:lnTo>
                  <a:pt x="5771" y="421"/>
                </a:lnTo>
                <a:lnTo>
                  <a:pt x="5774" y="431"/>
                </a:lnTo>
                <a:lnTo>
                  <a:pt x="5774" y="416"/>
                </a:lnTo>
                <a:lnTo>
                  <a:pt x="5774" y="396"/>
                </a:lnTo>
                <a:lnTo>
                  <a:pt x="5774" y="376"/>
                </a:lnTo>
                <a:lnTo>
                  <a:pt x="5774" y="358"/>
                </a:lnTo>
                <a:lnTo>
                  <a:pt x="5771" y="347"/>
                </a:lnTo>
                <a:close/>
                <a:moveTo>
                  <a:pt x="4778" y="347"/>
                </a:moveTo>
                <a:lnTo>
                  <a:pt x="4782" y="354"/>
                </a:lnTo>
                <a:lnTo>
                  <a:pt x="4783" y="361"/>
                </a:lnTo>
                <a:lnTo>
                  <a:pt x="4787" y="369"/>
                </a:lnTo>
                <a:lnTo>
                  <a:pt x="4791" y="374"/>
                </a:lnTo>
                <a:lnTo>
                  <a:pt x="4791" y="391"/>
                </a:lnTo>
                <a:lnTo>
                  <a:pt x="4794" y="391"/>
                </a:lnTo>
                <a:lnTo>
                  <a:pt x="4796" y="403"/>
                </a:lnTo>
                <a:lnTo>
                  <a:pt x="4798" y="414"/>
                </a:lnTo>
                <a:lnTo>
                  <a:pt x="4802" y="423"/>
                </a:lnTo>
                <a:lnTo>
                  <a:pt x="4803" y="420"/>
                </a:lnTo>
                <a:lnTo>
                  <a:pt x="4807" y="416"/>
                </a:lnTo>
                <a:lnTo>
                  <a:pt x="4807" y="414"/>
                </a:lnTo>
                <a:lnTo>
                  <a:pt x="4809" y="409"/>
                </a:lnTo>
                <a:lnTo>
                  <a:pt x="4811" y="403"/>
                </a:lnTo>
                <a:lnTo>
                  <a:pt x="4805" y="403"/>
                </a:lnTo>
                <a:lnTo>
                  <a:pt x="4802" y="383"/>
                </a:lnTo>
                <a:lnTo>
                  <a:pt x="4798" y="383"/>
                </a:lnTo>
                <a:lnTo>
                  <a:pt x="4798" y="367"/>
                </a:lnTo>
                <a:lnTo>
                  <a:pt x="4791" y="363"/>
                </a:lnTo>
                <a:lnTo>
                  <a:pt x="4791" y="356"/>
                </a:lnTo>
                <a:lnTo>
                  <a:pt x="4778" y="347"/>
                </a:lnTo>
                <a:close/>
                <a:moveTo>
                  <a:pt x="2051" y="347"/>
                </a:moveTo>
                <a:lnTo>
                  <a:pt x="2049" y="361"/>
                </a:lnTo>
                <a:lnTo>
                  <a:pt x="2049" y="381"/>
                </a:lnTo>
                <a:lnTo>
                  <a:pt x="2049" y="403"/>
                </a:lnTo>
                <a:lnTo>
                  <a:pt x="2051" y="421"/>
                </a:lnTo>
                <a:lnTo>
                  <a:pt x="2054" y="431"/>
                </a:lnTo>
                <a:lnTo>
                  <a:pt x="2054" y="416"/>
                </a:lnTo>
                <a:lnTo>
                  <a:pt x="2054" y="396"/>
                </a:lnTo>
                <a:lnTo>
                  <a:pt x="2054" y="376"/>
                </a:lnTo>
                <a:lnTo>
                  <a:pt x="2054" y="358"/>
                </a:lnTo>
                <a:lnTo>
                  <a:pt x="2051" y="347"/>
                </a:lnTo>
                <a:close/>
                <a:moveTo>
                  <a:pt x="1058" y="347"/>
                </a:moveTo>
                <a:lnTo>
                  <a:pt x="1062" y="354"/>
                </a:lnTo>
                <a:lnTo>
                  <a:pt x="1063" y="361"/>
                </a:lnTo>
                <a:lnTo>
                  <a:pt x="1067" y="369"/>
                </a:lnTo>
                <a:lnTo>
                  <a:pt x="1071" y="374"/>
                </a:lnTo>
                <a:lnTo>
                  <a:pt x="1071" y="391"/>
                </a:lnTo>
                <a:lnTo>
                  <a:pt x="1074" y="391"/>
                </a:lnTo>
                <a:lnTo>
                  <a:pt x="1076" y="403"/>
                </a:lnTo>
                <a:lnTo>
                  <a:pt x="1078" y="414"/>
                </a:lnTo>
                <a:lnTo>
                  <a:pt x="1082" y="423"/>
                </a:lnTo>
                <a:lnTo>
                  <a:pt x="1085" y="420"/>
                </a:lnTo>
                <a:lnTo>
                  <a:pt x="1087" y="416"/>
                </a:lnTo>
                <a:lnTo>
                  <a:pt x="1087" y="414"/>
                </a:lnTo>
                <a:lnTo>
                  <a:pt x="1089" y="409"/>
                </a:lnTo>
                <a:lnTo>
                  <a:pt x="1091" y="403"/>
                </a:lnTo>
                <a:lnTo>
                  <a:pt x="1085" y="403"/>
                </a:lnTo>
                <a:lnTo>
                  <a:pt x="1082" y="383"/>
                </a:lnTo>
                <a:lnTo>
                  <a:pt x="1078" y="383"/>
                </a:lnTo>
                <a:lnTo>
                  <a:pt x="1078" y="367"/>
                </a:lnTo>
                <a:lnTo>
                  <a:pt x="1071" y="363"/>
                </a:lnTo>
                <a:lnTo>
                  <a:pt x="1071" y="356"/>
                </a:lnTo>
                <a:lnTo>
                  <a:pt x="1058" y="347"/>
                </a:lnTo>
                <a:close/>
                <a:moveTo>
                  <a:pt x="5002" y="343"/>
                </a:moveTo>
                <a:lnTo>
                  <a:pt x="4998" y="356"/>
                </a:lnTo>
                <a:lnTo>
                  <a:pt x="4994" y="356"/>
                </a:lnTo>
                <a:lnTo>
                  <a:pt x="4998" y="411"/>
                </a:lnTo>
                <a:lnTo>
                  <a:pt x="5002" y="411"/>
                </a:lnTo>
                <a:lnTo>
                  <a:pt x="5002" y="440"/>
                </a:lnTo>
                <a:lnTo>
                  <a:pt x="5005" y="440"/>
                </a:lnTo>
                <a:lnTo>
                  <a:pt x="5007" y="425"/>
                </a:lnTo>
                <a:lnTo>
                  <a:pt x="5007" y="407"/>
                </a:lnTo>
                <a:lnTo>
                  <a:pt x="5007" y="387"/>
                </a:lnTo>
                <a:lnTo>
                  <a:pt x="5007" y="367"/>
                </a:lnTo>
                <a:lnTo>
                  <a:pt x="5005" y="352"/>
                </a:lnTo>
                <a:lnTo>
                  <a:pt x="5002" y="343"/>
                </a:lnTo>
                <a:close/>
                <a:moveTo>
                  <a:pt x="4958" y="343"/>
                </a:moveTo>
                <a:lnTo>
                  <a:pt x="4958" y="351"/>
                </a:lnTo>
                <a:lnTo>
                  <a:pt x="4951" y="356"/>
                </a:lnTo>
                <a:lnTo>
                  <a:pt x="4954" y="400"/>
                </a:lnTo>
                <a:lnTo>
                  <a:pt x="4958" y="400"/>
                </a:lnTo>
                <a:lnTo>
                  <a:pt x="4960" y="411"/>
                </a:lnTo>
                <a:lnTo>
                  <a:pt x="4958" y="421"/>
                </a:lnTo>
                <a:lnTo>
                  <a:pt x="4958" y="431"/>
                </a:lnTo>
                <a:lnTo>
                  <a:pt x="4962" y="440"/>
                </a:lnTo>
                <a:lnTo>
                  <a:pt x="4962" y="425"/>
                </a:lnTo>
                <a:lnTo>
                  <a:pt x="4963" y="407"/>
                </a:lnTo>
                <a:lnTo>
                  <a:pt x="4963" y="387"/>
                </a:lnTo>
                <a:lnTo>
                  <a:pt x="4963" y="367"/>
                </a:lnTo>
                <a:lnTo>
                  <a:pt x="4962" y="352"/>
                </a:lnTo>
                <a:lnTo>
                  <a:pt x="4958" y="343"/>
                </a:lnTo>
                <a:close/>
                <a:moveTo>
                  <a:pt x="3162" y="343"/>
                </a:moveTo>
                <a:lnTo>
                  <a:pt x="3154" y="380"/>
                </a:lnTo>
                <a:lnTo>
                  <a:pt x="3151" y="380"/>
                </a:lnTo>
                <a:lnTo>
                  <a:pt x="3151" y="391"/>
                </a:lnTo>
                <a:lnTo>
                  <a:pt x="3145" y="391"/>
                </a:lnTo>
                <a:lnTo>
                  <a:pt x="3145" y="396"/>
                </a:lnTo>
                <a:lnTo>
                  <a:pt x="3151" y="396"/>
                </a:lnTo>
                <a:lnTo>
                  <a:pt x="3151" y="420"/>
                </a:lnTo>
                <a:lnTo>
                  <a:pt x="3154" y="420"/>
                </a:lnTo>
                <a:lnTo>
                  <a:pt x="3154" y="463"/>
                </a:lnTo>
                <a:lnTo>
                  <a:pt x="3158" y="463"/>
                </a:lnTo>
                <a:lnTo>
                  <a:pt x="3158" y="460"/>
                </a:lnTo>
                <a:lnTo>
                  <a:pt x="3162" y="449"/>
                </a:lnTo>
                <a:lnTo>
                  <a:pt x="3163" y="436"/>
                </a:lnTo>
                <a:lnTo>
                  <a:pt x="3162" y="418"/>
                </a:lnTo>
                <a:lnTo>
                  <a:pt x="3162" y="401"/>
                </a:lnTo>
                <a:lnTo>
                  <a:pt x="3160" y="385"/>
                </a:lnTo>
                <a:lnTo>
                  <a:pt x="3162" y="371"/>
                </a:lnTo>
                <a:lnTo>
                  <a:pt x="3165" y="371"/>
                </a:lnTo>
                <a:lnTo>
                  <a:pt x="3165" y="343"/>
                </a:lnTo>
                <a:lnTo>
                  <a:pt x="3162" y="343"/>
                </a:lnTo>
                <a:close/>
                <a:moveTo>
                  <a:pt x="1282" y="343"/>
                </a:moveTo>
                <a:lnTo>
                  <a:pt x="1278" y="356"/>
                </a:lnTo>
                <a:lnTo>
                  <a:pt x="1274" y="356"/>
                </a:lnTo>
                <a:lnTo>
                  <a:pt x="1278" y="411"/>
                </a:lnTo>
                <a:lnTo>
                  <a:pt x="1282" y="411"/>
                </a:lnTo>
                <a:lnTo>
                  <a:pt x="1282" y="440"/>
                </a:lnTo>
                <a:lnTo>
                  <a:pt x="1285" y="440"/>
                </a:lnTo>
                <a:lnTo>
                  <a:pt x="1287" y="425"/>
                </a:lnTo>
                <a:lnTo>
                  <a:pt x="1287" y="407"/>
                </a:lnTo>
                <a:lnTo>
                  <a:pt x="1287" y="387"/>
                </a:lnTo>
                <a:lnTo>
                  <a:pt x="1287" y="367"/>
                </a:lnTo>
                <a:lnTo>
                  <a:pt x="1285" y="352"/>
                </a:lnTo>
                <a:lnTo>
                  <a:pt x="1282" y="343"/>
                </a:lnTo>
                <a:close/>
                <a:moveTo>
                  <a:pt x="1238" y="343"/>
                </a:moveTo>
                <a:lnTo>
                  <a:pt x="1238" y="351"/>
                </a:lnTo>
                <a:lnTo>
                  <a:pt x="1231" y="356"/>
                </a:lnTo>
                <a:lnTo>
                  <a:pt x="1234" y="400"/>
                </a:lnTo>
                <a:lnTo>
                  <a:pt x="1238" y="400"/>
                </a:lnTo>
                <a:lnTo>
                  <a:pt x="1240" y="411"/>
                </a:lnTo>
                <a:lnTo>
                  <a:pt x="1238" y="421"/>
                </a:lnTo>
                <a:lnTo>
                  <a:pt x="1238" y="431"/>
                </a:lnTo>
                <a:lnTo>
                  <a:pt x="1242" y="440"/>
                </a:lnTo>
                <a:lnTo>
                  <a:pt x="1242" y="425"/>
                </a:lnTo>
                <a:lnTo>
                  <a:pt x="1243" y="407"/>
                </a:lnTo>
                <a:lnTo>
                  <a:pt x="1243" y="387"/>
                </a:lnTo>
                <a:lnTo>
                  <a:pt x="1243" y="367"/>
                </a:lnTo>
                <a:lnTo>
                  <a:pt x="1242" y="352"/>
                </a:lnTo>
                <a:lnTo>
                  <a:pt x="1238" y="343"/>
                </a:lnTo>
                <a:close/>
                <a:moveTo>
                  <a:pt x="3911" y="340"/>
                </a:moveTo>
                <a:lnTo>
                  <a:pt x="3909" y="351"/>
                </a:lnTo>
                <a:lnTo>
                  <a:pt x="3909" y="363"/>
                </a:lnTo>
                <a:lnTo>
                  <a:pt x="3911" y="374"/>
                </a:lnTo>
                <a:lnTo>
                  <a:pt x="3914" y="383"/>
                </a:lnTo>
                <a:lnTo>
                  <a:pt x="3914" y="367"/>
                </a:lnTo>
                <a:lnTo>
                  <a:pt x="3914" y="352"/>
                </a:lnTo>
                <a:lnTo>
                  <a:pt x="3918" y="340"/>
                </a:lnTo>
                <a:lnTo>
                  <a:pt x="3911" y="340"/>
                </a:lnTo>
                <a:close/>
                <a:moveTo>
                  <a:pt x="3671" y="340"/>
                </a:moveTo>
                <a:lnTo>
                  <a:pt x="3671" y="343"/>
                </a:lnTo>
                <a:lnTo>
                  <a:pt x="3673" y="351"/>
                </a:lnTo>
                <a:lnTo>
                  <a:pt x="3673" y="361"/>
                </a:lnTo>
                <a:lnTo>
                  <a:pt x="3673" y="372"/>
                </a:lnTo>
                <a:lnTo>
                  <a:pt x="3674" y="383"/>
                </a:lnTo>
                <a:lnTo>
                  <a:pt x="3678" y="383"/>
                </a:lnTo>
                <a:lnTo>
                  <a:pt x="3678" y="451"/>
                </a:lnTo>
                <a:lnTo>
                  <a:pt x="3682" y="451"/>
                </a:lnTo>
                <a:lnTo>
                  <a:pt x="3678" y="463"/>
                </a:lnTo>
                <a:lnTo>
                  <a:pt x="3685" y="463"/>
                </a:lnTo>
                <a:lnTo>
                  <a:pt x="3694" y="340"/>
                </a:lnTo>
                <a:lnTo>
                  <a:pt x="3671" y="340"/>
                </a:lnTo>
                <a:close/>
                <a:moveTo>
                  <a:pt x="2638" y="340"/>
                </a:moveTo>
                <a:lnTo>
                  <a:pt x="2642" y="380"/>
                </a:lnTo>
                <a:lnTo>
                  <a:pt x="2645" y="380"/>
                </a:lnTo>
                <a:lnTo>
                  <a:pt x="2645" y="360"/>
                </a:lnTo>
                <a:lnTo>
                  <a:pt x="2642" y="360"/>
                </a:lnTo>
                <a:lnTo>
                  <a:pt x="2643" y="354"/>
                </a:lnTo>
                <a:lnTo>
                  <a:pt x="2645" y="351"/>
                </a:lnTo>
                <a:lnTo>
                  <a:pt x="2645" y="349"/>
                </a:lnTo>
                <a:lnTo>
                  <a:pt x="2643" y="345"/>
                </a:lnTo>
                <a:lnTo>
                  <a:pt x="2642" y="343"/>
                </a:lnTo>
                <a:lnTo>
                  <a:pt x="2638" y="340"/>
                </a:lnTo>
                <a:close/>
                <a:moveTo>
                  <a:pt x="2311" y="340"/>
                </a:moveTo>
                <a:lnTo>
                  <a:pt x="2311" y="356"/>
                </a:lnTo>
                <a:lnTo>
                  <a:pt x="2314" y="356"/>
                </a:lnTo>
                <a:lnTo>
                  <a:pt x="2314" y="340"/>
                </a:lnTo>
                <a:lnTo>
                  <a:pt x="2311" y="340"/>
                </a:lnTo>
                <a:close/>
                <a:moveTo>
                  <a:pt x="191" y="340"/>
                </a:moveTo>
                <a:lnTo>
                  <a:pt x="189" y="351"/>
                </a:lnTo>
                <a:lnTo>
                  <a:pt x="189" y="363"/>
                </a:lnTo>
                <a:lnTo>
                  <a:pt x="191" y="374"/>
                </a:lnTo>
                <a:lnTo>
                  <a:pt x="194" y="383"/>
                </a:lnTo>
                <a:lnTo>
                  <a:pt x="194" y="367"/>
                </a:lnTo>
                <a:lnTo>
                  <a:pt x="194" y="352"/>
                </a:lnTo>
                <a:lnTo>
                  <a:pt x="198" y="340"/>
                </a:lnTo>
                <a:lnTo>
                  <a:pt x="191" y="340"/>
                </a:lnTo>
                <a:close/>
                <a:moveTo>
                  <a:pt x="62" y="331"/>
                </a:moveTo>
                <a:lnTo>
                  <a:pt x="62" y="356"/>
                </a:lnTo>
                <a:lnTo>
                  <a:pt x="65" y="356"/>
                </a:lnTo>
                <a:lnTo>
                  <a:pt x="65" y="331"/>
                </a:lnTo>
                <a:lnTo>
                  <a:pt x="62" y="331"/>
                </a:lnTo>
                <a:close/>
                <a:moveTo>
                  <a:pt x="4594" y="327"/>
                </a:moveTo>
                <a:lnTo>
                  <a:pt x="4594" y="351"/>
                </a:lnTo>
                <a:lnTo>
                  <a:pt x="4598" y="351"/>
                </a:lnTo>
                <a:lnTo>
                  <a:pt x="4598" y="327"/>
                </a:lnTo>
                <a:lnTo>
                  <a:pt x="4594" y="327"/>
                </a:lnTo>
                <a:close/>
                <a:moveTo>
                  <a:pt x="4551" y="327"/>
                </a:moveTo>
                <a:lnTo>
                  <a:pt x="4551" y="338"/>
                </a:lnTo>
                <a:lnTo>
                  <a:pt x="4554" y="351"/>
                </a:lnTo>
                <a:lnTo>
                  <a:pt x="4558" y="360"/>
                </a:lnTo>
                <a:lnTo>
                  <a:pt x="4558" y="345"/>
                </a:lnTo>
                <a:lnTo>
                  <a:pt x="4556" y="334"/>
                </a:lnTo>
                <a:lnTo>
                  <a:pt x="4551" y="327"/>
                </a:lnTo>
                <a:close/>
                <a:moveTo>
                  <a:pt x="3251" y="327"/>
                </a:moveTo>
                <a:lnTo>
                  <a:pt x="3249" y="340"/>
                </a:lnTo>
                <a:lnTo>
                  <a:pt x="3249" y="356"/>
                </a:lnTo>
                <a:lnTo>
                  <a:pt x="3251" y="369"/>
                </a:lnTo>
                <a:lnTo>
                  <a:pt x="3254" y="380"/>
                </a:lnTo>
                <a:lnTo>
                  <a:pt x="3254" y="365"/>
                </a:lnTo>
                <a:lnTo>
                  <a:pt x="3254" y="351"/>
                </a:lnTo>
                <a:lnTo>
                  <a:pt x="3254" y="336"/>
                </a:lnTo>
                <a:lnTo>
                  <a:pt x="3251" y="327"/>
                </a:lnTo>
                <a:close/>
                <a:moveTo>
                  <a:pt x="874" y="327"/>
                </a:moveTo>
                <a:lnTo>
                  <a:pt x="874" y="351"/>
                </a:lnTo>
                <a:lnTo>
                  <a:pt x="878" y="351"/>
                </a:lnTo>
                <a:lnTo>
                  <a:pt x="878" y="327"/>
                </a:lnTo>
                <a:lnTo>
                  <a:pt x="874" y="327"/>
                </a:lnTo>
                <a:close/>
                <a:moveTo>
                  <a:pt x="831" y="327"/>
                </a:moveTo>
                <a:lnTo>
                  <a:pt x="831" y="338"/>
                </a:lnTo>
                <a:lnTo>
                  <a:pt x="834" y="351"/>
                </a:lnTo>
                <a:lnTo>
                  <a:pt x="838" y="360"/>
                </a:lnTo>
                <a:lnTo>
                  <a:pt x="838" y="345"/>
                </a:lnTo>
                <a:lnTo>
                  <a:pt x="836" y="334"/>
                </a:lnTo>
                <a:lnTo>
                  <a:pt x="831" y="327"/>
                </a:lnTo>
                <a:close/>
                <a:moveTo>
                  <a:pt x="5445" y="314"/>
                </a:moveTo>
                <a:lnTo>
                  <a:pt x="5445" y="327"/>
                </a:lnTo>
                <a:lnTo>
                  <a:pt x="5445" y="345"/>
                </a:lnTo>
                <a:lnTo>
                  <a:pt x="5445" y="363"/>
                </a:lnTo>
                <a:lnTo>
                  <a:pt x="5445" y="380"/>
                </a:lnTo>
                <a:lnTo>
                  <a:pt x="5447" y="394"/>
                </a:lnTo>
                <a:lnTo>
                  <a:pt x="5451" y="403"/>
                </a:lnTo>
                <a:lnTo>
                  <a:pt x="5451" y="391"/>
                </a:lnTo>
                <a:lnTo>
                  <a:pt x="5451" y="374"/>
                </a:lnTo>
                <a:lnTo>
                  <a:pt x="5451" y="356"/>
                </a:lnTo>
                <a:lnTo>
                  <a:pt x="5451" y="338"/>
                </a:lnTo>
                <a:lnTo>
                  <a:pt x="5449" y="323"/>
                </a:lnTo>
                <a:lnTo>
                  <a:pt x="5445" y="314"/>
                </a:lnTo>
                <a:close/>
                <a:moveTo>
                  <a:pt x="3914" y="314"/>
                </a:moveTo>
                <a:lnTo>
                  <a:pt x="3914" y="334"/>
                </a:lnTo>
                <a:lnTo>
                  <a:pt x="3918" y="334"/>
                </a:lnTo>
                <a:lnTo>
                  <a:pt x="3918" y="314"/>
                </a:lnTo>
                <a:lnTo>
                  <a:pt x="3914" y="314"/>
                </a:lnTo>
                <a:close/>
                <a:moveTo>
                  <a:pt x="1725" y="314"/>
                </a:moveTo>
                <a:lnTo>
                  <a:pt x="1725" y="327"/>
                </a:lnTo>
                <a:lnTo>
                  <a:pt x="1725" y="345"/>
                </a:lnTo>
                <a:lnTo>
                  <a:pt x="1725" y="363"/>
                </a:lnTo>
                <a:lnTo>
                  <a:pt x="1725" y="380"/>
                </a:lnTo>
                <a:lnTo>
                  <a:pt x="1727" y="394"/>
                </a:lnTo>
                <a:lnTo>
                  <a:pt x="1731" y="403"/>
                </a:lnTo>
                <a:lnTo>
                  <a:pt x="1731" y="391"/>
                </a:lnTo>
                <a:lnTo>
                  <a:pt x="1731" y="374"/>
                </a:lnTo>
                <a:lnTo>
                  <a:pt x="1731" y="356"/>
                </a:lnTo>
                <a:lnTo>
                  <a:pt x="1731" y="338"/>
                </a:lnTo>
                <a:lnTo>
                  <a:pt x="1729" y="323"/>
                </a:lnTo>
                <a:lnTo>
                  <a:pt x="1725" y="314"/>
                </a:lnTo>
                <a:close/>
                <a:moveTo>
                  <a:pt x="194" y="314"/>
                </a:moveTo>
                <a:lnTo>
                  <a:pt x="194" y="334"/>
                </a:lnTo>
                <a:lnTo>
                  <a:pt x="198" y="334"/>
                </a:lnTo>
                <a:lnTo>
                  <a:pt x="198" y="314"/>
                </a:lnTo>
                <a:lnTo>
                  <a:pt x="194" y="314"/>
                </a:lnTo>
                <a:close/>
                <a:moveTo>
                  <a:pt x="4598" y="311"/>
                </a:moveTo>
                <a:lnTo>
                  <a:pt x="4598" y="323"/>
                </a:lnTo>
                <a:lnTo>
                  <a:pt x="4602" y="323"/>
                </a:lnTo>
                <a:lnTo>
                  <a:pt x="4602" y="311"/>
                </a:lnTo>
                <a:lnTo>
                  <a:pt x="4598" y="311"/>
                </a:lnTo>
                <a:close/>
                <a:moveTo>
                  <a:pt x="4142" y="311"/>
                </a:moveTo>
                <a:lnTo>
                  <a:pt x="4142" y="334"/>
                </a:lnTo>
                <a:lnTo>
                  <a:pt x="4145" y="334"/>
                </a:lnTo>
                <a:lnTo>
                  <a:pt x="4145" y="311"/>
                </a:lnTo>
                <a:lnTo>
                  <a:pt x="4142" y="311"/>
                </a:lnTo>
                <a:close/>
                <a:moveTo>
                  <a:pt x="878" y="311"/>
                </a:moveTo>
                <a:lnTo>
                  <a:pt x="878" y="323"/>
                </a:lnTo>
                <a:lnTo>
                  <a:pt x="882" y="323"/>
                </a:lnTo>
                <a:lnTo>
                  <a:pt x="882" y="311"/>
                </a:lnTo>
                <a:lnTo>
                  <a:pt x="878" y="311"/>
                </a:lnTo>
                <a:close/>
                <a:moveTo>
                  <a:pt x="422" y="311"/>
                </a:moveTo>
                <a:lnTo>
                  <a:pt x="422" y="334"/>
                </a:lnTo>
                <a:lnTo>
                  <a:pt x="425" y="334"/>
                </a:lnTo>
                <a:lnTo>
                  <a:pt x="425" y="311"/>
                </a:lnTo>
                <a:lnTo>
                  <a:pt x="422" y="311"/>
                </a:lnTo>
                <a:close/>
                <a:moveTo>
                  <a:pt x="4891" y="307"/>
                </a:moveTo>
                <a:lnTo>
                  <a:pt x="4891" y="314"/>
                </a:lnTo>
                <a:lnTo>
                  <a:pt x="4894" y="314"/>
                </a:lnTo>
                <a:lnTo>
                  <a:pt x="4894" y="307"/>
                </a:lnTo>
                <a:lnTo>
                  <a:pt x="4891" y="307"/>
                </a:lnTo>
                <a:close/>
                <a:moveTo>
                  <a:pt x="4374" y="307"/>
                </a:moveTo>
                <a:lnTo>
                  <a:pt x="4374" y="320"/>
                </a:lnTo>
                <a:lnTo>
                  <a:pt x="4373" y="332"/>
                </a:lnTo>
                <a:lnTo>
                  <a:pt x="4374" y="343"/>
                </a:lnTo>
                <a:lnTo>
                  <a:pt x="4378" y="351"/>
                </a:lnTo>
                <a:lnTo>
                  <a:pt x="4378" y="340"/>
                </a:lnTo>
                <a:lnTo>
                  <a:pt x="4378" y="327"/>
                </a:lnTo>
                <a:lnTo>
                  <a:pt x="4378" y="316"/>
                </a:lnTo>
                <a:lnTo>
                  <a:pt x="4374" y="307"/>
                </a:lnTo>
                <a:close/>
                <a:moveTo>
                  <a:pt x="3491" y="307"/>
                </a:moveTo>
                <a:lnTo>
                  <a:pt x="3489" y="320"/>
                </a:lnTo>
                <a:lnTo>
                  <a:pt x="3491" y="334"/>
                </a:lnTo>
                <a:lnTo>
                  <a:pt x="3494" y="343"/>
                </a:lnTo>
                <a:lnTo>
                  <a:pt x="3494" y="331"/>
                </a:lnTo>
                <a:lnTo>
                  <a:pt x="3494" y="316"/>
                </a:lnTo>
                <a:lnTo>
                  <a:pt x="3491" y="307"/>
                </a:lnTo>
                <a:close/>
                <a:moveTo>
                  <a:pt x="3334" y="307"/>
                </a:moveTo>
                <a:lnTo>
                  <a:pt x="3333" y="334"/>
                </a:lnTo>
                <a:lnTo>
                  <a:pt x="3331" y="363"/>
                </a:lnTo>
                <a:lnTo>
                  <a:pt x="3331" y="392"/>
                </a:lnTo>
                <a:lnTo>
                  <a:pt x="3334" y="420"/>
                </a:lnTo>
                <a:lnTo>
                  <a:pt x="3334" y="432"/>
                </a:lnTo>
                <a:lnTo>
                  <a:pt x="3334" y="445"/>
                </a:lnTo>
                <a:lnTo>
                  <a:pt x="3338" y="456"/>
                </a:lnTo>
                <a:lnTo>
                  <a:pt x="3338" y="431"/>
                </a:lnTo>
                <a:lnTo>
                  <a:pt x="3342" y="431"/>
                </a:lnTo>
                <a:lnTo>
                  <a:pt x="3342" y="427"/>
                </a:lnTo>
                <a:lnTo>
                  <a:pt x="3338" y="427"/>
                </a:lnTo>
                <a:lnTo>
                  <a:pt x="3342" y="411"/>
                </a:lnTo>
                <a:lnTo>
                  <a:pt x="3338" y="411"/>
                </a:lnTo>
                <a:lnTo>
                  <a:pt x="3338" y="343"/>
                </a:lnTo>
                <a:lnTo>
                  <a:pt x="3338" y="329"/>
                </a:lnTo>
                <a:lnTo>
                  <a:pt x="3338" y="316"/>
                </a:lnTo>
                <a:lnTo>
                  <a:pt x="3334" y="307"/>
                </a:lnTo>
                <a:close/>
                <a:moveTo>
                  <a:pt x="2454" y="307"/>
                </a:moveTo>
                <a:lnTo>
                  <a:pt x="2454" y="334"/>
                </a:lnTo>
                <a:lnTo>
                  <a:pt x="2458" y="334"/>
                </a:lnTo>
                <a:lnTo>
                  <a:pt x="2458" y="307"/>
                </a:lnTo>
                <a:lnTo>
                  <a:pt x="2454" y="307"/>
                </a:lnTo>
                <a:close/>
                <a:moveTo>
                  <a:pt x="1171" y="307"/>
                </a:moveTo>
                <a:lnTo>
                  <a:pt x="1171" y="314"/>
                </a:lnTo>
                <a:lnTo>
                  <a:pt x="1174" y="314"/>
                </a:lnTo>
                <a:lnTo>
                  <a:pt x="1174" y="307"/>
                </a:lnTo>
                <a:lnTo>
                  <a:pt x="1171" y="307"/>
                </a:lnTo>
                <a:close/>
                <a:moveTo>
                  <a:pt x="654" y="307"/>
                </a:moveTo>
                <a:lnTo>
                  <a:pt x="654" y="320"/>
                </a:lnTo>
                <a:lnTo>
                  <a:pt x="653" y="332"/>
                </a:lnTo>
                <a:lnTo>
                  <a:pt x="654" y="343"/>
                </a:lnTo>
                <a:lnTo>
                  <a:pt x="658" y="351"/>
                </a:lnTo>
                <a:lnTo>
                  <a:pt x="658" y="340"/>
                </a:lnTo>
                <a:lnTo>
                  <a:pt x="658" y="327"/>
                </a:lnTo>
                <a:lnTo>
                  <a:pt x="658" y="316"/>
                </a:lnTo>
                <a:lnTo>
                  <a:pt x="654" y="307"/>
                </a:lnTo>
                <a:close/>
                <a:moveTo>
                  <a:pt x="5245" y="303"/>
                </a:moveTo>
                <a:lnTo>
                  <a:pt x="5245" y="363"/>
                </a:lnTo>
                <a:lnTo>
                  <a:pt x="5251" y="363"/>
                </a:lnTo>
                <a:lnTo>
                  <a:pt x="5251" y="367"/>
                </a:lnTo>
                <a:lnTo>
                  <a:pt x="5245" y="367"/>
                </a:lnTo>
                <a:lnTo>
                  <a:pt x="5245" y="380"/>
                </a:lnTo>
                <a:lnTo>
                  <a:pt x="5247" y="394"/>
                </a:lnTo>
                <a:lnTo>
                  <a:pt x="5251" y="403"/>
                </a:lnTo>
                <a:lnTo>
                  <a:pt x="5251" y="416"/>
                </a:lnTo>
                <a:lnTo>
                  <a:pt x="5251" y="429"/>
                </a:lnTo>
                <a:lnTo>
                  <a:pt x="5254" y="440"/>
                </a:lnTo>
                <a:lnTo>
                  <a:pt x="5254" y="414"/>
                </a:lnTo>
                <a:lnTo>
                  <a:pt x="5254" y="387"/>
                </a:lnTo>
                <a:lnTo>
                  <a:pt x="5254" y="361"/>
                </a:lnTo>
                <a:lnTo>
                  <a:pt x="5251" y="340"/>
                </a:lnTo>
                <a:lnTo>
                  <a:pt x="5249" y="325"/>
                </a:lnTo>
                <a:lnTo>
                  <a:pt x="5249" y="312"/>
                </a:lnTo>
                <a:lnTo>
                  <a:pt x="5245" y="303"/>
                </a:lnTo>
                <a:close/>
                <a:moveTo>
                  <a:pt x="1525" y="303"/>
                </a:moveTo>
                <a:lnTo>
                  <a:pt x="1525" y="363"/>
                </a:lnTo>
                <a:lnTo>
                  <a:pt x="1531" y="363"/>
                </a:lnTo>
                <a:lnTo>
                  <a:pt x="1531" y="367"/>
                </a:lnTo>
                <a:lnTo>
                  <a:pt x="1525" y="367"/>
                </a:lnTo>
                <a:lnTo>
                  <a:pt x="1525" y="380"/>
                </a:lnTo>
                <a:lnTo>
                  <a:pt x="1527" y="394"/>
                </a:lnTo>
                <a:lnTo>
                  <a:pt x="1531" y="403"/>
                </a:lnTo>
                <a:lnTo>
                  <a:pt x="1531" y="416"/>
                </a:lnTo>
                <a:lnTo>
                  <a:pt x="1531" y="429"/>
                </a:lnTo>
                <a:lnTo>
                  <a:pt x="1534" y="440"/>
                </a:lnTo>
                <a:lnTo>
                  <a:pt x="1534" y="414"/>
                </a:lnTo>
                <a:lnTo>
                  <a:pt x="1534" y="387"/>
                </a:lnTo>
                <a:lnTo>
                  <a:pt x="1534" y="361"/>
                </a:lnTo>
                <a:lnTo>
                  <a:pt x="1531" y="340"/>
                </a:lnTo>
                <a:lnTo>
                  <a:pt x="1529" y="325"/>
                </a:lnTo>
                <a:lnTo>
                  <a:pt x="1529" y="312"/>
                </a:lnTo>
                <a:lnTo>
                  <a:pt x="1525" y="303"/>
                </a:lnTo>
                <a:close/>
                <a:moveTo>
                  <a:pt x="5791" y="300"/>
                </a:moveTo>
                <a:lnTo>
                  <a:pt x="5791" y="307"/>
                </a:lnTo>
                <a:lnTo>
                  <a:pt x="5794" y="307"/>
                </a:lnTo>
                <a:lnTo>
                  <a:pt x="5794" y="300"/>
                </a:lnTo>
                <a:lnTo>
                  <a:pt x="5791" y="300"/>
                </a:lnTo>
                <a:close/>
                <a:moveTo>
                  <a:pt x="4682" y="300"/>
                </a:moveTo>
                <a:lnTo>
                  <a:pt x="4694" y="374"/>
                </a:lnTo>
                <a:lnTo>
                  <a:pt x="4694" y="389"/>
                </a:lnTo>
                <a:lnTo>
                  <a:pt x="4694" y="401"/>
                </a:lnTo>
                <a:lnTo>
                  <a:pt x="4698" y="411"/>
                </a:lnTo>
                <a:lnTo>
                  <a:pt x="4698" y="340"/>
                </a:lnTo>
                <a:lnTo>
                  <a:pt x="4691" y="334"/>
                </a:lnTo>
                <a:lnTo>
                  <a:pt x="4691" y="327"/>
                </a:lnTo>
                <a:lnTo>
                  <a:pt x="4698" y="327"/>
                </a:lnTo>
                <a:lnTo>
                  <a:pt x="4698" y="311"/>
                </a:lnTo>
                <a:lnTo>
                  <a:pt x="4694" y="311"/>
                </a:lnTo>
                <a:lnTo>
                  <a:pt x="4694" y="307"/>
                </a:lnTo>
                <a:lnTo>
                  <a:pt x="4698" y="307"/>
                </a:lnTo>
                <a:lnTo>
                  <a:pt x="4698" y="300"/>
                </a:lnTo>
                <a:lnTo>
                  <a:pt x="4682" y="300"/>
                </a:lnTo>
                <a:close/>
                <a:moveTo>
                  <a:pt x="2071" y="300"/>
                </a:moveTo>
                <a:lnTo>
                  <a:pt x="2071" y="307"/>
                </a:lnTo>
                <a:lnTo>
                  <a:pt x="2074" y="307"/>
                </a:lnTo>
                <a:lnTo>
                  <a:pt x="2074" y="300"/>
                </a:lnTo>
                <a:lnTo>
                  <a:pt x="2071" y="300"/>
                </a:lnTo>
                <a:close/>
                <a:moveTo>
                  <a:pt x="962" y="300"/>
                </a:moveTo>
                <a:lnTo>
                  <a:pt x="974" y="374"/>
                </a:lnTo>
                <a:lnTo>
                  <a:pt x="974" y="389"/>
                </a:lnTo>
                <a:lnTo>
                  <a:pt x="974" y="401"/>
                </a:lnTo>
                <a:lnTo>
                  <a:pt x="978" y="411"/>
                </a:lnTo>
                <a:lnTo>
                  <a:pt x="978" y="340"/>
                </a:lnTo>
                <a:lnTo>
                  <a:pt x="971" y="334"/>
                </a:lnTo>
                <a:lnTo>
                  <a:pt x="971" y="327"/>
                </a:lnTo>
                <a:lnTo>
                  <a:pt x="978" y="327"/>
                </a:lnTo>
                <a:lnTo>
                  <a:pt x="978" y="311"/>
                </a:lnTo>
                <a:lnTo>
                  <a:pt x="974" y="311"/>
                </a:lnTo>
                <a:lnTo>
                  <a:pt x="974" y="307"/>
                </a:lnTo>
                <a:lnTo>
                  <a:pt x="978" y="307"/>
                </a:lnTo>
                <a:lnTo>
                  <a:pt x="978" y="300"/>
                </a:lnTo>
                <a:lnTo>
                  <a:pt x="962" y="300"/>
                </a:lnTo>
                <a:close/>
                <a:moveTo>
                  <a:pt x="5378" y="296"/>
                </a:moveTo>
                <a:lnTo>
                  <a:pt x="5378" y="311"/>
                </a:lnTo>
                <a:lnTo>
                  <a:pt x="5378" y="325"/>
                </a:lnTo>
                <a:lnTo>
                  <a:pt x="5382" y="334"/>
                </a:lnTo>
                <a:lnTo>
                  <a:pt x="5383" y="320"/>
                </a:lnTo>
                <a:lnTo>
                  <a:pt x="5382" y="305"/>
                </a:lnTo>
                <a:lnTo>
                  <a:pt x="5378" y="296"/>
                </a:lnTo>
                <a:close/>
                <a:moveTo>
                  <a:pt x="3038" y="296"/>
                </a:moveTo>
                <a:lnTo>
                  <a:pt x="3022" y="298"/>
                </a:lnTo>
                <a:lnTo>
                  <a:pt x="3002" y="300"/>
                </a:lnTo>
                <a:lnTo>
                  <a:pt x="2998" y="316"/>
                </a:lnTo>
                <a:lnTo>
                  <a:pt x="2996" y="336"/>
                </a:lnTo>
                <a:lnTo>
                  <a:pt x="2996" y="358"/>
                </a:lnTo>
                <a:lnTo>
                  <a:pt x="2998" y="380"/>
                </a:lnTo>
                <a:lnTo>
                  <a:pt x="3002" y="380"/>
                </a:lnTo>
                <a:lnTo>
                  <a:pt x="3002" y="391"/>
                </a:lnTo>
                <a:lnTo>
                  <a:pt x="3005" y="391"/>
                </a:lnTo>
                <a:lnTo>
                  <a:pt x="3014" y="331"/>
                </a:lnTo>
                <a:lnTo>
                  <a:pt x="3025" y="331"/>
                </a:lnTo>
                <a:lnTo>
                  <a:pt x="3023" y="343"/>
                </a:lnTo>
                <a:lnTo>
                  <a:pt x="3022" y="358"/>
                </a:lnTo>
                <a:lnTo>
                  <a:pt x="3022" y="372"/>
                </a:lnTo>
                <a:lnTo>
                  <a:pt x="3025" y="383"/>
                </a:lnTo>
                <a:lnTo>
                  <a:pt x="3027" y="351"/>
                </a:lnTo>
                <a:lnTo>
                  <a:pt x="3033" y="321"/>
                </a:lnTo>
                <a:lnTo>
                  <a:pt x="3038" y="296"/>
                </a:lnTo>
                <a:close/>
                <a:moveTo>
                  <a:pt x="1658" y="296"/>
                </a:moveTo>
                <a:lnTo>
                  <a:pt x="1658" y="311"/>
                </a:lnTo>
                <a:lnTo>
                  <a:pt x="1658" y="325"/>
                </a:lnTo>
                <a:lnTo>
                  <a:pt x="1662" y="334"/>
                </a:lnTo>
                <a:lnTo>
                  <a:pt x="1663" y="320"/>
                </a:lnTo>
                <a:lnTo>
                  <a:pt x="1662" y="305"/>
                </a:lnTo>
                <a:lnTo>
                  <a:pt x="1658" y="296"/>
                </a:lnTo>
                <a:close/>
                <a:moveTo>
                  <a:pt x="2902" y="283"/>
                </a:moveTo>
                <a:lnTo>
                  <a:pt x="2894" y="360"/>
                </a:lnTo>
                <a:lnTo>
                  <a:pt x="2898" y="360"/>
                </a:lnTo>
                <a:lnTo>
                  <a:pt x="2898" y="356"/>
                </a:lnTo>
                <a:lnTo>
                  <a:pt x="2902" y="349"/>
                </a:lnTo>
                <a:lnTo>
                  <a:pt x="2903" y="336"/>
                </a:lnTo>
                <a:lnTo>
                  <a:pt x="2905" y="320"/>
                </a:lnTo>
                <a:lnTo>
                  <a:pt x="2905" y="303"/>
                </a:lnTo>
                <a:lnTo>
                  <a:pt x="2905" y="291"/>
                </a:lnTo>
                <a:lnTo>
                  <a:pt x="2902" y="283"/>
                </a:lnTo>
                <a:close/>
                <a:moveTo>
                  <a:pt x="5785" y="280"/>
                </a:moveTo>
                <a:lnTo>
                  <a:pt x="5785" y="287"/>
                </a:lnTo>
                <a:lnTo>
                  <a:pt x="5791" y="287"/>
                </a:lnTo>
                <a:lnTo>
                  <a:pt x="5791" y="280"/>
                </a:lnTo>
                <a:lnTo>
                  <a:pt x="5785" y="280"/>
                </a:lnTo>
                <a:close/>
                <a:moveTo>
                  <a:pt x="2065" y="280"/>
                </a:moveTo>
                <a:lnTo>
                  <a:pt x="2065" y="287"/>
                </a:lnTo>
                <a:lnTo>
                  <a:pt x="2071" y="287"/>
                </a:lnTo>
                <a:lnTo>
                  <a:pt x="2071" y="280"/>
                </a:lnTo>
                <a:lnTo>
                  <a:pt x="2065" y="280"/>
                </a:lnTo>
                <a:close/>
                <a:moveTo>
                  <a:pt x="3831" y="274"/>
                </a:moveTo>
                <a:lnTo>
                  <a:pt x="3831" y="343"/>
                </a:lnTo>
                <a:lnTo>
                  <a:pt x="3834" y="343"/>
                </a:lnTo>
                <a:lnTo>
                  <a:pt x="3834" y="356"/>
                </a:lnTo>
                <a:lnTo>
                  <a:pt x="3838" y="356"/>
                </a:lnTo>
                <a:lnTo>
                  <a:pt x="3838" y="374"/>
                </a:lnTo>
                <a:lnTo>
                  <a:pt x="3842" y="374"/>
                </a:lnTo>
                <a:lnTo>
                  <a:pt x="3842" y="400"/>
                </a:lnTo>
                <a:lnTo>
                  <a:pt x="3845" y="400"/>
                </a:lnTo>
                <a:lnTo>
                  <a:pt x="3847" y="378"/>
                </a:lnTo>
                <a:lnTo>
                  <a:pt x="3845" y="354"/>
                </a:lnTo>
                <a:lnTo>
                  <a:pt x="3845" y="329"/>
                </a:lnTo>
                <a:lnTo>
                  <a:pt x="3842" y="307"/>
                </a:lnTo>
                <a:lnTo>
                  <a:pt x="3838" y="287"/>
                </a:lnTo>
                <a:lnTo>
                  <a:pt x="3831" y="274"/>
                </a:lnTo>
                <a:close/>
                <a:moveTo>
                  <a:pt x="3342" y="274"/>
                </a:moveTo>
                <a:lnTo>
                  <a:pt x="3343" y="283"/>
                </a:lnTo>
                <a:lnTo>
                  <a:pt x="3345" y="298"/>
                </a:lnTo>
                <a:lnTo>
                  <a:pt x="3349" y="312"/>
                </a:lnTo>
                <a:lnTo>
                  <a:pt x="3351" y="325"/>
                </a:lnTo>
                <a:lnTo>
                  <a:pt x="3354" y="331"/>
                </a:lnTo>
                <a:lnTo>
                  <a:pt x="3351" y="274"/>
                </a:lnTo>
                <a:lnTo>
                  <a:pt x="3342" y="274"/>
                </a:lnTo>
                <a:close/>
                <a:moveTo>
                  <a:pt x="2905" y="271"/>
                </a:moveTo>
                <a:lnTo>
                  <a:pt x="2905" y="280"/>
                </a:lnTo>
                <a:lnTo>
                  <a:pt x="2911" y="280"/>
                </a:lnTo>
                <a:lnTo>
                  <a:pt x="2911" y="271"/>
                </a:lnTo>
                <a:lnTo>
                  <a:pt x="2905" y="271"/>
                </a:lnTo>
                <a:close/>
                <a:moveTo>
                  <a:pt x="5782" y="267"/>
                </a:moveTo>
                <a:lnTo>
                  <a:pt x="5782" y="274"/>
                </a:lnTo>
                <a:lnTo>
                  <a:pt x="5785" y="274"/>
                </a:lnTo>
                <a:lnTo>
                  <a:pt x="5785" y="267"/>
                </a:lnTo>
                <a:lnTo>
                  <a:pt x="5782" y="267"/>
                </a:lnTo>
                <a:close/>
                <a:moveTo>
                  <a:pt x="2062" y="267"/>
                </a:moveTo>
                <a:lnTo>
                  <a:pt x="2062" y="274"/>
                </a:lnTo>
                <a:lnTo>
                  <a:pt x="2065" y="274"/>
                </a:lnTo>
                <a:lnTo>
                  <a:pt x="2065" y="267"/>
                </a:lnTo>
                <a:lnTo>
                  <a:pt x="2062" y="267"/>
                </a:lnTo>
                <a:close/>
                <a:moveTo>
                  <a:pt x="5754" y="263"/>
                </a:moveTo>
                <a:lnTo>
                  <a:pt x="5754" y="271"/>
                </a:lnTo>
                <a:lnTo>
                  <a:pt x="5758" y="271"/>
                </a:lnTo>
                <a:lnTo>
                  <a:pt x="5758" y="263"/>
                </a:lnTo>
                <a:lnTo>
                  <a:pt x="5754" y="263"/>
                </a:lnTo>
                <a:close/>
                <a:moveTo>
                  <a:pt x="2334" y="263"/>
                </a:moveTo>
                <a:lnTo>
                  <a:pt x="2333" y="280"/>
                </a:lnTo>
                <a:lnTo>
                  <a:pt x="2333" y="294"/>
                </a:lnTo>
                <a:lnTo>
                  <a:pt x="2338" y="311"/>
                </a:lnTo>
                <a:lnTo>
                  <a:pt x="2338" y="327"/>
                </a:lnTo>
                <a:lnTo>
                  <a:pt x="2342" y="327"/>
                </a:lnTo>
                <a:lnTo>
                  <a:pt x="2342" y="311"/>
                </a:lnTo>
                <a:lnTo>
                  <a:pt x="2340" y="292"/>
                </a:lnTo>
                <a:lnTo>
                  <a:pt x="2338" y="274"/>
                </a:lnTo>
                <a:lnTo>
                  <a:pt x="2334" y="263"/>
                </a:lnTo>
                <a:close/>
                <a:moveTo>
                  <a:pt x="2034" y="263"/>
                </a:moveTo>
                <a:lnTo>
                  <a:pt x="2034" y="271"/>
                </a:lnTo>
                <a:lnTo>
                  <a:pt x="2038" y="271"/>
                </a:lnTo>
                <a:lnTo>
                  <a:pt x="2038" y="263"/>
                </a:lnTo>
                <a:lnTo>
                  <a:pt x="2034" y="263"/>
                </a:lnTo>
                <a:close/>
                <a:moveTo>
                  <a:pt x="3431" y="247"/>
                </a:moveTo>
                <a:lnTo>
                  <a:pt x="3429" y="280"/>
                </a:lnTo>
                <a:lnTo>
                  <a:pt x="3425" y="312"/>
                </a:lnTo>
                <a:lnTo>
                  <a:pt x="3425" y="345"/>
                </a:lnTo>
                <a:lnTo>
                  <a:pt x="3431" y="374"/>
                </a:lnTo>
                <a:lnTo>
                  <a:pt x="3431" y="407"/>
                </a:lnTo>
                <a:lnTo>
                  <a:pt x="3434" y="407"/>
                </a:lnTo>
                <a:lnTo>
                  <a:pt x="3436" y="381"/>
                </a:lnTo>
                <a:lnTo>
                  <a:pt x="3438" y="352"/>
                </a:lnTo>
                <a:lnTo>
                  <a:pt x="3440" y="323"/>
                </a:lnTo>
                <a:lnTo>
                  <a:pt x="3438" y="296"/>
                </a:lnTo>
                <a:lnTo>
                  <a:pt x="3434" y="271"/>
                </a:lnTo>
                <a:lnTo>
                  <a:pt x="3434" y="247"/>
                </a:lnTo>
                <a:lnTo>
                  <a:pt x="3431" y="247"/>
                </a:lnTo>
                <a:close/>
                <a:moveTo>
                  <a:pt x="4234" y="243"/>
                </a:moveTo>
                <a:lnTo>
                  <a:pt x="4234" y="251"/>
                </a:lnTo>
                <a:lnTo>
                  <a:pt x="4238" y="251"/>
                </a:lnTo>
                <a:lnTo>
                  <a:pt x="4238" y="243"/>
                </a:lnTo>
                <a:lnTo>
                  <a:pt x="4234" y="243"/>
                </a:lnTo>
                <a:close/>
                <a:moveTo>
                  <a:pt x="4022" y="243"/>
                </a:moveTo>
                <a:lnTo>
                  <a:pt x="4022" y="256"/>
                </a:lnTo>
                <a:lnTo>
                  <a:pt x="4020" y="271"/>
                </a:lnTo>
                <a:lnTo>
                  <a:pt x="4020" y="285"/>
                </a:lnTo>
                <a:lnTo>
                  <a:pt x="4022" y="298"/>
                </a:lnTo>
                <a:lnTo>
                  <a:pt x="4025" y="307"/>
                </a:lnTo>
                <a:lnTo>
                  <a:pt x="4027" y="294"/>
                </a:lnTo>
                <a:lnTo>
                  <a:pt x="4027" y="280"/>
                </a:lnTo>
                <a:lnTo>
                  <a:pt x="4027" y="265"/>
                </a:lnTo>
                <a:lnTo>
                  <a:pt x="4025" y="252"/>
                </a:lnTo>
                <a:lnTo>
                  <a:pt x="4022" y="243"/>
                </a:lnTo>
                <a:close/>
                <a:moveTo>
                  <a:pt x="514" y="243"/>
                </a:moveTo>
                <a:lnTo>
                  <a:pt x="514" y="251"/>
                </a:lnTo>
                <a:lnTo>
                  <a:pt x="518" y="251"/>
                </a:lnTo>
                <a:lnTo>
                  <a:pt x="518" y="243"/>
                </a:lnTo>
                <a:lnTo>
                  <a:pt x="514" y="243"/>
                </a:lnTo>
                <a:close/>
                <a:moveTo>
                  <a:pt x="302" y="243"/>
                </a:moveTo>
                <a:lnTo>
                  <a:pt x="302" y="256"/>
                </a:lnTo>
                <a:lnTo>
                  <a:pt x="300" y="271"/>
                </a:lnTo>
                <a:lnTo>
                  <a:pt x="300" y="285"/>
                </a:lnTo>
                <a:lnTo>
                  <a:pt x="302" y="298"/>
                </a:lnTo>
                <a:lnTo>
                  <a:pt x="305" y="307"/>
                </a:lnTo>
                <a:lnTo>
                  <a:pt x="307" y="294"/>
                </a:lnTo>
                <a:lnTo>
                  <a:pt x="307" y="280"/>
                </a:lnTo>
                <a:lnTo>
                  <a:pt x="307" y="265"/>
                </a:lnTo>
                <a:lnTo>
                  <a:pt x="305" y="252"/>
                </a:lnTo>
                <a:lnTo>
                  <a:pt x="302" y="243"/>
                </a:lnTo>
                <a:close/>
                <a:moveTo>
                  <a:pt x="4618" y="240"/>
                </a:moveTo>
                <a:lnTo>
                  <a:pt x="4618" y="254"/>
                </a:lnTo>
                <a:lnTo>
                  <a:pt x="4616" y="274"/>
                </a:lnTo>
                <a:lnTo>
                  <a:pt x="4616" y="294"/>
                </a:lnTo>
                <a:lnTo>
                  <a:pt x="4618" y="312"/>
                </a:lnTo>
                <a:lnTo>
                  <a:pt x="4622" y="323"/>
                </a:lnTo>
                <a:lnTo>
                  <a:pt x="4622" y="309"/>
                </a:lnTo>
                <a:lnTo>
                  <a:pt x="4623" y="289"/>
                </a:lnTo>
                <a:lnTo>
                  <a:pt x="4623" y="267"/>
                </a:lnTo>
                <a:lnTo>
                  <a:pt x="4622" y="249"/>
                </a:lnTo>
                <a:lnTo>
                  <a:pt x="4618" y="240"/>
                </a:lnTo>
                <a:close/>
                <a:moveTo>
                  <a:pt x="898" y="240"/>
                </a:moveTo>
                <a:lnTo>
                  <a:pt x="898" y="254"/>
                </a:lnTo>
                <a:lnTo>
                  <a:pt x="896" y="274"/>
                </a:lnTo>
                <a:lnTo>
                  <a:pt x="896" y="294"/>
                </a:lnTo>
                <a:lnTo>
                  <a:pt x="898" y="312"/>
                </a:lnTo>
                <a:lnTo>
                  <a:pt x="902" y="323"/>
                </a:lnTo>
                <a:lnTo>
                  <a:pt x="902" y="309"/>
                </a:lnTo>
                <a:lnTo>
                  <a:pt x="903" y="289"/>
                </a:lnTo>
                <a:lnTo>
                  <a:pt x="903" y="267"/>
                </a:lnTo>
                <a:lnTo>
                  <a:pt x="902" y="249"/>
                </a:lnTo>
                <a:lnTo>
                  <a:pt x="898" y="240"/>
                </a:lnTo>
                <a:close/>
                <a:moveTo>
                  <a:pt x="3065" y="231"/>
                </a:moveTo>
                <a:lnTo>
                  <a:pt x="3062" y="258"/>
                </a:lnTo>
                <a:lnTo>
                  <a:pt x="3054" y="283"/>
                </a:lnTo>
                <a:lnTo>
                  <a:pt x="3054" y="314"/>
                </a:lnTo>
                <a:lnTo>
                  <a:pt x="3051" y="314"/>
                </a:lnTo>
                <a:lnTo>
                  <a:pt x="3049" y="329"/>
                </a:lnTo>
                <a:lnTo>
                  <a:pt x="3047" y="349"/>
                </a:lnTo>
                <a:lnTo>
                  <a:pt x="3049" y="371"/>
                </a:lnTo>
                <a:lnTo>
                  <a:pt x="3051" y="392"/>
                </a:lnTo>
                <a:lnTo>
                  <a:pt x="3053" y="412"/>
                </a:lnTo>
                <a:lnTo>
                  <a:pt x="3054" y="423"/>
                </a:lnTo>
                <a:lnTo>
                  <a:pt x="3054" y="434"/>
                </a:lnTo>
                <a:lnTo>
                  <a:pt x="3054" y="445"/>
                </a:lnTo>
                <a:lnTo>
                  <a:pt x="3054" y="454"/>
                </a:lnTo>
                <a:lnTo>
                  <a:pt x="3058" y="463"/>
                </a:lnTo>
                <a:lnTo>
                  <a:pt x="3062" y="380"/>
                </a:lnTo>
                <a:lnTo>
                  <a:pt x="3065" y="380"/>
                </a:lnTo>
                <a:lnTo>
                  <a:pt x="3065" y="291"/>
                </a:lnTo>
                <a:lnTo>
                  <a:pt x="3067" y="278"/>
                </a:lnTo>
                <a:lnTo>
                  <a:pt x="3067" y="263"/>
                </a:lnTo>
                <a:lnTo>
                  <a:pt x="3069" y="251"/>
                </a:lnTo>
                <a:lnTo>
                  <a:pt x="3069" y="238"/>
                </a:lnTo>
                <a:lnTo>
                  <a:pt x="3065" y="231"/>
                </a:lnTo>
                <a:close/>
                <a:moveTo>
                  <a:pt x="4205" y="223"/>
                </a:moveTo>
                <a:lnTo>
                  <a:pt x="4203" y="234"/>
                </a:lnTo>
                <a:lnTo>
                  <a:pt x="4200" y="252"/>
                </a:lnTo>
                <a:lnTo>
                  <a:pt x="4198" y="272"/>
                </a:lnTo>
                <a:lnTo>
                  <a:pt x="4196" y="294"/>
                </a:lnTo>
                <a:lnTo>
                  <a:pt x="4196" y="311"/>
                </a:lnTo>
                <a:lnTo>
                  <a:pt x="4198" y="320"/>
                </a:lnTo>
                <a:lnTo>
                  <a:pt x="4202" y="298"/>
                </a:lnTo>
                <a:lnTo>
                  <a:pt x="4205" y="278"/>
                </a:lnTo>
                <a:lnTo>
                  <a:pt x="4209" y="260"/>
                </a:lnTo>
                <a:lnTo>
                  <a:pt x="4205" y="240"/>
                </a:lnTo>
                <a:lnTo>
                  <a:pt x="4205" y="234"/>
                </a:lnTo>
                <a:lnTo>
                  <a:pt x="4205" y="231"/>
                </a:lnTo>
                <a:lnTo>
                  <a:pt x="4207" y="229"/>
                </a:lnTo>
                <a:lnTo>
                  <a:pt x="4209" y="225"/>
                </a:lnTo>
                <a:lnTo>
                  <a:pt x="4211" y="223"/>
                </a:lnTo>
                <a:lnTo>
                  <a:pt x="4205" y="223"/>
                </a:lnTo>
                <a:close/>
                <a:moveTo>
                  <a:pt x="485" y="223"/>
                </a:moveTo>
                <a:lnTo>
                  <a:pt x="483" y="234"/>
                </a:lnTo>
                <a:lnTo>
                  <a:pt x="480" y="252"/>
                </a:lnTo>
                <a:lnTo>
                  <a:pt x="478" y="272"/>
                </a:lnTo>
                <a:lnTo>
                  <a:pt x="476" y="294"/>
                </a:lnTo>
                <a:lnTo>
                  <a:pt x="476" y="311"/>
                </a:lnTo>
                <a:lnTo>
                  <a:pt x="478" y="320"/>
                </a:lnTo>
                <a:lnTo>
                  <a:pt x="482" y="298"/>
                </a:lnTo>
                <a:lnTo>
                  <a:pt x="485" y="278"/>
                </a:lnTo>
                <a:lnTo>
                  <a:pt x="489" y="260"/>
                </a:lnTo>
                <a:lnTo>
                  <a:pt x="485" y="240"/>
                </a:lnTo>
                <a:lnTo>
                  <a:pt x="485" y="234"/>
                </a:lnTo>
                <a:lnTo>
                  <a:pt x="485" y="231"/>
                </a:lnTo>
                <a:lnTo>
                  <a:pt x="487" y="229"/>
                </a:lnTo>
                <a:lnTo>
                  <a:pt x="489" y="225"/>
                </a:lnTo>
                <a:lnTo>
                  <a:pt x="491" y="223"/>
                </a:lnTo>
                <a:lnTo>
                  <a:pt x="485" y="223"/>
                </a:lnTo>
                <a:close/>
                <a:moveTo>
                  <a:pt x="5758" y="220"/>
                </a:moveTo>
                <a:lnTo>
                  <a:pt x="5758" y="231"/>
                </a:lnTo>
                <a:lnTo>
                  <a:pt x="5762" y="231"/>
                </a:lnTo>
                <a:lnTo>
                  <a:pt x="5762" y="220"/>
                </a:lnTo>
                <a:lnTo>
                  <a:pt x="5758" y="220"/>
                </a:lnTo>
                <a:close/>
                <a:moveTo>
                  <a:pt x="2038" y="220"/>
                </a:moveTo>
                <a:lnTo>
                  <a:pt x="2038" y="231"/>
                </a:lnTo>
                <a:lnTo>
                  <a:pt x="2042" y="231"/>
                </a:lnTo>
                <a:lnTo>
                  <a:pt x="2042" y="220"/>
                </a:lnTo>
                <a:lnTo>
                  <a:pt x="2038" y="220"/>
                </a:lnTo>
                <a:close/>
                <a:moveTo>
                  <a:pt x="3438" y="214"/>
                </a:moveTo>
                <a:lnTo>
                  <a:pt x="3438" y="221"/>
                </a:lnTo>
                <a:lnTo>
                  <a:pt x="3438" y="229"/>
                </a:lnTo>
                <a:lnTo>
                  <a:pt x="3436" y="232"/>
                </a:lnTo>
                <a:lnTo>
                  <a:pt x="3434" y="238"/>
                </a:lnTo>
                <a:lnTo>
                  <a:pt x="3434" y="243"/>
                </a:lnTo>
                <a:lnTo>
                  <a:pt x="3442" y="243"/>
                </a:lnTo>
                <a:lnTo>
                  <a:pt x="3442" y="214"/>
                </a:lnTo>
                <a:lnTo>
                  <a:pt x="3438" y="214"/>
                </a:lnTo>
                <a:close/>
                <a:moveTo>
                  <a:pt x="2302" y="214"/>
                </a:moveTo>
                <a:lnTo>
                  <a:pt x="2302" y="231"/>
                </a:lnTo>
                <a:lnTo>
                  <a:pt x="2302" y="251"/>
                </a:lnTo>
                <a:lnTo>
                  <a:pt x="2300" y="276"/>
                </a:lnTo>
                <a:lnTo>
                  <a:pt x="2302" y="298"/>
                </a:lnTo>
                <a:lnTo>
                  <a:pt x="2303" y="316"/>
                </a:lnTo>
                <a:lnTo>
                  <a:pt x="2305" y="327"/>
                </a:lnTo>
                <a:lnTo>
                  <a:pt x="2311" y="300"/>
                </a:lnTo>
                <a:lnTo>
                  <a:pt x="2314" y="300"/>
                </a:lnTo>
                <a:lnTo>
                  <a:pt x="2316" y="283"/>
                </a:lnTo>
                <a:lnTo>
                  <a:pt x="2314" y="261"/>
                </a:lnTo>
                <a:lnTo>
                  <a:pt x="2313" y="241"/>
                </a:lnTo>
                <a:lnTo>
                  <a:pt x="2307" y="225"/>
                </a:lnTo>
                <a:lnTo>
                  <a:pt x="2302" y="214"/>
                </a:lnTo>
                <a:close/>
                <a:moveTo>
                  <a:pt x="4434" y="211"/>
                </a:moveTo>
                <a:lnTo>
                  <a:pt x="4431" y="236"/>
                </a:lnTo>
                <a:lnTo>
                  <a:pt x="4431" y="265"/>
                </a:lnTo>
                <a:lnTo>
                  <a:pt x="4431" y="296"/>
                </a:lnTo>
                <a:lnTo>
                  <a:pt x="4433" y="327"/>
                </a:lnTo>
                <a:lnTo>
                  <a:pt x="4433" y="354"/>
                </a:lnTo>
                <a:lnTo>
                  <a:pt x="4431" y="374"/>
                </a:lnTo>
                <a:lnTo>
                  <a:pt x="4431" y="385"/>
                </a:lnTo>
                <a:lnTo>
                  <a:pt x="4433" y="398"/>
                </a:lnTo>
                <a:lnTo>
                  <a:pt x="4436" y="412"/>
                </a:lnTo>
                <a:lnTo>
                  <a:pt x="4438" y="420"/>
                </a:lnTo>
                <a:lnTo>
                  <a:pt x="4440" y="383"/>
                </a:lnTo>
                <a:lnTo>
                  <a:pt x="4443" y="347"/>
                </a:lnTo>
                <a:lnTo>
                  <a:pt x="4445" y="312"/>
                </a:lnTo>
                <a:lnTo>
                  <a:pt x="4443" y="276"/>
                </a:lnTo>
                <a:lnTo>
                  <a:pt x="4438" y="243"/>
                </a:lnTo>
                <a:lnTo>
                  <a:pt x="4438" y="211"/>
                </a:lnTo>
                <a:lnTo>
                  <a:pt x="4434" y="211"/>
                </a:lnTo>
                <a:close/>
                <a:moveTo>
                  <a:pt x="714" y="211"/>
                </a:moveTo>
                <a:lnTo>
                  <a:pt x="711" y="236"/>
                </a:lnTo>
                <a:lnTo>
                  <a:pt x="711" y="265"/>
                </a:lnTo>
                <a:lnTo>
                  <a:pt x="711" y="296"/>
                </a:lnTo>
                <a:lnTo>
                  <a:pt x="713" y="327"/>
                </a:lnTo>
                <a:lnTo>
                  <a:pt x="713" y="354"/>
                </a:lnTo>
                <a:lnTo>
                  <a:pt x="711" y="374"/>
                </a:lnTo>
                <a:lnTo>
                  <a:pt x="711" y="385"/>
                </a:lnTo>
                <a:lnTo>
                  <a:pt x="713" y="398"/>
                </a:lnTo>
                <a:lnTo>
                  <a:pt x="716" y="412"/>
                </a:lnTo>
                <a:lnTo>
                  <a:pt x="718" y="420"/>
                </a:lnTo>
                <a:lnTo>
                  <a:pt x="720" y="383"/>
                </a:lnTo>
                <a:lnTo>
                  <a:pt x="723" y="347"/>
                </a:lnTo>
                <a:lnTo>
                  <a:pt x="725" y="312"/>
                </a:lnTo>
                <a:lnTo>
                  <a:pt x="723" y="276"/>
                </a:lnTo>
                <a:lnTo>
                  <a:pt x="718" y="243"/>
                </a:lnTo>
                <a:lnTo>
                  <a:pt x="718" y="211"/>
                </a:lnTo>
                <a:lnTo>
                  <a:pt x="714" y="211"/>
                </a:lnTo>
                <a:close/>
                <a:moveTo>
                  <a:pt x="5491" y="207"/>
                </a:moveTo>
                <a:lnTo>
                  <a:pt x="5494" y="278"/>
                </a:lnTo>
                <a:lnTo>
                  <a:pt x="5498" y="351"/>
                </a:lnTo>
                <a:lnTo>
                  <a:pt x="5505" y="351"/>
                </a:lnTo>
                <a:lnTo>
                  <a:pt x="5511" y="334"/>
                </a:lnTo>
                <a:lnTo>
                  <a:pt x="5514" y="334"/>
                </a:lnTo>
                <a:lnTo>
                  <a:pt x="5505" y="240"/>
                </a:lnTo>
                <a:lnTo>
                  <a:pt x="5502" y="240"/>
                </a:lnTo>
                <a:lnTo>
                  <a:pt x="5502" y="231"/>
                </a:lnTo>
                <a:lnTo>
                  <a:pt x="5498" y="231"/>
                </a:lnTo>
                <a:lnTo>
                  <a:pt x="5494" y="207"/>
                </a:lnTo>
                <a:lnTo>
                  <a:pt x="5491" y="207"/>
                </a:lnTo>
                <a:close/>
                <a:moveTo>
                  <a:pt x="1771" y="207"/>
                </a:moveTo>
                <a:lnTo>
                  <a:pt x="1774" y="278"/>
                </a:lnTo>
                <a:lnTo>
                  <a:pt x="1778" y="351"/>
                </a:lnTo>
                <a:lnTo>
                  <a:pt x="1785" y="351"/>
                </a:lnTo>
                <a:lnTo>
                  <a:pt x="1791" y="334"/>
                </a:lnTo>
                <a:lnTo>
                  <a:pt x="1794" y="334"/>
                </a:lnTo>
                <a:lnTo>
                  <a:pt x="1785" y="240"/>
                </a:lnTo>
                <a:lnTo>
                  <a:pt x="1782" y="240"/>
                </a:lnTo>
                <a:lnTo>
                  <a:pt x="1782" y="231"/>
                </a:lnTo>
                <a:lnTo>
                  <a:pt x="1778" y="231"/>
                </a:lnTo>
                <a:lnTo>
                  <a:pt x="1774" y="207"/>
                </a:lnTo>
                <a:lnTo>
                  <a:pt x="1771" y="207"/>
                </a:lnTo>
                <a:close/>
                <a:moveTo>
                  <a:pt x="5938" y="203"/>
                </a:moveTo>
                <a:lnTo>
                  <a:pt x="5938" y="214"/>
                </a:lnTo>
                <a:lnTo>
                  <a:pt x="5942" y="214"/>
                </a:lnTo>
                <a:lnTo>
                  <a:pt x="5942" y="203"/>
                </a:lnTo>
                <a:lnTo>
                  <a:pt x="5938" y="203"/>
                </a:lnTo>
                <a:close/>
                <a:moveTo>
                  <a:pt x="2218" y="203"/>
                </a:moveTo>
                <a:lnTo>
                  <a:pt x="2218" y="214"/>
                </a:lnTo>
                <a:lnTo>
                  <a:pt x="2222" y="214"/>
                </a:lnTo>
                <a:lnTo>
                  <a:pt x="2222" y="203"/>
                </a:lnTo>
                <a:lnTo>
                  <a:pt x="2218" y="203"/>
                </a:lnTo>
                <a:close/>
                <a:moveTo>
                  <a:pt x="2405" y="196"/>
                </a:moveTo>
                <a:lnTo>
                  <a:pt x="2400" y="232"/>
                </a:lnTo>
                <a:lnTo>
                  <a:pt x="2391" y="267"/>
                </a:lnTo>
                <a:lnTo>
                  <a:pt x="2387" y="285"/>
                </a:lnTo>
                <a:lnTo>
                  <a:pt x="2387" y="309"/>
                </a:lnTo>
                <a:lnTo>
                  <a:pt x="2391" y="332"/>
                </a:lnTo>
                <a:lnTo>
                  <a:pt x="2393" y="354"/>
                </a:lnTo>
                <a:lnTo>
                  <a:pt x="2394" y="371"/>
                </a:lnTo>
                <a:lnTo>
                  <a:pt x="2394" y="387"/>
                </a:lnTo>
                <a:lnTo>
                  <a:pt x="2394" y="405"/>
                </a:lnTo>
                <a:lnTo>
                  <a:pt x="2396" y="425"/>
                </a:lnTo>
                <a:lnTo>
                  <a:pt x="2398" y="441"/>
                </a:lnTo>
                <a:lnTo>
                  <a:pt x="2402" y="451"/>
                </a:lnTo>
                <a:lnTo>
                  <a:pt x="2403" y="405"/>
                </a:lnTo>
                <a:lnTo>
                  <a:pt x="2409" y="363"/>
                </a:lnTo>
                <a:lnTo>
                  <a:pt x="2413" y="318"/>
                </a:lnTo>
                <a:lnTo>
                  <a:pt x="2414" y="271"/>
                </a:lnTo>
                <a:lnTo>
                  <a:pt x="2414" y="254"/>
                </a:lnTo>
                <a:lnTo>
                  <a:pt x="2414" y="238"/>
                </a:lnTo>
                <a:lnTo>
                  <a:pt x="2414" y="220"/>
                </a:lnTo>
                <a:lnTo>
                  <a:pt x="2413" y="205"/>
                </a:lnTo>
                <a:lnTo>
                  <a:pt x="2405" y="196"/>
                </a:lnTo>
                <a:close/>
                <a:moveTo>
                  <a:pt x="5725" y="180"/>
                </a:moveTo>
                <a:lnTo>
                  <a:pt x="5718" y="271"/>
                </a:lnTo>
                <a:lnTo>
                  <a:pt x="5722" y="271"/>
                </a:lnTo>
                <a:lnTo>
                  <a:pt x="5722" y="269"/>
                </a:lnTo>
                <a:lnTo>
                  <a:pt x="5723" y="265"/>
                </a:lnTo>
                <a:lnTo>
                  <a:pt x="5723" y="263"/>
                </a:lnTo>
                <a:lnTo>
                  <a:pt x="5725" y="260"/>
                </a:lnTo>
                <a:lnTo>
                  <a:pt x="5727" y="258"/>
                </a:lnTo>
                <a:lnTo>
                  <a:pt x="5731" y="260"/>
                </a:lnTo>
                <a:lnTo>
                  <a:pt x="5731" y="263"/>
                </a:lnTo>
                <a:lnTo>
                  <a:pt x="5734" y="263"/>
                </a:lnTo>
                <a:lnTo>
                  <a:pt x="5725" y="296"/>
                </a:lnTo>
                <a:lnTo>
                  <a:pt x="5720" y="334"/>
                </a:lnTo>
                <a:lnTo>
                  <a:pt x="5718" y="374"/>
                </a:lnTo>
                <a:lnTo>
                  <a:pt x="5718" y="387"/>
                </a:lnTo>
                <a:lnTo>
                  <a:pt x="5718" y="400"/>
                </a:lnTo>
                <a:lnTo>
                  <a:pt x="5718" y="411"/>
                </a:lnTo>
                <a:lnTo>
                  <a:pt x="5722" y="420"/>
                </a:lnTo>
                <a:lnTo>
                  <a:pt x="5722" y="387"/>
                </a:lnTo>
                <a:lnTo>
                  <a:pt x="5725" y="387"/>
                </a:lnTo>
                <a:lnTo>
                  <a:pt x="5734" y="334"/>
                </a:lnTo>
                <a:lnTo>
                  <a:pt x="5742" y="331"/>
                </a:lnTo>
                <a:lnTo>
                  <a:pt x="5742" y="274"/>
                </a:lnTo>
                <a:lnTo>
                  <a:pt x="5745" y="274"/>
                </a:lnTo>
                <a:lnTo>
                  <a:pt x="5745" y="240"/>
                </a:lnTo>
                <a:lnTo>
                  <a:pt x="5747" y="238"/>
                </a:lnTo>
                <a:lnTo>
                  <a:pt x="5747" y="238"/>
                </a:lnTo>
                <a:lnTo>
                  <a:pt x="5749" y="236"/>
                </a:lnTo>
                <a:lnTo>
                  <a:pt x="5751" y="234"/>
                </a:lnTo>
                <a:lnTo>
                  <a:pt x="5751" y="231"/>
                </a:lnTo>
                <a:lnTo>
                  <a:pt x="5745" y="231"/>
                </a:lnTo>
                <a:lnTo>
                  <a:pt x="5742" y="212"/>
                </a:lnTo>
                <a:lnTo>
                  <a:pt x="5736" y="194"/>
                </a:lnTo>
                <a:lnTo>
                  <a:pt x="5725" y="180"/>
                </a:lnTo>
                <a:close/>
                <a:moveTo>
                  <a:pt x="2005" y="180"/>
                </a:moveTo>
                <a:lnTo>
                  <a:pt x="1998" y="271"/>
                </a:lnTo>
                <a:lnTo>
                  <a:pt x="2002" y="271"/>
                </a:lnTo>
                <a:lnTo>
                  <a:pt x="2002" y="269"/>
                </a:lnTo>
                <a:lnTo>
                  <a:pt x="2003" y="265"/>
                </a:lnTo>
                <a:lnTo>
                  <a:pt x="2003" y="263"/>
                </a:lnTo>
                <a:lnTo>
                  <a:pt x="2005" y="260"/>
                </a:lnTo>
                <a:lnTo>
                  <a:pt x="2007" y="258"/>
                </a:lnTo>
                <a:lnTo>
                  <a:pt x="2011" y="260"/>
                </a:lnTo>
                <a:lnTo>
                  <a:pt x="2011" y="263"/>
                </a:lnTo>
                <a:lnTo>
                  <a:pt x="2014" y="263"/>
                </a:lnTo>
                <a:lnTo>
                  <a:pt x="2005" y="296"/>
                </a:lnTo>
                <a:lnTo>
                  <a:pt x="2000" y="334"/>
                </a:lnTo>
                <a:lnTo>
                  <a:pt x="1998" y="374"/>
                </a:lnTo>
                <a:lnTo>
                  <a:pt x="1998" y="387"/>
                </a:lnTo>
                <a:lnTo>
                  <a:pt x="1998" y="400"/>
                </a:lnTo>
                <a:lnTo>
                  <a:pt x="1998" y="411"/>
                </a:lnTo>
                <a:lnTo>
                  <a:pt x="2002" y="420"/>
                </a:lnTo>
                <a:lnTo>
                  <a:pt x="2002" y="387"/>
                </a:lnTo>
                <a:lnTo>
                  <a:pt x="2005" y="387"/>
                </a:lnTo>
                <a:lnTo>
                  <a:pt x="2014" y="334"/>
                </a:lnTo>
                <a:lnTo>
                  <a:pt x="2022" y="331"/>
                </a:lnTo>
                <a:lnTo>
                  <a:pt x="2022" y="274"/>
                </a:lnTo>
                <a:lnTo>
                  <a:pt x="2025" y="274"/>
                </a:lnTo>
                <a:lnTo>
                  <a:pt x="2025" y="240"/>
                </a:lnTo>
                <a:lnTo>
                  <a:pt x="2027" y="238"/>
                </a:lnTo>
                <a:lnTo>
                  <a:pt x="2027" y="238"/>
                </a:lnTo>
                <a:lnTo>
                  <a:pt x="2029" y="236"/>
                </a:lnTo>
                <a:lnTo>
                  <a:pt x="2031" y="234"/>
                </a:lnTo>
                <a:lnTo>
                  <a:pt x="2031" y="231"/>
                </a:lnTo>
                <a:lnTo>
                  <a:pt x="2025" y="231"/>
                </a:lnTo>
                <a:lnTo>
                  <a:pt x="2022" y="212"/>
                </a:lnTo>
                <a:lnTo>
                  <a:pt x="2016" y="194"/>
                </a:lnTo>
                <a:lnTo>
                  <a:pt x="2005" y="180"/>
                </a:lnTo>
                <a:close/>
                <a:moveTo>
                  <a:pt x="5322" y="167"/>
                </a:moveTo>
                <a:lnTo>
                  <a:pt x="5322" y="220"/>
                </a:lnTo>
                <a:lnTo>
                  <a:pt x="5325" y="220"/>
                </a:lnTo>
                <a:lnTo>
                  <a:pt x="5322" y="231"/>
                </a:lnTo>
                <a:lnTo>
                  <a:pt x="5325" y="231"/>
                </a:lnTo>
                <a:lnTo>
                  <a:pt x="5325" y="300"/>
                </a:lnTo>
                <a:lnTo>
                  <a:pt x="5331" y="300"/>
                </a:lnTo>
                <a:lnTo>
                  <a:pt x="5331" y="314"/>
                </a:lnTo>
                <a:lnTo>
                  <a:pt x="5334" y="314"/>
                </a:lnTo>
                <a:lnTo>
                  <a:pt x="5334" y="331"/>
                </a:lnTo>
                <a:lnTo>
                  <a:pt x="5338" y="331"/>
                </a:lnTo>
                <a:lnTo>
                  <a:pt x="5338" y="360"/>
                </a:lnTo>
                <a:lnTo>
                  <a:pt x="5342" y="360"/>
                </a:lnTo>
                <a:lnTo>
                  <a:pt x="5342" y="334"/>
                </a:lnTo>
                <a:lnTo>
                  <a:pt x="5345" y="334"/>
                </a:lnTo>
                <a:lnTo>
                  <a:pt x="5347" y="334"/>
                </a:lnTo>
                <a:lnTo>
                  <a:pt x="5349" y="332"/>
                </a:lnTo>
                <a:lnTo>
                  <a:pt x="5349" y="332"/>
                </a:lnTo>
                <a:lnTo>
                  <a:pt x="5349" y="332"/>
                </a:lnTo>
                <a:lnTo>
                  <a:pt x="5351" y="332"/>
                </a:lnTo>
                <a:lnTo>
                  <a:pt x="5354" y="331"/>
                </a:lnTo>
                <a:lnTo>
                  <a:pt x="5351" y="354"/>
                </a:lnTo>
                <a:lnTo>
                  <a:pt x="5347" y="376"/>
                </a:lnTo>
                <a:lnTo>
                  <a:pt x="5345" y="403"/>
                </a:lnTo>
                <a:lnTo>
                  <a:pt x="5351" y="403"/>
                </a:lnTo>
                <a:lnTo>
                  <a:pt x="5351" y="372"/>
                </a:lnTo>
                <a:lnTo>
                  <a:pt x="5356" y="347"/>
                </a:lnTo>
                <a:lnTo>
                  <a:pt x="5362" y="323"/>
                </a:lnTo>
                <a:lnTo>
                  <a:pt x="5363" y="300"/>
                </a:lnTo>
                <a:lnTo>
                  <a:pt x="5358" y="278"/>
                </a:lnTo>
                <a:lnTo>
                  <a:pt x="5354" y="260"/>
                </a:lnTo>
                <a:lnTo>
                  <a:pt x="5362" y="260"/>
                </a:lnTo>
                <a:lnTo>
                  <a:pt x="5365" y="271"/>
                </a:lnTo>
                <a:lnTo>
                  <a:pt x="5371" y="271"/>
                </a:lnTo>
                <a:lnTo>
                  <a:pt x="5371" y="243"/>
                </a:lnTo>
                <a:lnTo>
                  <a:pt x="5373" y="241"/>
                </a:lnTo>
                <a:lnTo>
                  <a:pt x="5373" y="241"/>
                </a:lnTo>
                <a:lnTo>
                  <a:pt x="5373" y="240"/>
                </a:lnTo>
                <a:lnTo>
                  <a:pt x="5373" y="240"/>
                </a:lnTo>
                <a:lnTo>
                  <a:pt x="5373" y="238"/>
                </a:lnTo>
                <a:lnTo>
                  <a:pt x="5374" y="236"/>
                </a:lnTo>
                <a:lnTo>
                  <a:pt x="5365" y="225"/>
                </a:lnTo>
                <a:lnTo>
                  <a:pt x="5360" y="214"/>
                </a:lnTo>
                <a:lnTo>
                  <a:pt x="5354" y="203"/>
                </a:lnTo>
                <a:lnTo>
                  <a:pt x="5345" y="200"/>
                </a:lnTo>
                <a:lnTo>
                  <a:pt x="5345" y="191"/>
                </a:lnTo>
                <a:lnTo>
                  <a:pt x="5338" y="187"/>
                </a:lnTo>
                <a:lnTo>
                  <a:pt x="5325" y="167"/>
                </a:lnTo>
                <a:lnTo>
                  <a:pt x="5322" y="167"/>
                </a:lnTo>
                <a:close/>
                <a:moveTo>
                  <a:pt x="3725" y="167"/>
                </a:moveTo>
                <a:lnTo>
                  <a:pt x="3725" y="271"/>
                </a:lnTo>
                <a:lnTo>
                  <a:pt x="3731" y="271"/>
                </a:lnTo>
                <a:lnTo>
                  <a:pt x="3734" y="307"/>
                </a:lnTo>
                <a:lnTo>
                  <a:pt x="3742" y="307"/>
                </a:lnTo>
                <a:lnTo>
                  <a:pt x="3742" y="278"/>
                </a:lnTo>
                <a:lnTo>
                  <a:pt x="3740" y="249"/>
                </a:lnTo>
                <a:lnTo>
                  <a:pt x="3734" y="223"/>
                </a:lnTo>
                <a:lnTo>
                  <a:pt x="3733" y="209"/>
                </a:lnTo>
                <a:lnTo>
                  <a:pt x="3733" y="192"/>
                </a:lnTo>
                <a:lnTo>
                  <a:pt x="3731" y="178"/>
                </a:lnTo>
                <a:lnTo>
                  <a:pt x="3725" y="167"/>
                </a:lnTo>
                <a:close/>
                <a:moveTo>
                  <a:pt x="1602" y="167"/>
                </a:moveTo>
                <a:lnTo>
                  <a:pt x="1602" y="220"/>
                </a:lnTo>
                <a:lnTo>
                  <a:pt x="1605" y="220"/>
                </a:lnTo>
                <a:lnTo>
                  <a:pt x="1602" y="231"/>
                </a:lnTo>
                <a:lnTo>
                  <a:pt x="1605" y="231"/>
                </a:lnTo>
                <a:lnTo>
                  <a:pt x="1605" y="300"/>
                </a:lnTo>
                <a:lnTo>
                  <a:pt x="1611" y="300"/>
                </a:lnTo>
                <a:lnTo>
                  <a:pt x="1611" y="314"/>
                </a:lnTo>
                <a:lnTo>
                  <a:pt x="1614" y="314"/>
                </a:lnTo>
                <a:lnTo>
                  <a:pt x="1614" y="331"/>
                </a:lnTo>
                <a:lnTo>
                  <a:pt x="1618" y="331"/>
                </a:lnTo>
                <a:lnTo>
                  <a:pt x="1618" y="360"/>
                </a:lnTo>
                <a:lnTo>
                  <a:pt x="1622" y="360"/>
                </a:lnTo>
                <a:lnTo>
                  <a:pt x="1622" y="334"/>
                </a:lnTo>
                <a:lnTo>
                  <a:pt x="1625" y="334"/>
                </a:lnTo>
                <a:lnTo>
                  <a:pt x="1627" y="334"/>
                </a:lnTo>
                <a:lnTo>
                  <a:pt x="1629" y="332"/>
                </a:lnTo>
                <a:lnTo>
                  <a:pt x="1629" y="332"/>
                </a:lnTo>
                <a:lnTo>
                  <a:pt x="1629" y="332"/>
                </a:lnTo>
                <a:lnTo>
                  <a:pt x="1631" y="332"/>
                </a:lnTo>
                <a:lnTo>
                  <a:pt x="1634" y="331"/>
                </a:lnTo>
                <a:lnTo>
                  <a:pt x="1631" y="354"/>
                </a:lnTo>
                <a:lnTo>
                  <a:pt x="1627" y="376"/>
                </a:lnTo>
                <a:lnTo>
                  <a:pt x="1625" y="403"/>
                </a:lnTo>
                <a:lnTo>
                  <a:pt x="1631" y="403"/>
                </a:lnTo>
                <a:lnTo>
                  <a:pt x="1631" y="372"/>
                </a:lnTo>
                <a:lnTo>
                  <a:pt x="1636" y="347"/>
                </a:lnTo>
                <a:lnTo>
                  <a:pt x="1642" y="323"/>
                </a:lnTo>
                <a:lnTo>
                  <a:pt x="1643" y="300"/>
                </a:lnTo>
                <a:lnTo>
                  <a:pt x="1638" y="278"/>
                </a:lnTo>
                <a:lnTo>
                  <a:pt x="1634" y="260"/>
                </a:lnTo>
                <a:lnTo>
                  <a:pt x="1642" y="260"/>
                </a:lnTo>
                <a:lnTo>
                  <a:pt x="1645" y="271"/>
                </a:lnTo>
                <a:lnTo>
                  <a:pt x="1651" y="271"/>
                </a:lnTo>
                <a:lnTo>
                  <a:pt x="1651" y="243"/>
                </a:lnTo>
                <a:lnTo>
                  <a:pt x="1653" y="241"/>
                </a:lnTo>
                <a:lnTo>
                  <a:pt x="1653" y="241"/>
                </a:lnTo>
                <a:lnTo>
                  <a:pt x="1653" y="240"/>
                </a:lnTo>
                <a:lnTo>
                  <a:pt x="1653" y="240"/>
                </a:lnTo>
                <a:lnTo>
                  <a:pt x="1653" y="238"/>
                </a:lnTo>
                <a:lnTo>
                  <a:pt x="1654" y="236"/>
                </a:lnTo>
                <a:lnTo>
                  <a:pt x="1645" y="225"/>
                </a:lnTo>
                <a:lnTo>
                  <a:pt x="1640" y="214"/>
                </a:lnTo>
                <a:lnTo>
                  <a:pt x="1634" y="203"/>
                </a:lnTo>
                <a:lnTo>
                  <a:pt x="1625" y="200"/>
                </a:lnTo>
                <a:lnTo>
                  <a:pt x="1625" y="191"/>
                </a:lnTo>
                <a:lnTo>
                  <a:pt x="1618" y="187"/>
                </a:lnTo>
                <a:lnTo>
                  <a:pt x="1605" y="167"/>
                </a:lnTo>
                <a:lnTo>
                  <a:pt x="1602" y="167"/>
                </a:lnTo>
                <a:close/>
                <a:moveTo>
                  <a:pt x="2398" y="154"/>
                </a:moveTo>
                <a:lnTo>
                  <a:pt x="2398" y="160"/>
                </a:lnTo>
                <a:lnTo>
                  <a:pt x="2385" y="171"/>
                </a:lnTo>
                <a:lnTo>
                  <a:pt x="2373" y="189"/>
                </a:lnTo>
                <a:lnTo>
                  <a:pt x="2360" y="211"/>
                </a:lnTo>
                <a:lnTo>
                  <a:pt x="2351" y="234"/>
                </a:lnTo>
                <a:lnTo>
                  <a:pt x="2345" y="254"/>
                </a:lnTo>
                <a:lnTo>
                  <a:pt x="2351" y="254"/>
                </a:lnTo>
                <a:lnTo>
                  <a:pt x="2351" y="267"/>
                </a:lnTo>
                <a:lnTo>
                  <a:pt x="2354" y="267"/>
                </a:lnTo>
                <a:lnTo>
                  <a:pt x="2354" y="263"/>
                </a:lnTo>
                <a:lnTo>
                  <a:pt x="2356" y="260"/>
                </a:lnTo>
                <a:lnTo>
                  <a:pt x="2356" y="258"/>
                </a:lnTo>
                <a:lnTo>
                  <a:pt x="2358" y="258"/>
                </a:lnTo>
                <a:lnTo>
                  <a:pt x="2362" y="256"/>
                </a:lnTo>
                <a:lnTo>
                  <a:pt x="2365" y="254"/>
                </a:lnTo>
                <a:lnTo>
                  <a:pt x="2362" y="274"/>
                </a:lnTo>
                <a:lnTo>
                  <a:pt x="2358" y="274"/>
                </a:lnTo>
                <a:lnTo>
                  <a:pt x="2358" y="285"/>
                </a:lnTo>
                <a:lnTo>
                  <a:pt x="2360" y="296"/>
                </a:lnTo>
                <a:lnTo>
                  <a:pt x="2363" y="311"/>
                </a:lnTo>
                <a:lnTo>
                  <a:pt x="2367" y="321"/>
                </a:lnTo>
                <a:lnTo>
                  <a:pt x="2371" y="327"/>
                </a:lnTo>
                <a:lnTo>
                  <a:pt x="2373" y="291"/>
                </a:lnTo>
                <a:lnTo>
                  <a:pt x="2380" y="256"/>
                </a:lnTo>
                <a:lnTo>
                  <a:pt x="2389" y="223"/>
                </a:lnTo>
                <a:lnTo>
                  <a:pt x="2398" y="191"/>
                </a:lnTo>
                <a:lnTo>
                  <a:pt x="2411" y="187"/>
                </a:lnTo>
                <a:lnTo>
                  <a:pt x="2407" y="171"/>
                </a:lnTo>
                <a:lnTo>
                  <a:pt x="2402" y="154"/>
                </a:lnTo>
                <a:lnTo>
                  <a:pt x="2398" y="154"/>
                </a:lnTo>
                <a:close/>
                <a:moveTo>
                  <a:pt x="5705" y="151"/>
                </a:moveTo>
                <a:lnTo>
                  <a:pt x="5702" y="176"/>
                </a:lnTo>
                <a:lnTo>
                  <a:pt x="5698" y="176"/>
                </a:lnTo>
                <a:lnTo>
                  <a:pt x="5694" y="267"/>
                </a:lnTo>
                <a:lnTo>
                  <a:pt x="5698" y="267"/>
                </a:lnTo>
                <a:lnTo>
                  <a:pt x="5700" y="278"/>
                </a:lnTo>
                <a:lnTo>
                  <a:pt x="5698" y="289"/>
                </a:lnTo>
                <a:lnTo>
                  <a:pt x="5698" y="300"/>
                </a:lnTo>
                <a:lnTo>
                  <a:pt x="5702" y="307"/>
                </a:lnTo>
                <a:lnTo>
                  <a:pt x="5703" y="283"/>
                </a:lnTo>
                <a:lnTo>
                  <a:pt x="5705" y="261"/>
                </a:lnTo>
                <a:lnTo>
                  <a:pt x="5711" y="243"/>
                </a:lnTo>
                <a:lnTo>
                  <a:pt x="5711" y="207"/>
                </a:lnTo>
                <a:lnTo>
                  <a:pt x="5714" y="207"/>
                </a:lnTo>
                <a:lnTo>
                  <a:pt x="5714" y="176"/>
                </a:lnTo>
                <a:lnTo>
                  <a:pt x="5718" y="176"/>
                </a:lnTo>
                <a:lnTo>
                  <a:pt x="5718" y="171"/>
                </a:lnTo>
                <a:lnTo>
                  <a:pt x="5714" y="171"/>
                </a:lnTo>
                <a:lnTo>
                  <a:pt x="5714" y="169"/>
                </a:lnTo>
                <a:lnTo>
                  <a:pt x="5714" y="167"/>
                </a:lnTo>
                <a:lnTo>
                  <a:pt x="5714" y="165"/>
                </a:lnTo>
                <a:lnTo>
                  <a:pt x="5716" y="165"/>
                </a:lnTo>
                <a:lnTo>
                  <a:pt x="5716" y="163"/>
                </a:lnTo>
                <a:lnTo>
                  <a:pt x="5718" y="163"/>
                </a:lnTo>
                <a:lnTo>
                  <a:pt x="5714" y="151"/>
                </a:lnTo>
                <a:lnTo>
                  <a:pt x="5705" y="151"/>
                </a:lnTo>
                <a:close/>
                <a:moveTo>
                  <a:pt x="1985" y="151"/>
                </a:moveTo>
                <a:lnTo>
                  <a:pt x="1982" y="176"/>
                </a:lnTo>
                <a:lnTo>
                  <a:pt x="1978" y="176"/>
                </a:lnTo>
                <a:lnTo>
                  <a:pt x="1974" y="267"/>
                </a:lnTo>
                <a:lnTo>
                  <a:pt x="1978" y="267"/>
                </a:lnTo>
                <a:lnTo>
                  <a:pt x="1980" y="278"/>
                </a:lnTo>
                <a:lnTo>
                  <a:pt x="1978" y="289"/>
                </a:lnTo>
                <a:lnTo>
                  <a:pt x="1978" y="300"/>
                </a:lnTo>
                <a:lnTo>
                  <a:pt x="1982" y="307"/>
                </a:lnTo>
                <a:lnTo>
                  <a:pt x="1983" y="283"/>
                </a:lnTo>
                <a:lnTo>
                  <a:pt x="1985" y="261"/>
                </a:lnTo>
                <a:lnTo>
                  <a:pt x="1991" y="243"/>
                </a:lnTo>
                <a:lnTo>
                  <a:pt x="1991" y="207"/>
                </a:lnTo>
                <a:lnTo>
                  <a:pt x="1994" y="207"/>
                </a:lnTo>
                <a:lnTo>
                  <a:pt x="1994" y="176"/>
                </a:lnTo>
                <a:lnTo>
                  <a:pt x="1998" y="176"/>
                </a:lnTo>
                <a:lnTo>
                  <a:pt x="1998" y="171"/>
                </a:lnTo>
                <a:lnTo>
                  <a:pt x="1994" y="171"/>
                </a:lnTo>
                <a:lnTo>
                  <a:pt x="1994" y="169"/>
                </a:lnTo>
                <a:lnTo>
                  <a:pt x="1994" y="167"/>
                </a:lnTo>
                <a:lnTo>
                  <a:pt x="1994" y="165"/>
                </a:lnTo>
                <a:lnTo>
                  <a:pt x="1996" y="165"/>
                </a:lnTo>
                <a:lnTo>
                  <a:pt x="1996" y="163"/>
                </a:lnTo>
                <a:lnTo>
                  <a:pt x="1998" y="163"/>
                </a:lnTo>
                <a:lnTo>
                  <a:pt x="1994" y="151"/>
                </a:lnTo>
                <a:lnTo>
                  <a:pt x="1985" y="151"/>
                </a:lnTo>
                <a:close/>
                <a:moveTo>
                  <a:pt x="5774" y="127"/>
                </a:moveTo>
                <a:lnTo>
                  <a:pt x="5773" y="140"/>
                </a:lnTo>
                <a:lnTo>
                  <a:pt x="5769" y="156"/>
                </a:lnTo>
                <a:lnTo>
                  <a:pt x="5765" y="174"/>
                </a:lnTo>
                <a:lnTo>
                  <a:pt x="5763" y="191"/>
                </a:lnTo>
                <a:lnTo>
                  <a:pt x="5763" y="205"/>
                </a:lnTo>
                <a:lnTo>
                  <a:pt x="5765" y="214"/>
                </a:lnTo>
                <a:lnTo>
                  <a:pt x="5767" y="201"/>
                </a:lnTo>
                <a:lnTo>
                  <a:pt x="5769" y="183"/>
                </a:lnTo>
                <a:lnTo>
                  <a:pt x="5773" y="165"/>
                </a:lnTo>
                <a:lnTo>
                  <a:pt x="5774" y="149"/>
                </a:lnTo>
                <a:lnTo>
                  <a:pt x="5776" y="134"/>
                </a:lnTo>
                <a:lnTo>
                  <a:pt x="5774" y="127"/>
                </a:lnTo>
                <a:close/>
                <a:moveTo>
                  <a:pt x="2054" y="127"/>
                </a:moveTo>
                <a:lnTo>
                  <a:pt x="2053" y="140"/>
                </a:lnTo>
                <a:lnTo>
                  <a:pt x="2049" y="156"/>
                </a:lnTo>
                <a:lnTo>
                  <a:pt x="2045" y="174"/>
                </a:lnTo>
                <a:lnTo>
                  <a:pt x="2043" y="191"/>
                </a:lnTo>
                <a:lnTo>
                  <a:pt x="2043" y="205"/>
                </a:lnTo>
                <a:lnTo>
                  <a:pt x="2045" y="214"/>
                </a:lnTo>
                <a:lnTo>
                  <a:pt x="2047" y="201"/>
                </a:lnTo>
                <a:lnTo>
                  <a:pt x="2049" y="183"/>
                </a:lnTo>
                <a:lnTo>
                  <a:pt x="2053" y="165"/>
                </a:lnTo>
                <a:lnTo>
                  <a:pt x="2054" y="149"/>
                </a:lnTo>
                <a:lnTo>
                  <a:pt x="2056" y="134"/>
                </a:lnTo>
                <a:lnTo>
                  <a:pt x="2054" y="127"/>
                </a:lnTo>
                <a:close/>
                <a:moveTo>
                  <a:pt x="5722" y="123"/>
                </a:moveTo>
                <a:lnTo>
                  <a:pt x="5718" y="131"/>
                </a:lnTo>
                <a:lnTo>
                  <a:pt x="5720" y="131"/>
                </a:lnTo>
                <a:lnTo>
                  <a:pt x="5722" y="129"/>
                </a:lnTo>
                <a:lnTo>
                  <a:pt x="5723" y="127"/>
                </a:lnTo>
                <a:lnTo>
                  <a:pt x="5725" y="125"/>
                </a:lnTo>
                <a:lnTo>
                  <a:pt x="5727" y="125"/>
                </a:lnTo>
                <a:lnTo>
                  <a:pt x="5725" y="123"/>
                </a:lnTo>
                <a:lnTo>
                  <a:pt x="5722" y="123"/>
                </a:lnTo>
                <a:close/>
                <a:moveTo>
                  <a:pt x="2002" y="123"/>
                </a:moveTo>
                <a:lnTo>
                  <a:pt x="1998" y="131"/>
                </a:lnTo>
                <a:lnTo>
                  <a:pt x="2000" y="131"/>
                </a:lnTo>
                <a:lnTo>
                  <a:pt x="2002" y="129"/>
                </a:lnTo>
                <a:lnTo>
                  <a:pt x="2003" y="127"/>
                </a:lnTo>
                <a:lnTo>
                  <a:pt x="2005" y="125"/>
                </a:lnTo>
                <a:lnTo>
                  <a:pt x="2007" y="125"/>
                </a:lnTo>
                <a:lnTo>
                  <a:pt x="2005" y="123"/>
                </a:lnTo>
                <a:lnTo>
                  <a:pt x="2002" y="123"/>
                </a:lnTo>
                <a:close/>
                <a:moveTo>
                  <a:pt x="5682" y="120"/>
                </a:moveTo>
                <a:lnTo>
                  <a:pt x="5682" y="131"/>
                </a:lnTo>
                <a:lnTo>
                  <a:pt x="5683" y="145"/>
                </a:lnTo>
                <a:lnTo>
                  <a:pt x="5685" y="160"/>
                </a:lnTo>
                <a:lnTo>
                  <a:pt x="5691" y="167"/>
                </a:lnTo>
                <a:lnTo>
                  <a:pt x="5698" y="131"/>
                </a:lnTo>
                <a:lnTo>
                  <a:pt x="5691" y="127"/>
                </a:lnTo>
                <a:lnTo>
                  <a:pt x="5691" y="120"/>
                </a:lnTo>
                <a:lnTo>
                  <a:pt x="5682" y="120"/>
                </a:lnTo>
                <a:close/>
                <a:moveTo>
                  <a:pt x="1962" y="120"/>
                </a:moveTo>
                <a:lnTo>
                  <a:pt x="1962" y="131"/>
                </a:lnTo>
                <a:lnTo>
                  <a:pt x="1963" y="145"/>
                </a:lnTo>
                <a:lnTo>
                  <a:pt x="1965" y="160"/>
                </a:lnTo>
                <a:lnTo>
                  <a:pt x="1971" y="167"/>
                </a:lnTo>
                <a:lnTo>
                  <a:pt x="1978" y="131"/>
                </a:lnTo>
                <a:lnTo>
                  <a:pt x="1971" y="127"/>
                </a:lnTo>
                <a:lnTo>
                  <a:pt x="1971" y="120"/>
                </a:lnTo>
                <a:lnTo>
                  <a:pt x="1962" y="120"/>
                </a:lnTo>
                <a:close/>
                <a:moveTo>
                  <a:pt x="2551" y="76"/>
                </a:moveTo>
                <a:lnTo>
                  <a:pt x="2551" y="80"/>
                </a:lnTo>
                <a:lnTo>
                  <a:pt x="2545" y="89"/>
                </a:lnTo>
                <a:lnTo>
                  <a:pt x="2543" y="100"/>
                </a:lnTo>
                <a:lnTo>
                  <a:pt x="2543" y="111"/>
                </a:lnTo>
                <a:lnTo>
                  <a:pt x="2542" y="123"/>
                </a:lnTo>
                <a:lnTo>
                  <a:pt x="2538" y="123"/>
                </a:lnTo>
                <a:lnTo>
                  <a:pt x="2534" y="171"/>
                </a:lnTo>
                <a:lnTo>
                  <a:pt x="2531" y="171"/>
                </a:lnTo>
                <a:lnTo>
                  <a:pt x="2531" y="207"/>
                </a:lnTo>
                <a:lnTo>
                  <a:pt x="2525" y="207"/>
                </a:lnTo>
                <a:lnTo>
                  <a:pt x="2525" y="251"/>
                </a:lnTo>
                <a:lnTo>
                  <a:pt x="2522" y="251"/>
                </a:lnTo>
                <a:lnTo>
                  <a:pt x="2520" y="265"/>
                </a:lnTo>
                <a:lnTo>
                  <a:pt x="2520" y="283"/>
                </a:lnTo>
                <a:lnTo>
                  <a:pt x="2522" y="301"/>
                </a:lnTo>
                <a:lnTo>
                  <a:pt x="2525" y="311"/>
                </a:lnTo>
                <a:lnTo>
                  <a:pt x="2527" y="292"/>
                </a:lnTo>
                <a:lnTo>
                  <a:pt x="2533" y="276"/>
                </a:lnTo>
                <a:lnTo>
                  <a:pt x="2538" y="263"/>
                </a:lnTo>
                <a:lnTo>
                  <a:pt x="2542" y="247"/>
                </a:lnTo>
                <a:lnTo>
                  <a:pt x="2551" y="247"/>
                </a:lnTo>
                <a:lnTo>
                  <a:pt x="2547" y="261"/>
                </a:lnTo>
                <a:lnTo>
                  <a:pt x="2543" y="272"/>
                </a:lnTo>
                <a:lnTo>
                  <a:pt x="2538" y="283"/>
                </a:lnTo>
                <a:lnTo>
                  <a:pt x="2538" y="296"/>
                </a:lnTo>
                <a:lnTo>
                  <a:pt x="2534" y="296"/>
                </a:lnTo>
                <a:lnTo>
                  <a:pt x="2538" y="303"/>
                </a:lnTo>
                <a:lnTo>
                  <a:pt x="2534" y="303"/>
                </a:lnTo>
                <a:lnTo>
                  <a:pt x="2531" y="334"/>
                </a:lnTo>
                <a:lnTo>
                  <a:pt x="2525" y="334"/>
                </a:lnTo>
                <a:lnTo>
                  <a:pt x="2525" y="347"/>
                </a:lnTo>
                <a:lnTo>
                  <a:pt x="2525" y="360"/>
                </a:lnTo>
                <a:lnTo>
                  <a:pt x="2527" y="372"/>
                </a:lnTo>
                <a:lnTo>
                  <a:pt x="2531" y="380"/>
                </a:lnTo>
                <a:lnTo>
                  <a:pt x="2533" y="343"/>
                </a:lnTo>
                <a:lnTo>
                  <a:pt x="2540" y="309"/>
                </a:lnTo>
                <a:lnTo>
                  <a:pt x="2551" y="280"/>
                </a:lnTo>
                <a:lnTo>
                  <a:pt x="2554" y="251"/>
                </a:lnTo>
                <a:lnTo>
                  <a:pt x="2558" y="251"/>
                </a:lnTo>
                <a:lnTo>
                  <a:pt x="2560" y="249"/>
                </a:lnTo>
                <a:lnTo>
                  <a:pt x="2560" y="249"/>
                </a:lnTo>
                <a:lnTo>
                  <a:pt x="2560" y="249"/>
                </a:lnTo>
                <a:lnTo>
                  <a:pt x="2562" y="249"/>
                </a:lnTo>
                <a:lnTo>
                  <a:pt x="2563" y="249"/>
                </a:lnTo>
                <a:lnTo>
                  <a:pt x="2565" y="247"/>
                </a:lnTo>
                <a:lnTo>
                  <a:pt x="2562" y="269"/>
                </a:lnTo>
                <a:lnTo>
                  <a:pt x="2554" y="287"/>
                </a:lnTo>
                <a:lnTo>
                  <a:pt x="2554" y="307"/>
                </a:lnTo>
                <a:lnTo>
                  <a:pt x="2551" y="307"/>
                </a:lnTo>
                <a:lnTo>
                  <a:pt x="2551" y="407"/>
                </a:lnTo>
                <a:lnTo>
                  <a:pt x="2554" y="407"/>
                </a:lnTo>
                <a:lnTo>
                  <a:pt x="2554" y="403"/>
                </a:lnTo>
                <a:lnTo>
                  <a:pt x="2558" y="392"/>
                </a:lnTo>
                <a:lnTo>
                  <a:pt x="2560" y="380"/>
                </a:lnTo>
                <a:lnTo>
                  <a:pt x="2560" y="365"/>
                </a:lnTo>
                <a:lnTo>
                  <a:pt x="2562" y="351"/>
                </a:lnTo>
                <a:lnTo>
                  <a:pt x="2565" y="351"/>
                </a:lnTo>
                <a:lnTo>
                  <a:pt x="2565" y="334"/>
                </a:lnTo>
                <a:lnTo>
                  <a:pt x="2571" y="334"/>
                </a:lnTo>
                <a:lnTo>
                  <a:pt x="2574" y="300"/>
                </a:lnTo>
                <a:lnTo>
                  <a:pt x="2578" y="300"/>
                </a:lnTo>
                <a:lnTo>
                  <a:pt x="2578" y="247"/>
                </a:lnTo>
                <a:lnTo>
                  <a:pt x="2578" y="212"/>
                </a:lnTo>
                <a:lnTo>
                  <a:pt x="2576" y="180"/>
                </a:lnTo>
                <a:lnTo>
                  <a:pt x="2571" y="151"/>
                </a:lnTo>
                <a:lnTo>
                  <a:pt x="2571" y="131"/>
                </a:lnTo>
                <a:lnTo>
                  <a:pt x="2565" y="131"/>
                </a:lnTo>
                <a:lnTo>
                  <a:pt x="2565" y="120"/>
                </a:lnTo>
                <a:lnTo>
                  <a:pt x="2562" y="120"/>
                </a:lnTo>
                <a:lnTo>
                  <a:pt x="2562" y="103"/>
                </a:lnTo>
                <a:lnTo>
                  <a:pt x="2558" y="103"/>
                </a:lnTo>
                <a:lnTo>
                  <a:pt x="2554" y="76"/>
                </a:lnTo>
                <a:lnTo>
                  <a:pt x="2551" y="76"/>
                </a:lnTo>
                <a:close/>
                <a:moveTo>
                  <a:pt x="3725" y="0"/>
                </a:moveTo>
                <a:lnTo>
                  <a:pt x="3738" y="0"/>
                </a:lnTo>
                <a:lnTo>
                  <a:pt x="3738" y="3"/>
                </a:lnTo>
                <a:lnTo>
                  <a:pt x="3734" y="12"/>
                </a:lnTo>
                <a:lnTo>
                  <a:pt x="3734" y="25"/>
                </a:lnTo>
                <a:lnTo>
                  <a:pt x="3734" y="40"/>
                </a:lnTo>
                <a:lnTo>
                  <a:pt x="3731" y="40"/>
                </a:lnTo>
                <a:lnTo>
                  <a:pt x="3731" y="123"/>
                </a:lnTo>
                <a:lnTo>
                  <a:pt x="3725" y="123"/>
                </a:lnTo>
                <a:lnTo>
                  <a:pt x="3725" y="127"/>
                </a:lnTo>
                <a:lnTo>
                  <a:pt x="3731" y="127"/>
                </a:lnTo>
                <a:lnTo>
                  <a:pt x="3731" y="140"/>
                </a:lnTo>
                <a:lnTo>
                  <a:pt x="3725" y="140"/>
                </a:lnTo>
                <a:lnTo>
                  <a:pt x="3725" y="143"/>
                </a:lnTo>
                <a:lnTo>
                  <a:pt x="3734" y="147"/>
                </a:lnTo>
                <a:lnTo>
                  <a:pt x="3734" y="167"/>
                </a:lnTo>
                <a:lnTo>
                  <a:pt x="3738" y="167"/>
                </a:lnTo>
                <a:lnTo>
                  <a:pt x="3738" y="183"/>
                </a:lnTo>
                <a:lnTo>
                  <a:pt x="3742" y="183"/>
                </a:lnTo>
                <a:lnTo>
                  <a:pt x="3742" y="203"/>
                </a:lnTo>
                <a:lnTo>
                  <a:pt x="3745" y="203"/>
                </a:lnTo>
                <a:lnTo>
                  <a:pt x="3751" y="247"/>
                </a:lnTo>
                <a:lnTo>
                  <a:pt x="3754" y="247"/>
                </a:lnTo>
                <a:lnTo>
                  <a:pt x="3754" y="254"/>
                </a:lnTo>
                <a:lnTo>
                  <a:pt x="3762" y="260"/>
                </a:lnTo>
                <a:lnTo>
                  <a:pt x="3762" y="274"/>
                </a:lnTo>
                <a:lnTo>
                  <a:pt x="3765" y="274"/>
                </a:lnTo>
                <a:lnTo>
                  <a:pt x="3758" y="180"/>
                </a:lnTo>
                <a:lnTo>
                  <a:pt x="3753" y="165"/>
                </a:lnTo>
                <a:lnTo>
                  <a:pt x="3751" y="147"/>
                </a:lnTo>
                <a:lnTo>
                  <a:pt x="3754" y="147"/>
                </a:lnTo>
                <a:lnTo>
                  <a:pt x="3754" y="151"/>
                </a:lnTo>
                <a:lnTo>
                  <a:pt x="3765" y="147"/>
                </a:lnTo>
                <a:lnTo>
                  <a:pt x="3765" y="151"/>
                </a:lnTo>
                <a:lnTo>
                  <a:pt x="3771" y="151"/>
                </a:lnTo>
                <a:lnTo>
                  <a:pt x="3771" y="163"/>
                </a:lnTo>
                <a:lnTo>
                  <a:pt x="3774" y="163"/>
                </a:lnTo>
                <a:lnTo>
                  <a:pt x="3771" y="123"/>
                </a:lnTo>
                <a:lnTo>
                  <a:pt x="3782" y="123"/>
                </a:lnTo>
                <a:lnTo>
                  <a:pt x="3785" y="147"/>
                </a:lnTo>
                <a:lnTo>
                  <a:pt x="3791" y="167"/>
                </a:lnTo>
                <a:lnTo>
                  <a:pt x="3791" y="203"/>
                </a:lnTo>
                <a:lnTo>
                  <a:pt x="3794" y="203"/>
                </a:lnTo>
                <a:lnTo>
                  <a:pt x="3794" y="231"/>
                </a:lnTo>
                <a:lnTo>
                  <a:pt x="3798" y="231"/>
                </a:lnTo>
                <a:lnTo>
                  <a:pt x="3798" y="240"/>
                </a:lnTo>
                <a:lnTo>
                  <a:pt x="3802" y="240"/>
                </a:lnTo>
                <a:lnTo>
                  <a:pt x="3805" y="263"/>
                </a:lnTo>
                <a:lnTo>
                  <a:pt x="3811" y="263"/>
                </a:lnTo>
                <a:lnTo>
                  <a:pt x="3811" y="231"/>
                </a:lnTo>
                <a:lnTo>
                  <a:pt x="3813" y="201"/>
                </a:lnTo>
                <a:lnTo>
                  <a:pt x="3818" y="176"/>
                </a:lnTo>
                <a:lnTo>
                  <a:pt x="3822" y="176"/>
                </a:lnTo>
                <a:lnTo>
                  <a:pt x="3822" y="180"/>
                </a:lnTo>
                <a:lnTo>
                  <a:pt x="3825" y="180"/>
                </a:lnTo>
                <a:lnTo>
                  <a:pt x="3825" y="183"/>
                </a:lnTo>
                <a:lnTo>
                  <a:pt x="3822" y="191"/>
                </a:lnTo>
                <a:lnTo>
                  <a:pt x="3831" y="187"/>
                </a:lnTo>
                <a:lnTo>
                  <a:pt x="3831" y="254"/>
                </a:lnTo>
                <a:lnTo>
                  <a:pt x="3838" y="265"/>
                </a:lnTo>
                <a:lnTo>
                  <a:pt x="3845" y="281"/>
                </a:lnTo>
                <a:lnTo>
                  <a:pt x="3851" y="300"/>
                </a:lnTo>
                <a:lnTo>
                  <a:pt x="3854" y="320"/>
                </a:lnTo>
                <a:lnTo>
                  <a:pt x="3858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2" y="332"/>
                </a:lnTo>
                <a:lnTo>
                  <a:pt x="3862" y="331"/>
                </a:lnTo>
                <a:lnTo>
                  <a:pt x="3865" y="331"/>
                </a:lnTo>
                <a:lnTo>
                  <a:pt x="3862" y="314"/>
                </a:lnTo>
                <a:lnTo>
                  <a:pt x="3863" y="294"/>
                </a:lnTo>
                <a:lnTo>
                  <a:pt x="3863" y="269"/>
                </a:lnTo>
                <a:lnTo>
                  <a:pt x="3863" y="245"/>
                </a:lnTo>
                <a:lnTo>
                  <a:pt x="3865" y="223"/>
                </a:lnTo>
                <a:lnTo>
                  <a:pt x="3871" y="223"/>
                </a:lnTo>
                <a:lnTo>
                  <a:pt x="3865" y="214"/>
                </a:lnTo>
                <a:lnTo>
                  <a:pt x="3871" y="214"/>
                </a:lnTo>
                <a:lnTo>
                  <a:pt x="3871" y="180"/>
                </a:lnTo>
                <a:lnTo>
                  <a:pt x="3874" y="180"/>
                </a:lnTo>
                <a:lnTo>
                  <a:pt x="3874" y="154"/>
                </a:lnTo>
                <a:lnTo>
                  <a:pt x="3882" y="132"/>
                </a:lnTo>
                <a:lnTo>
                  <a:pt x="3885" y="107"/>
                </a:lnTo>
                <a:lnTo>
                  <a:pt x="3894" y="107"/>
                </a:lnTo>
                <a:lnTo>
                  <a:pt x="3885" y="167"/>
                </a:lnTo>
                <a:lnTo>
                  <a:pt x="3882" y="167"/>
                </a:lnTo>
                <a:lnTo>
                  <a:pt x="3882" y="203"/>
                </a:lnTo>
                <a:lnTo>
                  <a:pt x="3878" y="203"/>
                </a:lnTo>
                <a:lnTo>
                  <a:pt x="3882" y="211"/>
                </a:lnTo>
                <a:lnTo>
                  <a:pt x="3882" y="214"/>
                </a:lnTo>
                <a:lnTo>
                  <a:pt x="3880" y="218"/>
                </a:lnTo>
                <a:lnTo>
                  <a:pt x="3878" y="218"/>
                </a:lnTo>
                <a:lnTo>
                  <a:pt x="3878" y="220"/>
                </a:lnTo>
                <a:lnTo>
                  <a:pt x="3882" y="260"/>
                </a:lnTo>
                <a:lnTo>
                  <a:pt x="3882" y="323"/>
                </a:lnTo>
                <a:lnTo>
                  <a:pt x="3885" y="323"/>
                </a:lnTo>
                <a:lnTo>
                  <a:pt x="3887" y="336"/>
                </a:lnTo>
                <a:lnTo>
                  <a:pt x="3887" y="349"/>
                </a:lnTo>
                <a:lnTo>
                  <a:pt x="3891" y="360"/>
                </a:lnTo>
                <a:lnTo>
                  <a:pt x="3894" y="327"/>
                </a:lnTo>
                <a:lnTo>
                  <a:pt x="3898" y="327"/>
                </a:lnTo>
                <a:lnTo>
                  <a:pt x="3898" y="320"/>
                </a:lnTo>
                <a:lnTo>
                  <a:pt x="3902" y="320"/>
                </a:lnTo>
                <a:lnTo>
                  <a:pt x="3905" y="300"/>
                </a:lnTo>
                <a:lnTo>
                  <a:pt x="3922" y="287"/>
                </a:lnTo>
                <a:lnTo>
                  <a:pt x="3923" y="256"/>
                </a:lnTo>
                <a:lnTo>
                  <a:pt x="3925" y="221"/>
                </a:lnTo>
                <a:lnTo>
                  <a:pt x="3931" y="185"/>
                </a:lnTo>
                <a:lnTo>
                  <a:pt x="3938" y="154"/>
                </a:lnTo>
                <a:lnTo>
                  <a:pt x="3940" y="143"/>
                </a:lnTo>
                <a:lnTo>
                  <a:pt x="3940" y="132"/>
                </a:lnTo>
                <a:lnTo>
                  <a:pt x="3943" y="123"/>
                </a:lnTo>
                <a:lnTo>
                  <a:pt x="3951" y="114"/>
                </a:lnTo>
                <a:lnTo>
                  <a:pt x="3951" y="111"/>
                </a:lnTo>
                <a:lnTo>
                  <a:pt x="3954" y="111"/>
                </a:lnTo>
                <a:lnTo>
                  <a:pt x="3954" y="131"/>
                </a:lnTo>
                <a:lnTo>
                  <a:pt x="3951" y="131"/>
                </a:lnTo>
                <a:lnTo>
                  <a:pt x="3942" y="191"/>
                </a:lnTo>
                <a:lnTo>
                  <a:pt x="3938" y="211"/>
                </a:lnTo>
                <a:lnTo>
                  <a:pt x="3936" y="238"/>
                </a:lnTo>
                <a:lnTo>
                  <a:pt x="3936" y="271"/>
                </a:lnTo>
                <a:lnTo>
                  <a:pt x="3936" y="305"/>
                </a:lnTo>
                <a:lnTo>
                  <a:pt x="3936" y="338"/>
                </a:lnTo>
                <a:lnTo>
                  <a:pt x="3938" y="365"/>
                </a:lnTo>
                <a:lnTo>
                  <a:pt x="3942" y="383"/>
                </a:lnTo>
                <a:lnTo>
                  <a:pt x="3943" y="394"/>
                </a:lnTo>
                <a:lnTo>
                  <a:pt x="3942" y="407"/>
                </a:lnTo>
                <a:lnTo>
                  <a:pt x="3942" y="418"/>
                </a:lnTo>
                <a:lnTo>
                  <a:pt x="3945" y="427"/>
                </a:lnTo>
                <a:lnTo>
                  <a:pt x="3945" y="283"/>
                </a:lnTo>
                <a:lnTo>
                  <a:pt x="3942" y="283"/>
                </a:lnTo>
                <a:lnTo>
                  <a:pt x="3942" y="251"/>
                </a:lnTo>
                <a:lnTo>
                  <a:pt x="3954" y="254"/>
                </a:lnTo>
                <a:lnTo>
                  <a:pt x="3958" y="283"/>
                </a:lnTo>
                <a:lnTo>
                  <a:pt x="3962" y="283"/>
                </a:lnTo>
                <a:lnTo>
                  <a:pt x="3971" y="207"/>
                </a:lnTo>
                <a:lnTo>
                  <a:pt x="3974" y="207"/>
                </a:lnTo>
                <a:lnTo>
                  <a:pt x="3974" y="196"/>
                </a:lnTo>
                <a:lnTo>
                  <a:pt x="3978" y="196"/>
                </a:lnTo>
                <a:lnTo>
                  <a:pt x="3978" y="180"/>
                </a:lnTo>
                <a:lnTo>
                  <a:pt x="3982" y="180"/>
                </a:lnTo>
                <a:lnTo>
                  <a:pt x="3982" y="169"/>
                </a:lnTo>
                <a:lnTo>
                  <a:pt x="3978" y="156"/>
                </a:lnTo>
                <a:lnTo>
                  <a:pt x="3973" y="143"/>
                </a:lnTo>
                <a:lnTo>
                  <a:pt x="3971" y="131"/>
                </a:lnTo>
                <a:lnTo>
                  <a:pt x="3974" y="132"/>
                </a:lnTo>
                <a:lnTo>
                  <a:pt x="3978" y="132"/>
                </a:lnTo>
                <a:lnTo>
                  <a:pt x="3980" y="134"/>
                </a:lnTo>
                <a:lnTo>
                  <a:pt x="3980" y="136"/>
                </a:lnTo>
                <a:lnTo>
                  <a:pt x="3982" y="138"/>
                </a:lnTo>
                <a:lnTo>
                  <a:pt x="3982" y="143"/>
                </a:lnTo>
                <a:lnTo>
                  <a:pt x="3989" y="154"/>
                </a:lnTo>
                <a:lnTo>
                  <a:pt x="3993" y="171"/>
                </a:lnTo>
                <a:lnTo>
                  <a:pt x="3994" y="185"/>
                </a:lnTo>
                <a:lnTo>
                  <a:pt x="3996" y="200"/>
                </a:lnTo>
                <a:lnTo>
                  <a:pt x="4002" y="211"/>
                </a:lnTo>
                <a:lnTo>
                  <a:pt x="4002" y="203"/>
                </a:lnTo>
                <a:lnTo>
                  <a:pt x="4005" y="192"/>
                </a:lnTo>
                <a:lnTo>
                  <a:pt x="4005" y="180"/>
                </a:lnTo>
                <a:lnTo>
                  <a:pt x="4002" y="167"/>
                </a:lnTo>
                <a:lnTo>
                  <a:pt x="4014" y="167"/>
                </a:lnTo>
                <a:lnTo>
                  <a:pt x="4014" y="151"/>
                </a:lnTo>
                <a:lnTo>
                  <a:pt x="4025" y="151"/>
                </a:lnTo>
                <a:lnTo>
                  <a:pt x="4022" y="200"/>
                </a:lnTo>
                <a:lnTo>
                  <a:pt x="4031" y="203"/>
                </a:lnTo>
                <a:lnTo>
                  <a:pt x="4031" y="220"/>
                </a:lnTo>
                <a:lnTo>
                  <a:pt x="4034" y="220"/>
                </a:lnTo>
                <a:lnTo>
                  <a:pt x="4038" y="236"/>
                </a:lnTo>
                <a:lnTo>
                  <a:pt x="4042" y="236"/>
                </a:lnTo>
                <a:lnTo>
                  <a:pt x="4051" y="271"/>
                </a:lnTo>
                <a:lnTo>
                  <a:pt x="4058" y="271"/>
                </a:lnTo>
                <a:lnTo>
                  <a:pt x="4062" y="307"/>
                </a:lnTo>
                <a:lnTo>
                  <a:pt x="4065" y="307"/>
                </a:lnTo>
                <a:lnTo>
                  <a:pt x="4065" y="303"/>
                </a:lnTo>
                <a:lnTo>
                  <a:pt x="4074" y="289"/>
                </a:lnTo>
                <a:lnTo>
                  <a:pt x="4076" y="269"/>
                </a:lnTo>
                <a:lnTo>
                  <a:pt x="4076" y="245"/>
                </a:lnTo>
                <a:lnTo>
                  <a:pt x="4074" y="221"/>
                </a:lnTo>
                <a:lnTo>
                  <a:pt x="4073" y="198"/>
                </a:lnTo>
                <a:lnTo>
                  <a:pt x="4071" y="180"/>
                </a:lnTo>
                <a:lnTo>
                  <a:pt x="4074" y="180"/>
                </a:lnTo>
                <a:lnTo>
                  <a:pt x="4074" y="183"/>
                </a:lnTo>
                <a:lnTo>
                  <a:pt x="4076" y="185"/>
                </a:lnTo>
                <a:lnTo>
                  <a:pt x="4076" y="185"/>
                </a:lnTo>
                <a:lnTo>
                  <a:pt x="4076" y="183"/>
                </a:lnTo>
                <a:lnTo>
                  <a:pt x="4078" y="181"/>
                </a:lnTo>
                <a:lnTo>
                  <a:pt x="4078" y="178"/>
                </a:lnTo>
                <a:lnTo>
                  <a:pt x="4078" y="176"/>
                </a:lnTo>
                <a:lnTo>
                  <a:pt x="4078" y="176"/>
                </a:lnTo>
                <a:lnTo>
                  <a:pt x="4074" y="176"/>
                </a:lnTo>
                <a:lnTo>
                  <a:pt x="4065" y="123"/>
                </a:lnTo>
                <a:lnTo>
                  <a:pt x="4062" y="123"/>
                </a:lnTo>
                <a:lnTo>
                  <a:pt x="4062" y="100"/>
                </a:lnTo>
                <a:lnTo>
                  <a:pt x="4058" y="100"/>
                </a:lnTo>
                <a:lnTo>
                  <a:pt x="4054" y="80"/>
                </a:lnTo>
                <a:lnTo>
                  <a:pt x="4065" y="80"/>
                </a:lnTo>
                <a:lnTo>
                  <a:pt x="4071" y="112"/>
                </a:lnTo>
                <a:lnTo>
                  <a:pt x="4080" y="145"/>
                </a:lnTo>
                <a:lnTo>
                  <a:pt x="4091" y="176"/>
                </a:lnTo>
                <a:lnTo>
                  <a:pt x="4098" y="240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2" y="236"/>
                </a:lnTo>
                <a:lnTo>
                  <a:pt x="4102" y="236"/>
                </a:lnTo>
                <a:lnTo>
                  <a:pt x="4109" y="227"/>
                </a:lnTo>
                <a:lnTo>
                  <a:pt x="4111" y="218"/>
                </a:lnTo>
                <a:lnTo>
                  <a:pt x="4111" y="207"/>
                </a:lnTo>
                <a:lnTo>
                  <a:pt x="4114" y="196"/>
                </a:lnTo>
                <a:lnTo>
                  <a:pt x="4125" y="156"/>
                </a:lnTo>
                <a:lnTo>
                  <a:pt x="4134" y="114"/>
                </a:lnTo>
                <a:lnTo>
                  <a:pt x="4142" y="114"/>
                </a:lnTo>
                <a:lnTo>
                  <a:pt x="4140" y="143"/>
                </a:lnTo>
                <a:lnTo>
                  <a:pt x="4133" y="169"/>
                </a:lnTo>
                <a:lnTo>
                  <a:pt x="4127" y="194"/>
                </a:lnTo>
                <a:lnTo>
                  <a:pt x="4122" y="220"/>
                </a:lnTo>
                <a:lnTo>
                  <a:pt x="4125" y="220"/>
                </a:lnTo>
                <a:lnTo>
                  <a:pt x="4125" y="211"/>
                </a:lnTo>
                <a:lnTo>
                  <a:pt x="4133" y="198"/>
                </a:lnTo>
                <a:lnTo>
                  <a:pt x="4140" y="178"/>
                </a:lnTo>
                <a:lnTo>
                  <a:pt x="4143" y="154"/>
                </a:lnTo>
                <a:lnTo>
                  <a:pt x="4149" y="132"/>
                </a:lnTo>
                <a:lnTo>
                  <a:pt x="4154" y="114"/>
                </a:lnTo>
                <a:lnTo>
                  <a:pt x="4158" y="114"/>
                </a:lnTo>
                <a:lnTo>
                  <a:pt x="4158" y="140"/>
                </a:lnTo>
                <a:lnTo>
                  <a:pt x="4154" y="140"/>
                </a:lnTo>
                <a:lnTo>
                  <a:pt x="4154" y="160"/>
                </a:lnTo>
                <a:lnTo>
                  <a:pt x="4151" y="160"/>
                </a:lnTo>
                <a:lnTo>
                  <a:pt x="4143" y="189"/>
                </a:lnTo>
                <a:lnTo>
                  <a:pt x="4143" y="220"/>
                </a:lnTo>
                <a:lnTo>
                  <a:pt x="4145" y="252"/>
                </a:lnTo>
                <a:lnTo>
                  <a:pt x="4145" y="287"/>
                </a:lnTo>
                <a:lnTo>
                  <a:pt x="4154" y="287"/>
                </a:lnTo>
                <a:lnTo>
                  <a:pt x="4154" y="311"/>
                </a:lnTo>
                <a:lnTo>
                  <a:pt x="4158" y="311"/>
                </a:lnTo>
                <a:lnTo>
                  <a:pt x="4158" y="307"/>
                </a:lnTo>
                <a:lnTo>
                  <a:pt x="4162" y="307"/>
                </a:lnTo>
                <a:lnTo>
                  <a:pt x="4171" y="260"/>
                </a:lnTo>
                <a:lnTo>
                  <a:pt x="4174" y="260"/>
                </a:lnTo>
                <a:lnTo>
                  <a:pt x="4174" y="243"/>
                </a:lnTo>
                <a:lnTo>
                  <a:pt x="4178" y="243"/>
                </a:lnTo>
                <a:lnTo>
                  <a:pt x="4178" y="223"/>
                </a:lnTo>
                <a:lnTo>
                  <a:pt x="4182" y="223"/>
                </a:lnTo>
                <a:lnTo>
                  <a:pt x="4182" y="211"/>
                </a:lnTo>
                <a:lnTo>
                  <a:pt x="4185" y="211"/>
                </a:lnTo>
                <a:lnTo>
                  <a:pt x="4185" y="196"/>
                </a:lnTo>
                <a:lnTo>
                  <a:pt x="4191" y="196"/>
                </a:lnTo>
                <a:lnTo>
                  <a:pt x="4191" y="176"/>
                </a:lnTo>
                <a:lnTo>
                  <a:pt x="4196" y="156"/>
                </a:lnTo>
                <a:lnTo>
                  <a:pt x="4200" y="138"/>
                </a:lnTo>
                <a:lnTo>
                  <a:pt x="4202" y="114"/>
                </a:lnTo>
                <a:lnTo>
                  <a:pt x="4214" y="114"/>
                </a:lnTo>
                <a:lnTo>
                  <a:pt x="4214" y="120"/>
                </a:lnTo>
                <a:lnTo>
                  <a:pt x="4211" y="120"/>
                </a:lnTo>
                <a:lnTo>
                  <a:pt x="4211" y="143"/>
                </a:lnTo>
                <a:lnTo>
                  <a:pt x="4205" y="143"/>
                </a:lnTo>
                <a:lnTo>
                  <a:pt x="4194" y="211"/>
                </a:lnTo>
                <a:lnTo>
                  <a:pt x="4198" y="211"/>
                </a:lnTo>
                <a:lnTo>
                  <a:pt x="4214" y="154"/>
                </a:lnTo>
                <a:lnTo>
                  <a:pt x="4222" y="154"/>
                </a:lnTo>
                <a:lnTo>
                  <a:pt x="4218" y="176"/>
                </a:lnTo>
                <a:lnTo>
                  <a:pt x="4211" y="194"/>
                </a:lnTo>
                <a:lnTo>
                  <a:pt x="4205" y="214"/>
                </a:lnTo>
                <a:lnTo>
                  <a:pt x="4214" y="214"/>
                </a:lnTo>
                <a:lnTo>
                  <a:pt x="4214" y="231"/>
                </a:lnTo>
                <a:lnTo>
                  <a:pt x="4218" y="231"/>
                </a:lnTo>
                <a:lnTo>
                  <a:pt x="4220" y="216"/>
                </a:lnTo>
                <a:lnTo>
                  <a:pt x="4225" y="203"/>
                </a:lnTo>
                <a:lnTo>
                  <a:pt x="4231" y="191"/>
                </a:lnTo>
                <a:lnTo>
                  <a:pt x="4231" y="171"/>
                </a:lnTo>
                <a:lnTo>
                  <a:pt x="4234" y="171"/>
                </a:lnTo>
                <a:lnTo>
                  <a:pt x="4236" y="169"/>
                </a:lnTo>
                <a:lnTo>
                  <a:pt x="4236" y="169"/>
                </a:lnTo>
                <a:lnTo>
                  <a:pt x="4236" y="169"/>
                </a:lnTo>
                <a:lnTo>
                  <a:pt x="4238" y="169"/>
                </a:lnTo>
                <a:lnTo>
                  <a:pt x="4240" y="169"/>
                </a:lnTo>
                <a:lnTo>
                  <a:pt x="4242" y="167"/>
                </a:lnTo>
                <a:lnTo>
                  <a:pt x="4242" y="180"/>
                </a:lnTo>
                <a:lnTo>
                  <a:pt x="4238" y="196"/>
                </a:lnTo>
                <a:lnTo>
                  <a:pt x="4238" y="211"/>
                </a:lnTo>
                <a:lnTo>
                  <a:pt x="4238" y="225"/>
                </a:lnTo>
                <a:lnTo>
                  <a:pt x="4242" y="236"/>
                </a:lnTo>
                <a:lnTo>
                  <a:pt x="4243" y="212"/>
                </a:lnTo>
                <a:lnTo>
                  <a:pt x="4249" y="192"/>
                </a:lnTo>
                <a:lnTo>
                  <a:pt x="4254" y="172"/>
                </a:lnTo>
                <a:lnTo>
                  <a:pt x="4258" y="151"/>
                </a:lnTo>
                <a:lnTo>
                  <a:pt x="4271" y="151"/>
                </a:lnTo>
                <a:lnTo>
                  <a:pt x="4265" y="189"/>
                </a:lnTo>
                <a:lnTo>
                  <a:pt x="4262" y="229"/>
                </a:lnTo>
                <a:lnTo>
                  <a:pt x="4258" y="271"/>
                </a:lnTo>
                <a:lnTo>
                  <a:pt x="4260" y="311"/>
                </a:lnTo>
                <a:lnTo>
                  <a:pt x="4265" y="347"/>
                </a:lnTo>
                <a:lnTo>
                  <a:pt x="4267" y="360"/>
                </a:lnTo>
                <a:lnTo>
                  <a:pt x="4269" y="374"/>
                </a:lnTo>
                <a:lnTo>
                  <a:pt x="4269" y="389"/>
                </a:lnTo>
                <a:lnTo>
                  <a:pt x="4269" y="401"/>
                </a:lnTo>
                <a:lnTo>
                  <a:pt x="4274" y="411"/>
                </a:lnTo>
                <a:lnTo>
                  <a:pt x="4274" y="311"/>
                </a:lnTo>
                <a:lnTo>
                  <a:pt x="4278" y="311"/>
                </a:lnTo>
                <a:lnTo>
                  <a:pt x="4280" y="294"/>
                </a:lnTo>
                <a:lnTo>
                  <a:pt x="4280" y="276"/>
                </a:lnTo>
                <a:lnTo>
                  <a:pt x="4278" y="263"/>
                </a:lnTo>
                <a:lnTo>
                  <a:pt x="4285" y="263"/>
                </a:lnTo>
                <a:lnTo>
                  <a:pt x="4285" y="247"/>
                </a:lnTo>
                <a:lnTo>
                  <a:pt x="4298" y="247"/>
                </a:lnTo>
                <a:lnTo>
                  <a:pt x="4294" y="271"/>
                </a:lnTo>
                <a:lnTo>
                  <a:pt x="4291" y="271"/>
                </a:lnTo>
                <a:lnTo>
                  <a:pt x="4291" y="281"/>
                </a:lnTo>
                <a:lnTo>
                  <a:pt x="4293" y="296"/>
                </a:lnTo>
                <a:lnTo>
                  <a:pt x="4296" y="314"/>
                </a:lnTo>
                <a:lnTo>
                  <a:pt x="4300" y="331"/>
                </a:lnTo>
                <a:lnTo>
                  <a:pt x="4303" y="345"/>
                </a:lnTo>
                <a:lnTo>
                  <a:pt x="4305" y="351"/>
                </a:lnTo>
                <a:lnTo>
                  <a:pt x="4309" y="311"/>
                </a:lnTo>
                <a:lnTo>
                  <a:pt x="4313" y="271"/>
                </a:lnTo>
                <a:lnTo>
                  <a:pt x="4314" y="227"/>
                </a:lnTo>
                <a:lnTo>
                  <a:pt x="4314" y="191"/>
                </a:lnTo>
                <a:lnTo>
                  <a:pt x="4311" y="191"/>
                </a:lnTo>
                <a:lnTo>
                  <a:pt x="4311" y="163"/>
                </a:lnTo>
                <a:lnTo>
                  <a:pt x="4305" y="163"/>
                </a:lnTo>
                <a:lnTo>
                  <a:pt x="4305" y="136"/>
                </a:lnTo>
                <a:lnTo>
                  <a:pt x="4298" y="103"/>
                </a:lnTo>
                <a:lnTo>
                  <a:pt x="4291" y="71"/>
                </a:lnTo>
                <a:lnTo>
                  <a:pt x="4302" y="76"/>
                </a:lnTo>
                <a:lnTo>
                  <a:pt x="4325" y="207"/>
                </a:lnTo>
                <a:lnTo>
                  <a:pt x="4327" y="221"/>
                </a:lnTo>
                <a:lnTo>
                  <a:pt x="4325" y="238"/>
                </a:lnTo>
                <a:lnTo>
                  <a:pt x="4325" y="252"/>
                </a:lnTo>
                <a:lnTo>
                  <a:pt x="4331" y="263"/>
                </a:lnTo>
                <a:lnTo>
                  <a:pt x="4358" y="103"/>
                </a:lnTo>
                <a:lnTo>
                  <a:pt x="4365" y="103"/>
                </a:lnTo>
                <a:lnTo>
                  <a:pt x="4351" y="211"/>
                </a:lnTo>
                <a:lnTo>
                  <a:pt x="4354" y="211"/>
                </a:lnTo>
                <a:lnTo>
                  <a:pt x="4358" y="183"/>
                </a:lnTo>
                <a:lnTo>
                  <a:pt x="4371" y="183"/>
                </a:lnTo>
                <a:lnTo>
                  <a:pt x="4371" y="214"/>
                </a:lnTo>
                <a:lnTo>
                  <a:pt x="4373" y="245"/>
                </a:lnTo>
                <a:lnTo>
                  <a:pt x="4378" y="271"/>
                </a:lnTo>
                <a:lnTo>
                  <a:pt x="4374" y="283"/>
                </a:lnTo>
                <a:lnTo>
                  <a:pt x="4382" y="283"/>
                </a:lnTo>
                <a:lnTo>
                  <a:pt x="4385" y="311"/>
                </a:lnTo>
                <a:lnTo>
                  <a:pt x="4391" y="311"/>
                </a:lnTo>
                <a:lnTo>
                  <a:pt x="4391" y="307"/>
                </a:lnTo>
                <a:lnTo>
                  <a:pt x="4425" y="200"/>
                </a:lnTo>
                <a:lnTo>
                  <a:pt x="4425" y="183"/>
                </a:lnTo>
                <a:lnTo>
                  <a:pt x="4431" y="183"/>
                </a:lnTo>
                <a:lnTo>
                  <a:pt x="4434" y="154"/>
                </a:lnTo>
                <a:lnTo>
                  <a:pt x="4438" y="154"/>
                </a:lnTo>
                <a:lnTo>
                  <a:pt x="4440" y="154"/>
                </a:lnTo>
                <a:lnTo>
                  <a:pt x="4440" y="152"/>
                </a:lnTo>
                <a:lnTo>
                  <a:pt x="4440" y="152"/>
                </a:lnTo>
                <a:lnTo>
                  <a:pt x="4442" y="152"/>
                </a:lnTo>
                <a:lnTo>
                  <a:pt x="4443" y="152"/>
                </a:lnTo>
                <a:lnTo>
                  <a:pt x="4445" y="151"/>
                </a:lnTo>
                <a:lnTo>
                  <a:pt x="4434" y="207"/>
                </a:lnTo>
                <a:lnTo>
                  <a:pt x="4442" y="207"/>
                </a:lnTo>
                <a:lnTo>
                  <a:pt x="4443" y="223"/>
                </a:lnTo>
                <a:lnTo>
                  <a:pt x="4449" y="236"/>
                </a:lnTo>
                <a:lnTo>
                  <a:pt x="4454" y="247"/>
                </a:lnTo>
                <a:lnTo>
                  <a:pt x="4454" y="267"/>
                </a:lnTo>
                <a:lnTo>
                  <a:pt x="4458" y="267"/>
                </a:lnTo>
                <a:lnTo>
                  <a:pt x="4458" y="280"/>
                </a:lnTo>
                <a:lnTo>
                  <a:pt x="4462" y="280"/>
                </a:lnTo>
                <a:lnTo>
                  <a:pt x="4465" y="323"/>
                </a:lnTo>
                <a:lnTo>
                  <a:pt x="4471" y="323"/>
                </a:lnTo>
                <a:lnTo>
                  <a:pt x="4473" y="338"/>
                </a:lnTo>
                <a:lnTo>
                  <a:pt x="4473" y="352"/>
                </a:lnTo>
                <a:lnTo>
                  <a:pt x="4473" y="365"/>
                </a:lnTo>
                <a:lnTo>
                  <a:pt x="4478" y="374"/>
                </a:lnTo>
                <a:lnTo>
                  <a:pt x="4478" y="367"/>
                </a:lnTo>
                <a:lnTo>
                  <a:pt x="4485" y="358"/>
                </a:lnTo>
                <a:lnTo>
                  <a:pt x="4487" y="343"/>
                </a:lnTo>
                <a:lnTo>
                  <a:pt x="4485" y="327"/>
                </a:lnTo>
                <a:lnTo>
                  <a:pt x="4482" y="327"/>
                </a:lnTo>
                <a:lnTo>
                  <a:pt x="4482" y="300"/>
                </a:lnTo>
                <a:lnTo>
                  <a:pt x="4478" y="300"/>
                </a:lnTo>
                <a:lnTo>
                  <a:pt x="4478" y="280"/>
                </a:lnTo>
                <a:lnTo>
                  <a:pt x="4474" y="280"/>
                </a:lnTo>
                <a:lnTo>
                  <a:pt x="4474" y="271"/>
                </a:lnTo>
                <a:lnTo>
                  <a:pt x="4471" y="271"/>
                </a:lnTo>
                <a:lnTo>
                  <a:pt x="4471" y="267"/>
                </a:lnTo>
                <a:lnTo>
                  <a:pt x="4474" y="267"/>
                </a:lnTo>
                <a:lnTo>
                  <a:pt x="4476" y="265"/>
                </a:lnTo>
                <a:lnTo>
                  <a:pt x="4476" y="265"/>
                </a:lnTo>
                <a:lnTo>
                  <a:pt x="4476" y="265"/>
                </a:lnTo>
                <a:lnTo>
                  <a:pt x="4478" y="265"/>
                </a:lnTo>
                <a:lnTo>
                  <a:pt x="4480" y="263"/>
                </a:lnTo>
                <a:lnTo>
                  <a:pt x="4482" y="263"/>
                </a:lnTo>
                <a:lnTo>
                  <a:pt x="4482" y="274"/>
                </a:lnTo>
                <a:lnTo>
                  <a:pt x="4485" y="274"/>
                </a:lnTo>
                <a:lnTo>
                  <a:pt x="4485" y="260"/>
                </a:lnTo>
                <a:lnTo>
                  <a:pt x="4498" y="260"/>
                </a:lnTo>
                <a:lnTo>
                  <a:pt x="4500" y="280"/>
                </a:lnTo>
                <a:lnTo>
                  <a:pt x="4505" y="298"/>
                </a:lnTo>
                <a:lnTo>
                  <a:pt x="4511" y="314"/>
                </a:lnTo>
                <a:lnTo>
                  <a:pt x="4511" y="347"/>
                </a:lnTo>
                <a:lnTo>
                  <a:pt x="4516" y="385"/>
                </a:lnTo>
                <a:lnTo>
                  <a:pt x="4518" y="431"/>
                </a:lnTo>
                <a:lnTo>
                  <a:pt x="4518" y="441"/>
                </a:lnTo>
                <a:lnTo>
                  <a:pt x="4520" y="449"/>
                </a:lnTo>
                <a:lnTo>
                  <a:pt x="4520" y="454"/>
                </a:lnTo>
                <a:lnTo>
                  <a:pt x="4518" y="463"/>
                </a:lnTo>
                <a:lnTo>
                  <a:pt x="4531" y="463"/>
                </a:lnTo>
                <a:lnTo>
                  <a:pt x="4534" y="314"/>
                </a:lnTo>
                <a:lnTo>
                  <a:pt x="4529" y="300"/>
                </a:lnTo>
                <a:lnTo>
                  <a:pt x="4523" y="283"/>
                </a:lnTo>
                <a:lnTo>
                  <a:pt x="4522" y="263"/>
                </a:lnTo>
                <a:lnTo>
                  <a:pt x="4525" y="263"/>
                </a:lnTo>
                <a:lnTo>
                  <a:pt x="4527" y="267"/>
                </a:lnTo>
                <a:lnTo>
                  <a:pt x="4527" y="267"/>
                </a:lnTo>
                <a:lnTo>
                  <a:pt x="4527" y="269"/>
                </a:lnTo>
                <a:lnTo>
                  <a:pt x="4527" y="269"/>
                </a:lnTo>
                <a:lnTo>
                  <a:pt x="4529" y="269"/>
                </a:lnTo>
                <a:lnTo>
                  <a:pt x="4531" y="271"/>
                </a:lnTo>
                <a:lnTo>
                  <a:pt x="4531" y="260"/>
                </a:lnTo>
                <a:lnTo>
                  <a:pt x="4525" y="247"/>
                </a:lnTo>
                <a:lnTo>
                  <a:pt x="4523" y="232"/>
                </a:lnTo>
                <a:lnTo>
                  <a:pt x="4522" y="220"/>
                </a:lnTo>
                <a:lnTo>
                  <a:pt x="4502" y="163"/>
                </a:lnTo>
                <a:lnTo>
                  <a:pt x="4503" y="161"/>
                </a:lnTo>
                <a:lnTo>
                  <a:pt x="4503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0"/>
                </a:lnTo>
                <a:lnTo>
                  <a:pt x="4507" y="160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11" y="163"/>
                </a:lnTo>
                <a:lnTo>
                  <a:pt x="4516" y="174"/>
                </a:lnTo>
                <a:lnTo>
                  <a:pt x="4520" y="185"/>
                </a:lnTo>
                <a:lnTo>
                  <a:pt x="4522" y="200"/>
                </a:lnTo>
                <a:lnTo>
                  <a:pt x="4525" y="200"/>
                </a:lnTo>
                <a:lnTo>
                  <a:pt x="4525" y="220"/>
                </a:lnTo>
                <a:lnTo>
                  <a:pt x="4531" y="220"/>
                </a:lnTo>
                <a:lnTo>
                  <a:pt x="4531" y="231"/>
                </a:lnTo>
                <a:lnTo>
                  <a:pt x="4534" y="231"/>
                </a:lnTo>
                <a:lnTo>
                  <a:pt x="4534" y="254"/>
                </a:lnTo>
                <a:lnTo>
                  <a:pt x="4538" y="254"/>
                </a:lnTo>
                <a:lnTo>
                  <a:pt x="4538" y="271"/>
                </a:lnTo>
                <a:lnTo>
                  <a:pt x="4543" y="291"/>
                </a:lnTo>
                <a:lnTo>
                  <a:pt x="4551" y="311"/>
                </a:lnTo>
                <a:lnTo>
                  <a:pt x="4554" y="311"/>
                </a:lnTo>
                <a:lnTo>
                  <a:pt x="4554" y="267"/>
                </a:lnTo>
                <a:lnTo>
                  <a:pt x="4551" y="267"/>
                </a:lnTo>
                <a:lnTo>
                  <a:pt x="4551" y="243"/>
                </a:lnTo>
                <a:lnTo>
                  <a:pt x="4545" y="243"/>
                </a:lnTo>
                <a:lnTo>
                  <a:pt x="4542" y="220"/>
                </a:lnTo>
                <a:lnTo>
                  <a:pt x="4534" y="214"/>
                </a:lnTo>
                <a:lnTo>
                  <a:pt x="4531" y="200"/>
                </a:lnTo>
                <a:lnTo>
                  <a:pt x="4538" y="203"/>
                </a:lnTo>
                <a:lnTo>
                  <a:pt x="4525" y="163"/>
                </a:lnTo>
                <a:lnTo>
                  <a:pt x="4534" y="163"/>
                </a:lnTo>
                <a:lnTo>
                  <a:pt x="4585" y="314"/>
                </a:lnTo>
                <a:lnTo>
                  <a:pt x="4585" y="311"/>
                </a:lnTo>
                <a:lnTo>
                  <a:pt x="4589" y="309"/>
                </a:lnTo>
                <a:lnTo>
                  <a:pt x="4589" y="307"/>
                </a:lnTo>
                <a:lnTo>
                  <a:pt x="4589" y="305"/>
                </a:lnTo>
                <a:lnTo>
                  <a:pt x="4589" y="305"/>
                </a:lnTo>
                <a:lnTo>
                  <a:pt x="4589" y="303"/>
                </a:lnTo>
                <a:lnTo>
                  <a:pt x="4589" y="301"/>
                </a:lnTo>
                <a:lnTo>
                  <a:pt x="4591" y="300"/>
                </a:lnTo>
                <a:lnTo>
                  <a:pt x="4594" y="300"/>
                </a:lnTo>
                <a:lnTo>
                  <a:pt x="4594" y="303"/>
                </a:lnTo>
                <a:lnTo>
                  <a:pt x="4596" y="301"/>
                </a:lnTo>
                <a:lnTo>
                  <a:pt x="4596" y="301"/>
                </a:lnTo>
                <a:lnTo>
                  <a:pt x="4596" y="300"/>
                </a:lnTo>
                <a:lnTo>
                  <a:pt x="4596" y="300"/>
                </a:lnTo>
                <a:lnTo>
                  <a:pt x="4598" y="298"/>
                </a:lnTo>
                <a:lnTo>
                  <a:pt x="4598" y="296"/>
                </a:lnTo>
                <a:lnTo>
                  <a:pt x="4591" y="296"/>
                </a:lnTo>
                <a:lnTo>
                  <a:pt x="4585" y="263"/>
                </a:lnTo>
                <a:lnTo>
                  <a:pt x="4594" y="263"/>
                </a:lnTo>
                <a:lnTo>
                  <a:pt x="4594" y="254"/>
                </a:lnTo>
                <a:lnTo>
                  <a:pt x="4602" y="254"/>
                </a:lnTo>
                <a:lnTo>
                  <a:pt x="4602" y="271"/>
                </a:lnTo>
                <a:lnTo>
                  <a:pt x="4600" y="281"/>
                </a:lnTo>
                <a:lnTo>
                  <a:pt x="4602" y="291"/>
                </a:lnTo>
                <a:lnTo>
                  <a:pt x="4605" y="291"/>
                </a:lnTo>
                <a:lnTo>
                  <a:pt x="4611" y="236"/>
                </a:lnTo>
                <a:lnTo>
                  <a:pt x="4618" y="231"/>
                </a:lnTo>
                <a:lnTo>
                  <a:pt x="4618" y="220"/>
                </a:lnTo>
                <a:lnTo>
                  <a:pt x="4622" y="220"/>
                </a:lnTo>
                <a:lnTo>
                  <a:pt x="4622" y="214"/>
                </a:lnTo>
                <a:lnTo>
                  <a:pt x="4618" y="214"/>
                </a:lnTo>
                <a:lnTo>
                  <a:pt x="4618" y="163"/>
                </a:lnTo>
                <a:lnTo>
                  <a:pt x="4614" y="163"/>
                </a:lnTo>
                <a:lnTo>
                  <a:pt x="4614" y="160"/>
                </a:lnTo>
                <a:lnTo>
                  <a:pt x="4618" y="160"/>
                </a:lnTo>
                <a:lnTo>
                  <a:pt x="4618" y="154"/>
                </a:lnTo>
                <a:lnTo>
                  <a:pt x="4614" y="154"/>
                </a:lnTo>
                <a:lnTo>
                  <a:pt x="4614" y="152"/>
                </a:lnTo>
                <a:lnTo>
                  <a:pt x="4616" y="149"/>
                </a:lnTo>
                <a:lnTo>
                  <a:pt x="4618" y="147"/>
                </a:lnTo>
                <a:lnTo>
                  <a:pt x="4618" y="147"/>
                </a:lnTo>
                <a:lnTo>
                  <a:pt x="4614" y="140"/>
                </a:lnTo>
                <a:lnTo>
                  <a:pt x="4614" y="136"/>
                </a:lnTo>
                <a:lnTo>
                  <a:pt x="4618" y="136"/>
                </a:lnTo>
                <a:lnTo>
                  <a:pt x="4618" y="131"/>
                </a:lnTo>
                <a:lnTo>
                  <a:pt x="4614" y="131"/>
                </a:lnTo>
                <a:lnTo>
                  <a:pt x="4618" y="107"/>
                </a:lnTo>
                <a:lnTo>
                  <a:pt x="4625" y="107"/>
                </a:lnTo>
                <a:lnTo>
                  <a:pt x="4625" y="167"/>
                </a:lnTo>
                <a:lnTo>
                  <a:pt x="4634" y="167"/>
                </a:lnTo>
                <a:lnTo>
                  <a:pt x="4642" y="311"/>
                </a:lnTo>
                <a:lnTo>
                  <a:pt x="4645" y="311"/>
                </a:lnTo>
                <a:lnTo>
                  <a:pt x="4647" y="325"/>
                </a:lnTo>
                <a:lnTo>
                  <a:pt x="4647" y="341"/>
                </a:lnTo>
                <a:lnTo>
                  <a:pt x="4649" y="356"/>
                </a:lnTo>
                <a:lnTo>
                  <a:pt x="4654" y="367"/>
                </a:lnTo>
                <a:lnTo>
                  <a:pt x="4651" y="323"/>
                </a:lnTo>
                <a:lnTo>
                  <a:pt x="4654" y="323"/>
                </a:lnTo>
                <a:lnTo>
                  <a:pt x="4658" y="329"/>
                </a:lnTo>
                <a:lnTo>
                  <a:pt x="4662" y="332"/>
                </a:lnTo>
                <a:lnTo>
                  <a:pt x="4665" y="334"/>
                </a:lnTo>
                <a:lnTo>
                  <a:pt x="4665" y="296"/>
                </a:lnTo>
                <a:lnTo>
                  <a:pt x="4658" y="296"/>
                </a:lnTo>
                <a:lnTo>
                  <a:pt x="4658" y="287"/>
                </a:lnTo>
                <a:lnTo>
                  <a:pt x="4665" y="287"/>
                </a:lnTo>
                <a:lnTo>
                  <a:pt x="4662" y="107"/>
                </a:lnTo>
                <a:lnTo>
                  <a:pt x="4674" y="107"/>
                </a:lnTo>
                <a:lnTo>
                  <a:pt x="4674" y="111"/>
                </a:lnTo>
                <a:lnTo>
                  <a:pt x="4671" y="121"/>
                </a:lnTo>
                <a:lnTo>
                  <a:pt x="4669" y="138"/>
                </a:lnTo>
                <a:lnTo>
                  <a:pt x="4669" y="156"/>
                </a:lnTo>
                <a:lnTo>
                  <a:pt x="4671" y="171"/>
                </a:lnTo>
                <a:lnTo>
                  <a:pt x="4682" y="287"/>
                </a:lnTo>
                <a:lnTo>
                  <a:pt x="4687" y="287"/>
                </a:lnTo>
                <a:lnTo>
                  <a:pt x="4691" y="289"/>
                </a:lnTo>
                <a:lnTo>
                  <a:pt x="4694" y="289"/>
                </a:lnTo>
                <a:lnTo>
                  <a:pt x="4698" y="291"/>
                </a:lnTo>
                <a:lnTo>
                  <a:pt x="4698" y="236"/>
                </a:lnTo>
                <a:lnTo>
                  <a:pt x="4711" y="236"/>
                </a:lnTo>
                <a:lnTo>
                  <a:pt x="4713" y="269"/>
                </a:lnTo>
                <a:lnTo>
                  <a:pt x="4722" y="300"/>
                </a:lnTo>
                <a:lnTo>
                  <a:pt x="4725" y="300"/>
                </a:lnTo>
                <a:lnTo>
                  <a:pt x="4725" y="143"/>
                </a:lnTo>
                <a:lnTo>
                  <a:pt x="4738" y="147"/>
                </a:lnTo>
                <a:lnTo>
                  <a:pt x="4742" y="189"/>
                </a:lnTo>
                <a:lnTo>
                  <a:pt x="4751" y="223"/>
                </a:lnTo>
                <a:lnTo>
                  <a:pt x="4751" y="254"/>
                </a:lnTo>
                <a:lnTo>
                  <a:pt x="4754" y="254"/>
                </a:lnTo>
                <a:lnTo>
                  <a:pt x="4758" y="300"/>
                </a:lnTo>
                <a:lnTo>
                  <a:pt x="4765" y="303"/>
                </a:lnTo>
                <a:lnTo>
                  <a:pt x="4765" y="314"/>
                </a:lnTo>
                <a:lnTo>
                  <a:pt x="4769" y="323"/>
                </a:lnTo>
                <a:lnTo>
                  <a:pt x="4774" y="329"/>
                </a:lnTo>
                <a:lnTo>
                  <a:pt x="4780" y="336"/>
                </a:lnTo>
                <a:lnTo>
                  <a:pt x="4785" y="340"/>
                </a:lnTo>
                <a:lnTo>
                  <a:pt x="4794" y="343"/>
                </a:lnTo>
                <a:lnTo>
                  <a:pt x="4794" y="347"/>
                </a:lnTo>
                <a:lnTo>
                  <a:pt x="4796" y="349"/>
                </a:lnTo>
                <a:lnTo>
                  <a:pt x="4796" y="351"/>
                </a:lnTo>
                <a:lnTo>
                  <a:pt x="4798" y="352"/>
                </a:lnTo>
                <a:lnTo>
                  <a:pt x="4800" y="354"/>
                </a:lnTo>
                <a:lnTo>
                  <a:pt x="4802" y="356"/>
                </a:lnTo>
                <a:lnTo>
                  <a:pt x="4803" y="356"/>
                </a:lnTo>
                <a:lnTo>
                  <a:pt x="4803" y="358"/>
                </a:lnTo>
                <a:lnTo>
                  <a:pt x="4803" y="358"/>
                </a:lnTo>
                <a:lnTo>
                  <a:pt x="4803" y="358"/>
                </a:lnTo>
                <a:lnTo>
                  <a:pt x="4805" y="358"/>
                </a:lnTo>
                <a:lnTo>
                  <a:pt x="4805" y="360"/>
                </a:lnTo>
                <a:lnTo>
                  <a:pt x="4805" y="351"/>
                </a:lnTo>
                <a:lnTo>
                  <a:pt x="4802" y="351"/>
                </a:lnTo>
                <a:lnTo>
                  <a:pt x="4802" y="323"/>
                </a:lnTo>
                <a:lnTo>
                  <a:pt x="4798" y="323"/>
                </a:lnTo>
                <a:lnTo>
                  <a:pt x="4791" y="287"/>
                </a:lnTo>
                <a:lnTo>
                  <a:pt x="4785" y="287"/>
                </a:lnTo>
                <a:lnTo>
                  <a:pt x="4785" y="274"/>
                </a:lnTo>
                <a:lnTo>
                  <a:pt x="4782" y="274"/>
                </a:lnTo>
                <a:lnTo>
                  <a:pt x="4780" y="272"/>
                </a:lnTo>
                <a:lnTo>
                  <a:pt x="4780" y="269"/>
                </a:lnTo>
                <a:lnTo>
                  <a:pt x="4780" y="267"/>
                </a:lnTo>
                <a:lnTo>
                  <a:pt x="4778" y="263"/>
                </a:lnTo>
                <a:lnTo>
                  <a:pt x="4778" y="260"/>
                </a:lnTo>
                <a:lnTo>
                  <a:pt x="4782" y="260"/>
                </a:lnTo>
                <a:lnTo>
                  <a:pt x="4789" y="269"/>
                </a:lnTo>
                <a:lnTo>
                  <a:pt x="4794" y="280"/>
                </a:lnTo>
                <a:lnTo>
                  <a:pt x="4798" y="291"/>
                </a:lnTo>
                <a:lnTo>
                  <a:pt x="4802" y="291"/>
                </a:lnTo>
                <a:lnTo>
                  <a:pt x="4794" y="267"/>
                </a:lnTo>
                <a:lnTo>
                  <a:pt x="4783" y="243"/>
                </a:lnTo>
                <a:lnTo>
                  <a:pt x="4774" y="220"/>
                </a:lnTo>
                <a:lnTo>
                  <a:pt x="4778" y="220"/>
                </a:lnTo>
                <a:lnTo>
                  <a:pt x="4782" y="221"/>
                </a:lnTo>
                <a:lnTo>
                  <a:pt x="4783" y="221"/>
                </a:lnTo>
                <a:lnTo>
                  <a:pt x="4783" y="223"/>
                </a:lnTo>
                <a:lnTo>
                  <a:pt x="4785" y="227"/>
                </a:lnTo>
                <a:lnTo>
                  <a:pt x="4785" y="231"/>
                </a:lnTo>
                <a:lnTo>
                  <a:pt x="4796" y="245"/>
                </a:lnTo>
                <a:lnTo>
                  <a:pt x="4803" y="263"/>
                </a:lnTo>
                <a:lnTo>
                  <a:pt x="4809" y="283"/>
                </a:lnTo>
                <a:lnTo>
                  <a:pt x="4814" y="303"/>
                </a:lnTo>
                <a:lnTo>
                  <a:pt x="4818" y="303"/>
                </a:lnTo>
                <a:lnTo>
                  <a:pt x="4818" y="323"/>
                </a:lnTo>
                <a:lnTo>
                  <a:pt x="4822" y="323"/>
                </a:lnTo>
                <a:lnTo>
                  <a:pt x="4814" y="240"/>
                </a:lnTo>
                <a:lnTo>
                  <a:pt x="4811" y="240"/>
                </a:lnTo>
                <a:lnTo>
                  <a:pt x="4811" y="223"/>
                </a:lnTo>
                <a:lnTo>
                  <a:pt x="4805" y="223"/>
                </a:lnTo>
                <a:lnTo>
                  <a:pt x="4802" y="191"/>
                </a:lnTo>
                <a:lnTo>
                  <a:pt x="4798" y="191"/>
                </a:lnTo>
                <a:lnTo>
                  <a:pt x="4798" y="183"/>
                </a:lnTo>
                <a:lnTo>
                  <a:pt x="4794" y="183"/>
                </a:lnTo>
                <a:lnTo>
                  <a:pt x="4794" y="171"/>
                </a:lnTo>
                <a:lnTo>
                  <a:pt x="4791" y="171"/>
                </a:lnTo>
                <a:lnTo>
                  <a:pt x="4785" y="154"/>
                </a:lnTo>
                <a:lnTo>
                  <a:pt x="4782" y="154"/>
                </a:lnTo>
                <a:lnTo>
                  <a:pt x="4782" y="143"/>
                </a:lnTo>
                <a:lnTo>
                  <a:pt x="4778" y="143"/>
                </a:lnTo>
                <a:lnTo>
                  <a:pt x="4771" y="120"/>
                </a:lnTo>
                <a:lnTo>
                  <a:pt x="4765" y="120"/>
                </a:lnTo>
                <a:lnTo>
                  <a:pt x="4765" y="111"/>
                </a:lnTo>
                <a:lnTo>
                  <a:pt x="4758" y="98"/>
                </a:lnTo>
                <a:lnTo>
                  <a:pt x="4751" y="85"/>
                </a:lnTo>
                <a:lnTo>
                  <a:pt x="4745" y="67"/>
                </a:lnTo>
                <a:lnTo>
                  <a:pt x="4758" y="71"/>
                </a:lnTo>
                <a:lnTo>
                  <a:pt x="4762" y="89"/>
                </a:lnTo>
                <a:lnTo>
                  <a:pt x="4771" y="101"/>
                </a:lnTo>
                <a:lnTo>
                  <a:pt x="4778" y="114"/>
                </a:lnTo>
                <a:lnTo>
                  <a:pt x="4778" y="123"/>
                </a:lnTo>
                <a:lnTo>
                  <a:pt x="4782" y="123"/>
                </a:lnTo>
                <a:lnTo>
                  <a:pt x="4782" y="131"/>
                </a:lnTo>
                <a:lnTo>
                  <a:pt x="4785" y="131"/>
                </a:lnTo>
                <a:lnTo>
                  <a:pt x="4785" y="140"/>
                </a:lnTo>
                <a:lnTo>
                  <a:pt x="4791" y="140"/>
                </a:lnTo>
                <a:lnTo>
                  <a:pt x="4791" y="147"/>
                </a:lnTo>
                <a:lnTo>
                  <a:pt x="4794" y="147"/>
                </a:lnTo>
                <a:lnTo>
                  <a:pt x="4802" y="171"/>
                </a:lnTo>
                <a:lnTo>
                  <a:pt x="4805" y="171"/>
                </a:lnTo>
                <a:lnTo>
                  <a:pt x="4805" y="183"/>
                </a:lnTo>
                <a:lnTo>
                  <a:pt x="4811" y="183"/>
                </a:lnTo>
                <a:lnTo>
                  <a:pt x="4811" y="191"/>
                </a:lnTo>
                <a:lnTo>
                  <a:pt x="4814" y="191"/>
                </a:lnTo>
                <a:lnTo>
                  <a:pt x="4822" y="227"/>
                </a:lnTo>
                <a:lnTo>
                  <a:pt x="4825" y="227"/>
                </a:lnTo>
                <a:lnTo>
                  <a:pt x="4825" y="236"/>
                </a:lnTo>
                <a:lnTo>
                  <a:pt x="4831" y="236"/>
                </a:lnTo>
                <a:lnTo>
                  <a:pt x="4831" y="254"/>
                </a:lnTo>
                <a:lnTo>
                  <a:pt x="4834" y="254"/>
                </a:lnTo>
                <a:lnTo>
                  <a:pt x="4836" y="218"/>
                </a:lnTo>
                <a:lnTo>
                  <a:pt x="4838" y="178"/>
                </a:lnTo>
                <a:lnTo>
                  <a:pt x="4834" y="140"/>
                </a:lnTo>
                <a:lnTo>
                  <a:pt x="4825" y="103"/>
                </a:lnTo>
                <a:lnTo>
                  <a:pt x="4838" y="103"/>
                </a:lnTo>
                <a:lnTo>
                  <a:pt x="4843" y="134"/>
                </a:lnTo>
                <a:lnTo>
                  <a:pt x="4851" y="163"/>
                </a:lnTo>
                <a:lnTo>
                  <a:pt x="4851" y="178"/>
                </a:lnTo>
                <a:lnTo>
                  <a:pt x="4851" y="194"/>
                </a:lnTo>
                <a:lnTo>
                  <a:pt x="4849" y="209"/>
                </a:lnTo>
                <a:lnTo>
                  <a:pt x="4854" y="220"/>
                </a:lnTo>
                <a:lnTo>
                  <a:pt x="4858" y="180"/>
                </a:lnTo>
                <a:lnTo>
                  <a:pt x="4865" y="180"/>
                </a:lnTo>
                <a:lnTo>
                  <a:pt x="4871" y="196"/>
                </a:lnTo>
                <a:lnTo>
                  <a:pt x="4874" y="196"/>
                </a:lnTo>
                <a:lnTo>
                  <a:pt x="4874" y="211"/>
                </a:lnTo>
                <a:lnTo>
                  <a:pt x="4878" y="211"/>
                </a:lnTo>
                <a:lnTo>
                  <a:pt x="4882" y="247"/>
                </a:lnTo>
                <a:lnTo>
                  <a:pt x="4885" y="247"/>
                </a:lnTo>
                <a:lnTo>
                  <a:pt x="4885" y="271"/>
                </a:lnTo>
                <a:lnTo>
                  <a:pt x="4894" y="274"/>
                </a:lnTo>
                <a:lnTo>
                  <a:pt x="4894" y="283"/>
                </a:lnTo>
                <a:lnTo>
                  <a:pt x="4898" y="283"/>
                </a:lnTo>
                <a:lnTo>
                  <a:pt x="4898" y="296"/>
                </a:lnTo>
                <a:lnTo>
                  <a:pt x="4902" y="296"/>
                </a:lnTo>
                <a:lnTo>
                  <a:pt x="4905" y="320"/>
                </a:lnTo>
                <a:lnTo>
                  <a:pt x="4911" y="320"/>
                </a:lnTo>
                <a:lnTo>
                  <a:pt x="4913" y="291"/>
                </a:lnTo>
                <a:lnTo>
                  <a:pt x="4918" y="265"/>
                </a:lnTo>
                <a:lnTo>
                  <a:pt x="4927" y="240"/>
                </a:lnTo>
                <a:lnTo>
                  <a:pt x="4934" y="214"/>
                </a:lnTo>
                <a:lnTo>
                  <a:pt x="4931" y="154"/>
                </a:lnTo>
                <a:lnTo>
                  <a:pt x="4942" y="154"/>
                </a:lnTo>
                <a:lnTo>
                  <a:pt x="4945" y="214"/>
                </a:lnTo>
                <a:lnTo>
                  <a:pt x="4954" y="214"/>
                </a:lnTo>
                <a:lnTo>
                  <a:pt x="4958" y="231"/>
                </a:lnTo>
                <a:lnTo>
                  <a:pt x="4951" y="231"/>
                </a:lnTo>
                <a:lnTo>
                  <a:pt x="4951" y="223"/>
                </a:lnTo>
                <a:lnTo>
                  <a:pt x="4945" y="223"/>
                </a:lnTo>
                <a:lnTo>
                  <a:pt x="4945" y="327"/>
                </a:lnTo>
                <a:lnTo>
                  <a:pt x="4951" y="327"/>
                </a:lnTo>
                <a:lnTo>
                  <a:pt x="4951" y="340"/>
                </a:lnTo>
                <a:lnTo>
                  <a:pt x="4954" y="340"/>
                </a:lnTo>
                <a:lnTo>
                  <a:pt x="4956" y="338"/>
                </a:lnTo>
                <a:lnTo>
                  <a:pt x="4956" y="336"/>
                </a:lnTo>
                <a:lnTo>
                  <a:pt x="4956" y="336"/>
                </a:lnTo>
                <a:lnTo>
                  <a:pt x="4956" y="336"/>
                </a:lnTo>
                <a:lnTo>
                  <a:pt x="4958" y="334"/>
                </a:lnTo>
                <a:lnTo>
                  <a:pt x="4965" y="340"/>
                </a:lnTo>
                <a:lnTo>
                  <a:pt x="4965" y="303"/>
                </a:lnTo>
                <a:lnTo>
                  <a:pt x="4962" y="303"/>
                </a:lnTo>
                <a:lnTo>
                  <a:pt x="4962" y="271"/>
                </a:lnTo>
                <a:lnTo>
                  <a:pt x="4951" y="236"/>
                </a:lnTo>
                <a:lnTo>
                  <a:pt x="4962" y="236"/>
                </a:lnTo>
                <a:lnTo>
                  <a:pt x="4965" y="254"/>
                </a:lnTo>
                <a:lnTo>
                  <a:pt x="4971" y="254"/>
                </a:lnTo>
                <a:lnTo>
                  <a:pt x="4971" y="274"/>
                </a:lnTo>
                <a:lnTo>
                  <a:pt x="4974" y="274"/>
                </a:lnTo>
                <a:lnTo>
                  <a:pt x="4974" y="283"/>
                </a:lnTo>
                <a:lnTo>
                  <a:pt x="4978" y="283"/>
                </a:lnTo>
                <a:lnTo>
                  <a:pt x="4978" y="300"/>
                </a:lnTo>
                <a:lnTo>
                  <a:pt x="4982" y="300"/>
                </a:lnTo>
                <a:lnTo>
                  <a:pt x="4982" y="314"/>
                </a:lnTo>
                <a:lnTo>
                  <a:pt x="4985" y="314"/>
                </a:lnTo>
                <a:lnTo>
                  <a:pt x="4991" y="343"/>
                </a:lnTo>
                <a:lnTo>
                  <a:pt x="4994" y="343"/>
                </a:lnTo>
                <a:lnTo>
                  <a:pt x="4998" y="334"/>
                </a:lnTo>
                <a:lnTo>
                  <a:pt x="5002" y="325"/>
                </a:lnTo>
                <a:lnTo>
                  <a:pt x="5002" y="311"/>
                </a:lnTo>
                <a:lnTo>
                  <a:pt x="4991" y="274"/>
                </a:lnTo>
                <a:lnTo>
                  <a:pt x="5002" y="280"/>
                </a:lnTo>
                <a:lnTo>
                  <a:pt x="5003" y="287"/>
                </a:lnTo>
                <a:lnTo>
                  <a:pt x="5007" y="301"/>
                </a:lnTo>
                <a:lnTo>
                  <a:pt x="5011" y="318"/>
                </a:lnTo>
                <a:lnTo>
                  <a:pt x="5014" y="332"/>
                </a:lnTo>
                <a:lnTo>
                  <a:pt x="5020" y="345"/>
                </a:lnTo>
                <a:lnTo>
                  <a:pt x="5022" y="351"/>
                </a:lnTo>
                <a:lnTo>
                  <a:pt x="5023" y="332"/>
                </a:lnTo>
                <a:lnTo>
                  <a:pt x="5025" y="316"/>
                </a:lnTo>
                <a:lnTo>
                  <a:pt x="5025" y="296"/>
                </a:lnTo>
                <a:lnTo>
                  <a:pt x="5022" y="271"/>
                </a:lnTo>
                <a:lnTo>
                  <a:pt x="5034" y="271"/>
                </a:lnTo>
                <a:lnTo>
                  <a:pt x="5036" y="294"/>
                </a:lnTo>
                <a:lnTo>
                  <a:pt x="5043" y="316"/>
                </a:lnTo>
                <a:lnTo>
                  <a:pt x="5051" y="334"/>
                </a:lnTo>
                <a:lnTo>
                  <a:pt x="5051" y="356"/>
                </a:lnTo>
                <a:lnTo>
                  <a:pt x="5054" y="356"/>
                </a:lnTo>
                <a:lnTo>
                  <a:pt x="5042" y="223"/>
                </a:lnTo>
                <a:lnTo>
                  <a:pt x="5038" y="223"/>
                </a:lnTo>
                <a:lnTo>
                  <a:pt x="5034" y="200"/>
                </a:lnTo>
                <a:lnTo>
                  <a:pt x="5031" y="194"/>
                </a:lnTo>
                <a:lnTo>
                  <a:pt x="5029" y="191"/>
                </a:lnTo>
                <a:lnTo>
                  <a:pt x="5025" y="187"/>
                </a:lnTo>
                <a:lnTo>
                  <a:pt x="5023" y="183"/>
                </a:lnTo>
                <a:lnTo>
                  <a:pt x="5020" y="178"/>
                </a:lnTo>
                <a:lnTo>
                  <a:pt x="5018" y="171"/>
                </a:lnTo>
                <a:lnTo>
                  <a:pt x="5031" y="180"/>
                </a:lnTo>
                <a:lnTo>
                  <a:pt x="5042" y="194"/>
                </a:lnTo>
                <a:lnTo>
                  <a:pt x="5051" y="212"/>
                </a:lnTo>
                <a:lnTo>
                  <a:pt x="5058" y="234"/>
                </a:lnTo>
                <a:lnTo>
                  <a:pt x="5065" y="254"/>
                </a:lnTo>
                <a:lnTo>
                  <a:pt x="5071" y="271"/>
                </a:lnTo>
                <a:lnTo>
                  <a:pt x="5071" y="296"/>
                </a:lnTo>
                <a:lnTo>
                  <a:pt x="5078" y="300"/>
                </a:lnTo>
                <a:lnTo>
                  <a:pt x="5074" y="307"/>
                </a:lnTo>
                <a:lnTo>
                  <a:pt x="5082" y="311"/>
                </a:lnTo>
                <a:lnTo>
                  <a:pt x="5082" y="327"/>
                </a:lnTo>
                <a:lnTo>
                  <a:pt x="5085" y="327"/>
                </a:lnTo>
                <a:lnTo>
                  <a:pt x="5085" y="340"/>
                </a:lnTo>
                <a:lnTo>
                  <a:pt x="5091" y="340"/>
                </a:lnTo>
                <a:lnTo>
                  <a:pt x="5093" y="352"/>
                </a:lnTo>
                <a:lnTo>
                  <a:pt x="5093" y="365"/>
                </a:lnTo>
                <a:lnTo>
                  <a:pt x="5098" y="374"/>
                </a:lnTo>
                <a:lnTo>
                  <a:pt x="5100" y="347"/>
                </a:lnTo>
                <a:lnTo>
                  <a:pt x="5102" y="321"/>
                </a:lnTo>
                <a:lnTo>
                  <a:pt x="5098" y="300"/>
                </a:lnTo>
                <a:lnTo>
                  <a:pt x="5098" y="267"/>
                </a:lnTo>
                <a:lnTo>
                  <a:pt x="5094" y="267"/>
                </a:lnTo>
                <a:lnTo>
                  <a:pt x="5091" y="240"/>
                </a:lnTo>
                <a:lnTo>
                  <a:pt x="5085" y="240"/>
                </a:lnTo>
                <a:lnTo>
                  <a:pt x="5083" y="234"/>
                </a:lnTo>
                <a:lnTo>
                  <a:pt x="5080" y="232"/>
                </a:lnTo>
                <a:lnTo>
                  <a:pt x="5078" y="229"/>
                </a:lnTo>
                <a:lnTo>
                  <a:pt x="5076" y="227"/>
                </a:lnTo>
                <a:lnTo>
                  <a:pt x="5074" y="221"/>
                </a:lnTo>
                <a:lnTo>
                  <a:pt x="5074" y="214"/>
                </a:lnTo>
                <a:lnTo>
                  <a:pt x="5082" y="220"/>
                </a:lnTo>
                <a:lnTo>
                  <a:pt x="5058" y="176"/>
                </a:lnTo>
                <a:lnTo>
                  <a:pt x="5065" y="176"/>
                </a:lnTo>
                <a:lnTo>
                  <a:pt x="5102" y="231"/>
                </a:lnTo>
                <a:lnTo>
                  <a:pt x="5102" y="240"/>
                </a:lnTo>
                <a:lnTo>
                  <a:pt x="5105" y="240"/>
                </a:lnTo>
                <a:lnTo>
                  <a:pt x="5105" y="247"/>
                </a:lnTo>
                <a:lnTo>
                  <a:pt x="5111" y="247"/>
                </a:lnTo>
                <a:lnTo>
                  <a:pt x="5114" y="271"/>
                </a:lnTo>
                <a:lnTo>
                  <a:pt x="5118" y="271"/>
                </a:lnTo>
                <a:lnTo>
                  <a:pt x="5118" y="280"/>
                </a:lnTo>
                <a:lnTo>
                  <a:pt x="5122" y="280"/>
                </a:lnTo>
                <a:lnTo>
                  <a:pt x="5122" y="296"/>
                </a:lnTo>
                <a:lnTo>
                  <a:pt x="5125" y="296"/>
                </a:lnTo>
                <a:lnTo>
                  <a:pt x="5131" y="323"/>
                </a:lnTo>
                <a:lnTo>
                  <a:pt x="5134" y="323"/>
                </a:lnTo>
                <a:lnTo>
                  <a:pt x="5136" y="289"/>
                </a:lnTo>
                <a:lnTo>
                  <a:pt x="5138" y="254"/>
                </a:lnTo>
                <a:lnTo>
                  <a:pt x="5140" y="218"/>
                </a:lnTo>
                <a:lnTo>
                  <a:pt x="5140" y="183"/>
                </a:lnTo>
                <a:lnTo>
                  <a:pt x="5134" y="151"/>
                </a:lnTo>
                <a:lnTo>
                  <a:pt x="5134" y="120"/>
                </a:lnTo>
                <a:lnTo>
                  <a:pt x="5131" y="120"/>
                </a:lnTo>
                <a:lnTo>
                  <a:pt x="5127" y="105"/>
                </a:lnTo>
                <a:lnTo>
                  <a:pt x="5127" y="92"/>
                </a:lnTo>
                <a:lnTo>
                  <a:pt x="5129" y="81"/>
                </a:lnTo>
                <a:lnTo>
                  <a:pt x="5129" y="72"/>
                </a:lnTo>
                <a:lnTo>
                  <a:pt x="5125" y="67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9" y="65"/>
                </a:lnTo>
                <a:lnTo>
                  <a:pt x="5131" y="63"/>
                </a:lnTo>
                <a:lnTo>
                  <a:pt x="5131" y="60"/>
                </a:lnTo>
                <a:lnTo>
                  <a:pt x="5133" y="60"/>
                </a:lnTo>
                <a:lnTo>
                  <a:pt x="5134" y="60"/>
                </a:lnTo>
                <a:lnTo>
                  <a:pt x="5136" y="60"/>
                </a:lnTo>
                <a:lnTo>
                  <a:pt x="5136" y="61"/>
                </a:lnTo>
                <a:lnTo>
                  <a:pt x="5136" y="61"/>
                </a:lnTo>
                <a:lnTo>
                  <a:pt x="5138" y="63"/>
                </a:lnTo>
                <a:lnTo>
                  <a:pt x="5142" y="72"/>
                </a:lnTo>
                <a:lnTo>
                  <a:pt x="5142" y="85"/>
                </a:lnTo>
                <a:lnTo>
                  <a:pt x="5140" y="98"/>
                </a:lnTo>
                <a:lnTo>
                  <a:pt x="5142" y="111"/>
                </a:lnTo>
                <a:lnTo>
                  <a:pt x="5151" y="145"/>
                </a:lnTo>
                <a:lnTo>
                  <a:pt x="5158" y="181"/>
                </a:lnTo>
                <a:lnTo>
                  <a:pt x="5165" y="214"/>
                </a:lnTo>
                <a:lnTo>
                  <a:pt x="5165" y="243"/>
                </a:lnTo>
                <a:lnTo>
                  <a:pt x="5171" y="243"/>
                </a:lnTo>
                <a:lnTo>
                  <a:pt x="5173" y="258"/>
                </a:lnTo>
                <a:lnTo>
                  <a:pt x="5173" y="276"/>
                </a:lnTo>
                <a:lnTo>
                  <a:pt x="5171" y="292"/>
                </a:lnTo>
                <a:lnTo>
                  <a:pt x="5173" y="309"/>
                </a:lnTo>
                <a:lnTo>
                  <a:pt x="5178" y="320"/>
                </a:lnTo>
                <a:lnTo>
                  <a:pt x="5185" y="220"/>
                </a:lnTo>
                <a:lnTo>
                  <a:pt x="5191" y="220"/>
                </a:lnTo>
                <a:lnTo>
                  <a:pt x="5193" y="203"/>
                </a:lnTo>
                <a:lnTo>
                  <a:pt x="5193" y="181"/>
                </a:lnTo>
                <a:lnTo>
                  <a:pt x="5191" y="158"/>
                </a:lnTo>
                <a:lnTo>
                  <a:pt x="5191" y="132"/>
                </a:lnTo>
                <a:lnTo>
                  <a:pt x="5191" y="111"/>
                </a:lnTo>
                <a:lnTo>
                  <a:pt x="5202" y="114"/>
                </a:lnTo>
                <a:lnTo>
                  <a:pt x="5194" y="327"/>
                </a:lnTo>
                <a:lnTo>
                  <a:pt x="5194" y="340"/>
                </a:lnTo>
                <a:lnTo>
                  <a:pt x="5193" y="356"/>
                </a:lnTo>
                <a:lnTo>
                  <a:pt x="5193" y="374"/>
                </a:lnTo>
                <a:lnTo>
                  <a:pt x="5193" y="392"/>
                </a:lnTo>
                <a:lnTo>
                  <a:pt x="5194" y="407"/>
                </a:lnTo>
                <a:lnTo>
                  <a:pt x="5198" y="416"/>
                </a:lnTo>
                <a:lnTo>
                  <a:pt x="5200" y="403"/>
                </a:lnTo>
                <a:lnTo>
                  <a:pt x="5202" y="385"/>
                </a:lnTo>
                <a:lnTo>
                  <a:pt x="5207" y="365"/>
                </a:lnTo>
                <a:lnTo>
                  <a:pt x="5211" y="349"/>
                </a:lnTo>
                <a:lnTo>
                  <a:pt x="5214" y="340"/>
                </a:lnTo>
                <a:lnTo>
                  <a:pt x="5216" y="338"/>
                </a:lnTo>
                <a:lnTo>
                  <a:pt x="5216" y="336"/>
                </a:lnTo>
                <a:lnTo>
                  <a:pt x="5216" y="336"/>
                </a:lnTo>
                <a:lnTo>
                  <a:pt x="5218" y="336"/>
                </a:lnTo>
                <a:lnTo>
                  <a:pt x="5220" y="336"/>
                </a:lnTo>
                <a:lnTo>
                  <a:pt x="5222" y="334"/>
                </a:lnTo>
                <a:lnTo>
                  <a:pt x="5222" y="356"/>
                </a:lnTo>
                <a:lnTo>
                  <a:pt x="5225" y="356"/>
                </a:lnTo>
                <a:lnTo>
                  <a:pt x="5231" y="291"/>
                </a:lnTo>
                <a:lnTo>
                  <a:pt x="5233" y="285"/>
                </a:lnTo>
                <a:lnTo>
                  <a:pt x="5236" y="276"/>
                </a:lnTo>
                <a:lnTo>
                  <a:pt x="5240" y="265"/>
                </a:lnTo>
                <a:lnTo>
                  <a:pt x="5238" y="254"/>
                </a:lnTo>
                <a:lnTo>
                  <a:pt x="5231" y="251"/>
                </a:lnTo>
                <a:lnTo>
                  <a:pt x="5231" y="243"/>
                </a:lnTo>
                <a:lnTo>
                  <a:pt x="5238" y="243"/>
                </a:lnTo>
                <a:lnTo>
                  <a:pt x="5251" y="103"/>
                </a:lnTo>
                <a:lnTo>
                  <a:pt x="5258" y="103"/>
                </a:lnTo>
                <a:lnTo>
                  <a:pt x="5251" y="280"/>
                </a:lnTo>
                <a:lnTo>
                  <a:pt x="5254" y="280"/>
                </a:lnTo>
                <a:lnTo>
                  <a:pt x="5254" y="291"/>
                </a:lnTo>
                <a:lnTo>
                  <a:pt x="5258" y="291"/>
                </a:lnTo>
                <a:lnTo>
                  <a:pt x="5260" y="301"/>
                </a:lnTo>
                <a:lnTo>
                  <a:pt x="5262" y="314"/>
                </a:lnTo>
                <a:lnTo>
                  <a:pt x="5262" y="327"/>
                </a:lnTo>
                <a:lnTo>
                  <a:pt x="5265" y="334"/>
                </a:lnTo>
                <a:lnTo>
                  <a:pt x="5285" y="154"/>
                </a:lnTo>
                <a:lnTo>
                  <a:pt x="5294" y="154"/>
                </a:lnTo>
                <a:lnTo>
                  <a:pt x="5298" y="176"/>
                </a:lnTo>
                <a:lnTo>
                  <a:pt x="5298" y="178"/>
                </a:lnTo>
                <a:lnTo>
                  <a:pt x="5296" y="178"/>
                </a:lnTo>
                <a:lnTo>
                  <a:pt x="5296" y="178"/>
                </a:lnTo>
                <a:lnTo>
                  <a:pt x="5294" y="176"/>
                </a:lnTo>
                <a:lnTo>
                  <a:pt x="5294" y="178"/>
                </a:lnTo>
                <a:lnTo>
                  <a:pt x="5294" y="180"/>
                </a:lnTo>
                <a:lnTo>
                  <a:pt x="5298" y="180"/>
                </a:lnTo>
                <a:lnTo>
                  <a:pt x="5298" y="231"/>
                </a:lnTo>
                <a:lnTo>
                  <a:pt x="5302" y="231"/>
                </a:lnTo>
                <a:lnTo>
                  <a:pt x="5311" y="154"/>
                </a:lnTo>
                <a:lnTo>
                  <a:pt x="5298" y="151"/>
                </a:lnTo>
                <a:lnTo>
                  <a:pt x="5298" y="143"/>
                </a:lnTo>
                <a:lnTo>
                  <a:pt x="5303" y="141"/>
                </a:lnTo>
                <a:lnTo>
                  <a:pt x="5307" y="141"/>
                </a:lnTo>
                <a:lnTo>
                  <a:pt x="5311" y="140"/>
                </a:lnTo>
                <a:lnTo>
                  <a:pt x="5314" y="138"/>
                </a:lnTo>
                <a:lnTo>
                  <a:pt x="5318" y="136"/>
                </a:lnTo>
                <a:lnTo>
                  <a:pt x="5322" y="136"/>
                </a:lnTo>
                <a:lnTo>
                  <a:pt x="5322" y="154"/>
                </a:lnTo>
                <a:lnTo>
                  <a:pt x="5333" y="163"/>
                </a:lnTo>
                <a:lnTo>
                  <a:pt x="5345" y="178"/>
                </a:lnTo>
                <a:lnTo>
                  <a:pt x="5358" y="194"/>
                </a:lnTo>
                <a:lnTo>
                  <a:pt x="5369" y="211"/>
                </a:lnTo>
                <a:lnTo>
                  <a:pt x="5374" y="223"/>
                </a:lnTo>
                <a:lnTo>
                  <a:pt x="5378" y="223"/>
                </a:lnTo>
                <a:lnTo>
                  <a:pt x="5367" y="172"/>
                </a:lnTo>
                <a:lnTo>
                  <a:pt x="5354" y="127"/>
                </a:lnTo>
                <a:lnTo>
                  <a:pt x="5351" y="94"/>
                </a:lnTo>
                <a:lnTo>
                  <a:pt x="5343" y="76"/>
                </a:lnTo>
                <a:lnTo>
                  <a:pt x="5338" y="54"/>
                </a:lnTo>
                <a:lnTo>
                  <a:pt x="5345" y="54"/>
                </a:lnTo>
                <a:lnTo>
                  <a:pt x="5371" y="136"/>
                </a:lnTo>
                <a:lnTo>
                  <a:pt x="5371" y="151"/>
                </a:lnTo>
                <a:lnTo>
                  <a:pt x="5374" y="151"/>
                </a:lnTo>
                <a:lnTo>
                  <a:pt x="5378" y="180"/>
                </a:lnTo>
                <a:lnTo>
                  <a:pt x="5382" y="180"/>
                </a:lnTo>
                <a:lnTo>
                  <a:pt x="5382" y="176"/>
                </a:lnTo>
                <a:lnTo>
                  <a:pt x="5385" y="176"/>
                </a:lnTo>
                <a:lnTo>
                  <a:pt x="5394" y="180"/>
                </a:lnTo>
                <a:lnTo>
                  <a:pt x="5393" y="196"/>
                </a:lnTo>
                <a:lnTo>
                  <a:pt x="5391" y="214"/>
                </a:lnTo>
                <a:lnTo>
                  <a:pt x="5385" y="214"/>
                </a:lnTo>
                <a:lnTo>
                  <a:pt x="5385" y="218"/>
                </a:lnTo>
                <a:lnTo>
                  <a:pt x="5387" y="218"/>
                </a:lnTo>
                <a:lnTo>
                  <a:pt x="5387" y="218"/>
                </a:lnTo>
                <a:lnTo>
                  <a:pt x="5389" y="216"/>
                </a:lnTo>
                <a:lnTo>
                  <a:pt x="5389" y="218"/>
                </a:lnTo>
                <a:lnTo>
                  <a:pt x="5391" y="220"/>
                </a:lnTo>
                <a:lnTo>
                  <a:pt x="5391" y="243"/>
                </a:lnTo>
                <a:lnTo>
                  <a:pt x="5398" y="243"/>
                </a:lnTo>
                <a:lnTo>
                  <a:pt x="5396" y="232"/>
                </a:lnTo>
                <a:lnTo>
                  <a:pt x="5398" y="220"/>
                </a:lnTo>
                <a:lnTo>
                  <a:pt x="5398" y="203"/>
                </a:lnTo>
                <a:lnTo>
                  <a:pt x="5398" y="83"/>
                </a:lnTo>
                <a:lnTo>
                  <a:pt x="5405" y="83"/>
                </a:lnTo>
                <a:lnTo>
                  <a:pt x="5405" y="136"/>
                </a:lnTo>
                <a:lnTo>
                  <a:pt x="5411" y="136"/>
                </a:lnTo>
                <a:lnTo>
                  <a:pt x="5405" y="143"/>
                </a:lnTo>
                <a:lnTo>
                  <a:pt x="5411" y="154"/>
                </a:lnTo>
                <a:lnTo>
                  <a:pt x="5409" y="156"/>
                </a:lnTo>
                <a:lnTo>
                  <a:pt x="5407" y="156"/>
                </a:lnTo>
                <a:lnTo>
                  <a:pt x="5405" y="156"/>
                </a:lnTo>
                <a:lnTo>
                  <a:pt x="5405" y="158"/>
                </a:lnTo>
                <a:lnTo>
                  <a:pt x="5405" y="160"/>
                </a:lnTo>
                <a:lnTo>
                  <a:pt x="5411" y="160"/>
                </a:lnTo>
                <a:lnTo>
                  <a:pt x="5411" y="191"/>
                </a:lnTo>
                <a:lnTo>
                  <a:pt x="5414" y="191"/>
                </a:lnTo>
                <a:lnTo>
                  <a:pt x="5414" y="163"/>
                </a:lnTo>
                <a:lnTo>
                  <a:pt x="5422" y="163"/>
                </a:lnTo>
                <a:lnTo>
                  <a:pt x="5425" y="191"/>
                </a:lnTo>
                <a:lnTo>
                  <a:pt x="5433" y="218"/>
                </a:lnTo>
                <a:lnTo>
                  <a:pt x="5438" y="245"/>
                </a:lnTo>
                <a:lnTo>
                  <a:pt x="5442" y="274"/>
                </a:lnTo>
                <a:lnTo>
                  <a:pt x="5451" y="274"/>
                </a:lnTo>
                <a:lnTo>
                  <a:pt x="5453" y="289"/>
                </a:lnTo>
                <a:lnTo>
                  <a:pt x="5456" y="305"/>
                </a:lnTo>
                <a:lnTo>
                  <a:pt x="5462" y="314"/>
                </a:lnTo>
                <a:lnTo>
                  <a:pt x="5463" y="294"/>
                </a:lnTo>
                <a:lnTo>
                  <a:pt x="5465" y="276"/>
                </a:lnTo>
                <a:lnTo>
                  <a:pt x="5471" y="260"/>
                </a:lnTo>
                <a:lnTo>
                  <a:pt x="5471" y="227"/>
                </a:lnTo>
                <a:lnTo>
                  <a:pt x="5474" y="227"/>
                </a:lnTo>
                <a:lnTo>
                  <a:pt x="5474" y="191"/>
                </a:lnTo>
                <a:lnTo>
                  <a:pt x="5478" y="191"/>
                </a:lnTo>
                <a:lnTo>
                  <a:pt x="5480" y="174"/>
                </a:lnTo>
                <a:lnTo>
                  <a:pt x="5480" y="156"/>
                </a:lnTo>
                <a:lnTo>
                  <a:pt x="5480" y="138"/>
                </a:lnTo>
                <a:lnTo>
                  <a:pt x="5482" y="123"/>
                </a:lnTo>
                <a:lnTo>
                  <a:pt x="5485" y="123"/>
                </a:lnTo>
                <a:lnTo>
                  <a:pt x="5485" y="187"/>
                </a:lnTo>
                <a:lnTo>
                  <a:pt x="5494" y="187"/>
                </a:lnTo>
                <a:lnTo>
                  <a:pt x="5493" y="192"/>
                </a:lnTo>
                <a:lnTo>
                  <a:pt x="5493" y="196"/>
                </a:lnTo>
                <a:lnTo>
                  <a:pt x="5491" y="200"/>
                </a:lnTo>
                <a:lnTo>
                  <a:pt x="5491" y="203"/>
                </a:lnTo>
                <a:lnTo>
                  <a:pt x="5502" y="200"/>
                </a:lnTo>
                <a:lnTo>
                  <a:pt x="5498" y="207"/>
                </a:lnTo>
                <a:lnTo>
                  <a:pt x="5505" y="211"/>
                </a:lnTo>
                <a:lnTo>
                  <a:pt x="5505" y="223"/>
                </a:lnTo>
                <a:lnTo>
                  <a:pt x="5511" y="223"/>
                </a:lnTo>
                <a:lnTo>
                  <a:pt x="5511" y="231"/>
                </a:lnTo>
                <a:lnTo>
                  <a:pt x="5514" y="231"/>
                </a:lnTo>
                <a:lnTo>
                  <a:pt x="5514" y="243"/>
                </a:lnTo>
                <a:lnTo>
                  <a:pt x="5518" y="243"/>
                </a:lnTo>
                <a:lnTo>
                  <a:pt x="5518" y="254"/>
                </a:lnTo>
                <a:lnTo>
                  <a:pt x="5522" y="254"/>
                </a:lnTo>
                <a:lnTo>
                  <a:pt x="5522" y="267"/>
                </a:lnTo>
                <a:lnTo>
                  <a:pt x="5525" y="267"/>
                </a:lnTo>
                <a:lnTo>
                  <a:pt x="5525" y="283"/>
                </a:lnTo>
                <a:lnTo>
                  <a:pt x="5531" y="283"/>
                </a:lnTo>
                <a:lnTo>
                  <a:pt x="5534" y="320"/>
                </a:lnTo>
                <a:lnTo>
                  <a:pt x="5538" y="320"/>
                </a:lnTo>
                <a:lnTo>
                  <a:pt x="5540" y="331"/>
                </a:lnTo>
                <a:lnTo>
                  <a:pt x="5540" y="345"/>
                </a:lnTo>
                <a:lnTo>
                  <a:pt x="5540" y="361"/>
                </a:lnTo>
                <a:lnTo>
                  <a:pt x="5542" y="374"/>
                </a:lnTo>
                <a:lnTo>
                  <a:pt x="5545" y="383"/>
                </a:lnTo>
                <a:lnTo>
                  <a:pt x="5545" y="361"/>
                </a:lnTo>
                <a:lnTo>
                  <a:pt x="5545" y="338"/>
                </a:lnTo>
                <a:lnTo>
                  <a:pt x="5545" y="318"/>
                </a:lnTo>
                <a:lnTo>
                  <a:pt x="5545" y="303"/>
                </a:lnTo>
                <a:lnTo>
                  <a:pt x="5547" y="303"/>
                </a:lnTo>
                <a:lnTo>
                  <a:pt x="5547" y="301"/>
                </a:lnTo>
                <a:lnTo>
                  <a:pt x="5549" y="300"/>
                </a:lnTo>
                <a:lnTo>
                  <a:pt x="5551" y="296"/>
                </a:lnTo>
                <a:lnTo>
                  <a:pt x="5551" y="291"/>
                </a:lnTo>
                <a:lnTo>
                  <a:pt x="5545" y="291"/>
                </a:lnTo>
                <a:lnTo>
                  <a:pt x="5545" y="271"/>
                </a:lnTo>
                <a:lnTo>
                  <a:pt x="5542" y="271"/>
                </a:lnTo>
                <a:lnTo>
                  <a:pt x="5540" y="269"/>
                </a:lnTo>
                <a:lnTo>
                  <a:pt x="5540" y="265"/>
                </a:lnTo>
                <a:lnTo>
                  <a:pt x="5540" y="263"/>
                </a:lnTo>
                <a:lnTo>
                  <a:pt x="5538" y="260"/>
                </a:lnTo>
                <a:lnTo>
                  <a:pt x="5538" y="254"/>
                </a:lnTo>
                <a:lnTo>
                  <a:pt x="5545" y="260"/>
                </a:lnTo>
                <a:lnTo>
                  <a:pt x="5545" y="247"/>
                </a:lnTo>
                <a:lnTo>
                  <a:pt x="5558" y="251"/>
                </a:lnTo>
                <a:lnTo>
                  <a:pt x="5560" y="263"/>
                </a:lnTo>
                <a:lnTo>
                  <a:pt x="5563" y="274"/>
                </a:lnTo>
                <a:lnTo>
                  <a:pt x="5565" y="283"/>
                </a:lnTo>
                <a:lnTo>
                  <a:pt x="5565" y="307"/>
                </a:lnTo>
                <a:lnTo>
                  <a:pt x="5578" y="311"/>
                </a:lnTo>
                <a:lnTo>
                  <a:pt x="5578" y="314"/>
                </a:lnTo>
                <a:lnTo>
                  <a:pt x="5574" y="321"/>
                </a:lnTo>
                <a:lnTo>
                  <a:pt x="5573" y="334"/>
                </a:lnTo>
                <a:lnTo>
                  <a:pt x="5573" y="349"/>
                </a:lnTo>
                <a:lnTo>
                  <a:pt x="5574" y="360"/>
                </a:lnTo>
                <a:lnTo>
                  <a:pt x="5578" y="360"/>
                </a:lnTo>
                <a:lnTo>
                  <a:pt x="5585" y="463"/>
                </a:lnTo>
                <a:lnTo>
                  <a:pt x="5594" y="463"/>
                </a:lnTo>
                <a:lnTo>
                  <a:pt x="5596" y="429"/>
                </a:lnTo>
                <a:lnTo>
                  <a:pt x="5598" y="391"/>
                </a:lnTo>
                <a:lnTo>
                  <a:pt x="5598" y="351"/>
                </a:lnTo>
                <a:lnTo>
                  <a:pt x="5598" y="307"/>
                </a:lnTo>
                <a:lnTo>
                  <a:pt x="5594" y="307"/>
                </a:lnTo>
                <a:lnTo>
                  <a:pt x="5594" y="283"/>
                </a:lnTo>
                <a:lnTo>
                  <a:pt x="5591" y="283"/>
                </a:lnTo>
                <a:lnTo>
                  <a:pt x="5585" y="254"/>
                </a:lnTo>
                <a:lnTo>
                  <a:pt x="5591" y="254"/>
                </a:lnTo>
                <a:lnTo>
                  <a:pt x="5591" y="260"/>
                </a:lnTo>
                <a:lnTo>
                  <a:pt x="5596" y="267"/>
                </a:lnTo>
                <a:lnTo>
                  <a:pt x="5600" y="274"/>
                </a:lnTo>
                <a:lnTo>
                  <a:pt x="5600" y="283"/>
                </a:lnTo>
                <a:lnTo>
                  <a:pt x="5602" y="296"/>
                </a:lnTo>
                <a:lnTo>
                  <a:pt x="5605" y="296"/>
                </a:lnTo>
                <a:lnTo>
                  <a:pt x="5605" y="320"/>
                </a:lnTo>
                <a:lnTo>
                  <a:pt x="5611" y="320"/>
                </a:lnTo>
                <a:lnTo>
                  <a:pt x="5611" y="334"/>
                </a:lnTo>
                <a:lnTo>
                  <a:pt x="5614" y="334"/>
                </a:lnTo>
                <a:lnTo>
                  <a:pt x="5616" y="349"/>
                </a:lnTo>
                <a:lnTo>
                  <a:pt x="5616" y="361"/>
                </a:lnTo>
                <a:lnTo>
                  <a:pt x="5616" y="372"/>
                </a:lnTo>
                <a:lnTo>
                  <a:pt x="5622" y="383"/>
                </a:lnTo>
                <a:lnTo>
                  <a:pt x="5623" y="352"/>
                </a:lnTo>
                <a:lnTo>
                  <a:pt x="5625" y="321"/>
                </a:lnTo>
                <a:lnTo>
                  <a:pt x="5627" y="291"/>
                </a:lnTo>
                <a:lnTo>
                  <a:pt x="5622" y="263"/>
                </a:lnTo>
                <a:lnTo>
                  <a:pt x="5622" y="236"/>
                </a:lnTo>
                <a:lnTo>
                  <a:pt x="5618" y="236"/>
                </a:lnTo>
                <a:lnTo>
                  <a:pt x="5614" y="211"/>
                </a:lnTo>
                <a:lnTo>
                  <a:pt x="5605" y="207"/>
                </a:lnTo>
                <a:lnTo>
                  <a:pt x="5594" y="187"/>
                </a:lnTo>
                <a:lnTo>
                  <a:pt x="5605" y="187"/>
                </a:lnTo>
                <a:lnTo>
                  <a:pt x="5605" y="183"/>
                </a:lnTo>
                <a:lnTo>
                  <a:pt x="5596" y="172"/>
                </a:lnTo>
                <a:lnTo>
                  <a:pt x="5587" y="158"/>
                </a:lnTo>
                <a:lnTo>
                  <a:pt x="5582" y="143"/>
                </a:lnTo>
                <a:lnTo>
                  <a:pt x="5594" y="143"/>
                </a:lnTo>
                <a:lnTo>
                  <a:pt x="5596" y="151"/>
                </a:lnTo>
                <a:lnTo>
                  <a:pt x="5600" y="156"/>
                </a:lnTo>
                <a:lnTo>
                  <a:pt x="5603" y="161"/>
                </a:lnTo>
                <a:lnTo>
                  <a:pt x="5607" y="165"/>
                </a:lnTo>
                <a:lnTo>
                  <a:pt x="5611" y="171"/>
                </a:lnTo>
                <a:lnTo>
                  <a:pt x="5611" y="180"/>
                </a:lnTo>
                <a:lnTo>
                  <a:pt x="5614" y="180"/>
                </a:lnTo>
                <a:lnTo>
                  <a:pt x="5614" y="187"/>
                </a:lnTo>
                <a:lnTo>
                  <a:pt x="5622" y="191"/>
                </a:lnTo>
                <a:lnTo>
                  <a:pt x="5625" y="211"/>
                </a:lnTo>
                <a:lnTo>
                  <a:pt x="5631" y="211"/>
                </a:lnTo>
                <a:lnTo>
                  <a:pt x="5634" y="227"/>
                </a:lnTo>
                <a:lnTo>
                  <a:pt x="5638" y="227"/>
                </a:lnTo>
                <a:lnTo>
                  <a:pt x="5638" y="240"/>
                </a:lnTo>
                <a:lnTo>
                  <a:pt x="5642" y="240"/>
                </a:lnTo>
                <a:lnTo>
                  <a:pt x="5642" y="260"/>
                </a:lnTo>
                <a:lnTo>
                  <a:pt x="5645" y="260"/>
                </a:lnTo>
                <a:lnTo>
                  <a:pt x="5654" y="311"/>
                </a:lnTo>
                <a:lnTo>
                  <a:pt x="5658" y="311"/>
                </a:lnTo>
                <a:lnTo>
                  <a:pt x="5660" y="267"/>
                </a:lnTo>
                <a:lnTo>
                  <a:pt x="5663" y="223"/>
                </a:lnTo>
                <a:lnTo>
                  <a:pt x="5665" y="176"/>
                </a:lnTo>
                <a:lnTo>
                  <a:pt x="5658" y="176"/>
                </a:lnTo>
                <a:lnTo>
                  <a:pt x="5654" y="156"/>
                </a:lnTo>
                <a:lnTo>
                  <a:pt x="5645" y="141"/>
                </a:lnTo>
                <a:lnTo>
                  <a:pt x="5636" y="127"/>
                </a:lnTo>
                <a:lnTo>
                  <a:pt x="5627" y="112"/>
                </a:lnTo>
                <a:lnTo>
                  <a:pt x="5622" y="94"/>
                </a:lnTo>
                <a:lnTo>
                  <a:pt x="5631" y="94"/>
                </a:lnTo>
                <a:lnTo>
                  <a:pt x="5634" y="107"/>
                </a:lnTo>
                <a:lnTo>
                  <a:pt x="5642" y="111"/>
                </a:lnTo>
                <a:lnTo>
                  <a:pt x="5654" y="134"/>
                </a:lnTo>
                <a:lnTo>
                  <a:pt x="5662" y="160"/>
                </a:lnTo>
                <a:lnTo>
                  <a:pt x="5665" y="160"/>
                </a:lnTo>
                <a:lnTo>
                  <a:pt x="5665" y="87"/>
                </a:lnTo>
                <a:lnTo>
                  <a:pt x="5671" y="87"/>
                </a:lnTo>
                <a:lnTo>
                  <a:pt x="5671" y="54"/>
                </a:lnTo>
                <a:lnTo>
                  <a:pt x="5674" y="54"/>
                </a:lnTo>
                <a:lnTo>
                  <a:pt x="5676" y="51"/>
                </a:lnTo>
                <a:lnTo>
                  <a:pt x="5676" y="47"/>
                </a:lnTo>
                <a:lnTo>
                  <a:pt x="5676" y="43"/>
                </a:lnTo>
                <a:lnTo>
                  <a:pt x="5678" y="40"/>
                </a:lnTo>
                <a:lnTo>
                  <a:pt x="5680" y="40"/>
                </a:lnTo>
                <a:lnTo>
                  <a:pt x="5680" y="41"/>
                </a:lnTo>
                <a:lnTo>
                  <a:pt x="5680" y="41"/>
                </a:lnTo>
                <a:lnTo>
                  <a:pt x="5680" y="41"/>
                </a:lnTo>
                <a:lnTo>
                  <a:pt x="5682" y="41"/>
                </a:lnTo>
                <a:lnTo>
                  <a:pt x="5682" y="43"/>
                </a:lnTo>
                <a:lnTo>
                  <a:pt x="5685" y="43"/>
                </a:lnTo>
                <a:lnTo>
                  <a:pt x="5682" y="87"/>
                </a:lnTo>
                <a:lnTo>
                  <a:pt x="5678" y="87"/>
                </a:lnTo>
                <a:lnTo>
                  <a:pt x="5682" y="107"/>
                </a:lnTo>
                <a:lnTo>
                  <a:pt x="5689" y="111"/>
                </a:lnTo>
                <a:lnTo>
                  <a:pt x="5693" y="114"/>
                </a:lnTo>
                <a:lnTo>
                  <a:pt x="5698" y="118"/>
                </a:lnTo>
                <a:lnTo>
                  <a:pt x="5703" y="121"/>
                </a:lnTo>
                <a:lnTo>
                  <a:pt x="5711" y="123"/>
                </a:lnTo>
                <a:lnTo>
                  <a:pt x="5711" y="120"/>
                </a:lnTo>
                <a:lnTo>
                  <a:pt x="5722" y="111"/>
                </a:lnTo>
                <a:lnTo>
                  <a:pt x="5722" y="94"/>
                </a:lnTo>
                <a:lnTo>
                  <a:pt x="5734" y="94"/>
                </a:lnTo>
                <a:lnTo>
                  <a:pt x="5734" y="103"/>
                </a:lnTo>
                <a:lnTo>
                  <a:pt x="5731" y="103"/>
                </a:lnTo>
                <a:lnTo>
                  <a:pt x="5731" y="107"/>
                </a:lnTo>
                <a:lnTo>
                  <a:pt x="5734" y="107"/>
                </a:lnTo>
                <a:lnTo>
                  <a:pt x="5733" y="109"/>
                </a:lnTo>
                <a:lnTo>
                  <a:pt x="5733" y="109"/>
                </a:lnTo>
                <a:lnTo>
                  <a:pt x="5733" y="109"/>
                </a:lnTo>
                <a:lnTo>
                  <a:pt x="5731" y="109"/>
                </a:lnTo>
                <a:lnTo>
                  <a:pt x="5731" y="111"/>
                </a:lnTo>
                <a:lnTo>
                  <a:pt x="5731" y="140"/>
                </a:lnTo>
                <a:lnTo>
                  <a:pt x="5725" y="140"/>
                </a:lnTo>
                <a:lnTo>
                  <a:pt x="5731" y="151"/>
                </a:lnTo>
                <a:lnTo>
                  <a:pt x="5725" y="151"/>
                </a:lnTo>
                <a:lnTo>
                  <a:pt x="5725" y="154"/>
                </a:lnTo>
                <a:lnTo>
                  <a:pt x="5731" y="154"/>
                </a:lnTo>
                <a:lnTo>
                  <a:pt x="5731" y="163"/>
                </a:lnTo>
                <a:lnTo>
                  <a:pt x="5738" y="167"/>
                </a:lnTo>
                <a:lnTo>
                  <a:pt x="5751" y="203"/>
                </a:lnTo>
                <a:lnTo>
                  <a:pt x="5754" y="203"/>
                </a:lnTo>
                <a:lnTo>
                  <a:pt x="5756" y="176"/>
                </a:lnTo>
                <a:lnTo>
                  <a:pt x="5760" y="152"/>
                </a:lnTo>
                <a:lnTo>
                  <a:pt x="5765" y="131"/>
                </a:lnTo>
                <a:lnTo>
                  <a:pt x="5771" y="107"/>
                </a:lnTo>
                <a:lnTo>
                  <a:pt x="5782" y="103"/>
                </a:lnTo>
                <a:lnTo>
                  <a:pt x="5782" y="94"/>
                </a:lnTo>
                <a:lnTo>
                  <a:pt x="5794" y="100"/>
                </a:lnTo>
                <a:lnTo>
                  <a:pt x="5791" y="123"/>
                </a:lnTo>
                <a:lnTo>
                  <a:pt x="5785" y="123"/>
                </a:lnTo>
                <a:lnTo>
                  <a:pt x="5785" y="160"/>
                </a:lnTo>
                <a:lnTo>
                  <a:pt x="5782" y="160"/>
                </a:lnTo>
                <a:lnTo>
                  <a:pt x="5778" y="207"/>
                </a:lnTo>
                <a:lnTo>
                  <a:pt x="5774" y="207"/>
                </a:lnTo>
                <a:lnTo>
                  <a:pt x="5774" y="243"/>
                </a:lnTo>
                <a:lnTo>
                  <a:pt x="5771" y="243"/>
                </a:lnTo>
                <a:lnTo>
                  <a:pt x="5774" y="300"/>
                </a:lnTo>
                <a:lnTo>
                  <a:pt x="5778" y="300"/>
                </a:lnTo>
                <a:lnTo>
                  <a:pt x="5780" y="312"/>
                </a:lnTo>
                <a:lnTo>
                  <a:pt x="5780" y="323"/>
                </a:lnTo>
                <a:lnTo>
                  <a:pt x="5780" y="334"/>
                </a:lnTo>
                <a:lnTo>
                  <a:pt x="5785" y="343"/>
                </a:lnTo>
                <a:lnTo>
                  <a:pt x="5783" y="314"/>
                </a:lnTo>
                <a:lnTo>
                  <a:pt x="5778" y="287"/>
                </a:lnTo>
                <a:lnTo>
                  <a:pt x="5774" y="260"/>
                </a:lnTo>
                <a:lnTo>
                  <a:pt x="5776" y="260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8" y="263"/>
                </a:lnTo>
                <a:lnTo>
                  <a:pt x="5791" y="260"/>
                </a:lnTo>
                <a:lnTo>
                  <a:pt x="5791" y="263"/>
                </a:lnTo>
                <a:lnTo>
                  <a:pt x="5796" y="276"/>
                </a:lnTo>
                <a:lnTo>
                  <a:pt x="5802" y="292"/>
                </a:lnTo>
                <a:lnTo>
                  <a:pt x="5807" y="311"/>
                </a:lnTo>
                <a:lnTo>
                  <a:pt x="5811" y="327"/>
                </a:lnTo>
                <a:lnTo>
                  <a:pt x="5811" y="351"/>
                </a:lnTo>
                <a:lnTo>
                  <a:pt x="5814" y="351"/>
                </a:lnTo>
                <a:lnTo>
                  <a:pt x="5814" y="309"/>
                </a:lnTo>
                <a:lnTo>
                  <a:pt x="5818" y="267"/>
                </a:lnTo>
                <a:lnTo>
                  <a:pt x="5825" y="225"/>
                </a:lnTo>
                <a:lnTo>
                  <a:pt x="5834" y="191"/>
                </a:lnTo>
                <a:lnTo>
                  <a:pt x="5842" y="140"/>
                </a:lnTo>
                <a:lnTo>
                  <a:pt x="5845" y="140"/>
                </a:lnTo>
                <a:lnTo>
                  <a:pt x="5847" y="138"/>
                </a:lnTo>
                <a:lnTo>
                  <a:pt x="5849" y="136"/>
                </a:lnTo>
                <a:lnTo>
                  <a:pt x="5849" y="136"/>
                </a:lnTo>
                <a:lnTo>
                  <a:pt x="5849" y="136"/>
                </a:lnTo>
                <a:lnTo>
                  <a:pt x="5851" y="136"/>
                </a:lnTo>
                <a:lnTo>
                  <a:pt x="5854" y="136"/>
                </a:lnTo>
                <a:lnTo>
                  <a:pt x="5853" y="161"/>
                </a:lnTo>
                <a:lnTo>
                  <a:pt x="5853" y="192"/>
                </a:lnTo>
                <a:lnTo>
                  <a:pt x="5851" y="223"/>
                </a:lnTo>
                <a:lnTo>
                  <a:pt x="5849" y="245"/>
                </a:lnTo>
                <a:lnTo>
                  <a:pt x="5849" y="272"/>
                </a:lnTo>
                <a:lnTo>
                  <a:pt x="5853" y="303"/>
                </a:lnTo>
                <a:lnTo>
                  <a:pt x="5858" y="334"/>
                </a:lnTo>
                <a:lnTo>
                  <a:pt x="5863" y="363"/>
                </a:lnTo>
                <a:lnTo>
                  <a:pt x="5871" y="387"/>
                </a:lnTo>
                <a:lnTo>
                  <a:pt x="5873" y="401"/>
                </a:lnTo>
                <a:lnTo>
                  <a:pt x="5873" y="420"/>
                </a:lnTo>
                <a:lnTo>
                  <a:pt x="5873" y="436"/>
                </a:lnTo>
                <a:lnTo>
                  <a:pt x="5873" y="452"/>
                </a:lnTo>
                <a:lnTo>
                  <a:pt x="5878" y="463"/>
                </a:lnTo>
                <a:lnTo>
                  <a:pt x="5885" y="347"/>
                </a:lnTo>
                <a:lnTo>
                  <a:pt x="5882" y="347"/>
                </a:lnTo>
                <a:lnTo>
                  <a:pt x="5882" y="300"/>
                </a:lnTo>
                <a:lnTo>
                  <a:pt x="5874" y="280"/>
                </a:lnTo>
                <a:lnTo>
                  <a:pt x="5871" y="260"/>
                </a:lnTo>
                <a:lnTo>
                  <a:pt x="5882" y="263"/>
                </a:lnTo>
                <a:lnTo>
                  <a:pt x="5883" y="274"/>
                </a:lnTo>
                <a:lnTo>
                  <a:pt x="5889" y="289"/>
                </a:lnTo>
                <a:lnTo>
                  <a:pt x="5893" y="305"/>
                </a:lnTo>
                <a:lnTo>
                  <a:pt x="5898" y="320"/>
                </a:lnTo>
                <a:lnTo>
                  <a:pt x="5902" y="327"/>
                </a:lnTo>
                <a:lnTo>
                  <a:pt x="5902" y="320"/>
                </a:lnTo>
                <a:lnTo>
                  <a:pt x="5905" y="311"/>
                </a:lnTo>
                <a:lnTo>
                  <a:pt x="5907" y="296"/>
                </a:lnTo>
                <a:lnTo>
                  <a:pt x="5907" y="276"/>
                </a:lnTo>
                <a:lnTo>
                  <a:pt x="5907" y="260"/>
                </a:lnTo>
                <a:lnTo>
                  <a:pt x="5905" y="247"/>
                </a:lnTo>
                <a:lnTo>
                  <a:pt x="5902" y="247"/>
                </a:lnTo>
                <a:lnTo>
                  <a:pt x="5902" y="183"/>
                </a:lnTo>
                <a:lnTo>
                  <a:pt x="5898" y="183"/>
                </a:lnTo>
                <a:lnTo>
                  <a:pt x="5898" y="160"/>
                </a:lnTo>
                <a:lnTo>
                  <a:pt x="5894" y="160"/>
                </a:lnTo>
                <a:lnTo>
                  <a:pt x="5894" y="136"/>
                </a:lnTo>
                <a:lnTo>
                  <a:pt x="5891" y="136"/>
                </a:lnTo>
                <a:lnTo>
                  <a:pt x="5891" y="114"/>
                </a:lnTo>
                <a:lnTo>
                  <a:pt x="5885" y="114"/>
                </a:lnTo>
                <a:lnTo>
                  <a:pt x="5885" y="87"/>
                </a:lnTo>
                <a:lnTo>
                  <a:pt x="5882" y="87"/>
                </a:lnTo>
                <a:lnTo>
                  <a:pt x="5878" y="63"/>
                </a:lnTo>
                <a:lnTo>
                  <a:pt x="5891" y="67"/>
                </a:lnTo>
                <a:lnTo>
                  <a:pt x="5918" y="214"/>
                </a:lnTo>
                <a:lnTo>
                  <a:pt x="5920" y="227"/>
                </a:lnTo>
                <a:lnTo>
                  <a:pt x="5918" y="238"/>
                </a:lnTo>
                <a:lnTo>
                  <a:pt x="5918" y="247"/>
                </a:lnTo>
                <a:lnTo>
                  <a:pt x="5922" y="254"/>
                </a:lnTo>
                <a:lnTo>
                  <a:pt x="5934" y="163"/>
                </a:lnTo>
                <a:lnTo>
                  <a:pt x="5943" y="131"/>
                </a:lnTo>
                <a:lnTo>
                  <a:pt x="5951" y="94"/>
                </a:lnTo>
                <a:lnTo>
                  <a:pt x="5962" y="100"/>
                </a:lnTo>
                <a:lnTo>
                  <a:pt x="5960" y="109"/>
                </a:lnTo>
                <a:lnTo>
                  <a:pt x="5954" y="123"/>
                </a:lnTo>
                <a:lnTo>
                  <a:pt x="5951" y="141"/>
                </a:lnTo>
                <a:lnTo>
                  <a:pt x="5947" y="160"/>
                </a:lnTo>
                <a:lnTo>
                  <a:pt x="5945" y="178"/>
                </a:lnTo>
                <a:lnTo>
                  <a:pt x="5943" y="191"/>
                </a:lnTo>
                <a:lnTo>
                  <a:pt x="5945" y="200"/>
                </a:lnTo>
                <a:lnTo>
                  <a:pt x="5947" y="191"/>
                </a:lnTo>
                <a:lnTo>
                  <a:pt x="5947" y="185"/>
                </a:lnTo>
                <a:lnTo>
                  <a:pt x="5949" y="180"/>
                </a:lnTo>
                <a:lnTo>
                  <a:pt x="5953" y="176"/>
                </a:lnTo>
                <a:lnTo>
                  <a:pt x="5956" y="172"/>
                </a:lnTo>
                <a:lnTo>
                  <a:pt x="5962" y="171"/>
                </a:lnTo>
                <a:lnTo>
                  <a:pt x="5962" y="211"/>
                </a:lnTo>
                <a:lnTo>
                  <a:pt x="5965" y="211"/>
                </a:lnTo>
                <a:lnTo>
                  <a:pt x="5965" y="203"/>
                </a:lnTo>
                <a:lnTo>
                  <a:pt x="5978" y="192"/>
                </a:lnTo>
                <a:lnTo>
                  <a:pt x="5987" y="178"/>
                </a:lnTo>
                <a:lnTo>
                  <a:pt x="5998" y="167"/>
                </a:lnTo>
                <a:lnTo>
                  <a:pt x="5998" y="183"/>
                </a:lnTo>
                <a:lnTo>
                  <a:pt x="5987" y="194"/>
                </a:lnTo>
                <a:lnTo>
                  <a:pt x="5980" y="209"/>
                </a:lnTo>
                <a:lnTo>
                  <a:pt x="5971" y="223"/>
                </a:lnTo>
                <a:lnTo>
                  <a:pt x="5962" y="236"/>
                </a:lnTo>
                <a:lnTo>
                  <a:pt x="5982" y="307"/>
                </a:lnTo>
                <a:lnTo>
                  <a:pt x="5985" y="307"/>
                </a:lnTo>
                <a:lnTo>
                  <a:pt x="5987" y="292"/>
                </a:lnTo>
                <a:lnTo>
                  <a:pt x="5991" y="283"/>
                </a:lnTo>
                <a:lnTo>
                  <a:pt x="5994" y="274"/>
                </a:lnTo>
                <a:lnTo>
                  <a:pt x="5994" y="254"/>
                </a:lnTo>
                <a:lnTo>
                  <a:pt x="5998" y="254"/>
                </a:lnTo>
                <a:lnTo>
                  <a:pt x="5998" y="654"/>
                </a:lnTo>
                <a:lnTo>
                  <a:pt x="0" y="654"/>
                </a:lnTo>
                <a:lnTo>
                  <a:pt x="0" y="247"/>
                </a:lnTo>
                <a:lnTo>
                  <a:pt x="2" y="247"/>
                </a:lnTo>
                <a:lnTo>
                  <a:pt x="2" y="254"/>
                </a:lnTo>
                <a:lnTo>
                  <a:pt x="5" y="254"/>
                </a:lnTo>
                <a:lnTo>
                  <a:pt x="5" y="271"/>
                </a:lnTo>
                <a:lnTo>
                  <a:pt x="11" y="271"/>
                </a:lnTo>
                <a:lnTo>
                  <a:pt x="14" y="307"/>
                </a:lnTo>
                <a:lnTo>
                  <a:pt x="25" y="307"/>
                </a:lnTo>
                <a:lnTo>
                  <a:pt x="25" y="323"/>
                </a:lnTo>
                <a:lnTo>
                  <a:pt x="31" y="323"/>
                </a:lnTo>
                <a:lnTo>
                  <a:pt x="31" y="403"/>
                </a:lnTo>
                <a:lnTo>
                  <a:pt x="34" y="403"/>
                </a:lnTo>
                <a:lnTo>
                  <a:pt x="34" y="434"/>
                </a:lnTo>
                <a:lnTo>
                  <a:pt x="38" y="434"/>
                </a:lnTo>
                <a:lnTo>
                  <a:pt x="42" y="300"/>
                </a:lnTo>
                <a:lnTo>
                  <a:pt x="38" y="283"/>
                </a:lnTo>
                <a:lnTo>
                  <a:pt x="33" y="269"/>
                </a:lnTo>
                <a:lnTo>
                  <a:pt x="31" y="251"/>
                </a:lnTo>
                <a:lnTo>
                  <a:pt x="34" y="251"/>
                </a:lnTo>
                <a:lnTo>
                  <a:pt x="34" y="254"/>
                </a:lnTo>
                <a:lnTo>
                  <a:pt x="38" y="254"/>
                </a:lnTo>
                <a:lnTo>
                  <a:pt x="42" y="267"/>
                </a:lnTo>
                <a:lnTo>
                  <a:pt x="45" y="278"/>
                </a:lnTo>
                <a:lnTo>
                  <a:pt x="51" y="287"/>
                </a:lnTo>
                <a:lnTo>
                  <a:pt x="54" y="207"/>
                </a:lnTo>
                <a:lnTo>
                  <a:pt x="45" y="203"/>
                </a:lnTo>
                <a:lnTo>
                  <a:pt x="42" y="187"/>
                </a:lnTo>
                <a:lnTo>
                  <a:pt x="51" y="187"/>
                </a:lnTo>
                <a:lnTo>
                  <a:pt x="45" y="174"/>
                </a:lnTo>
                <a:lnTo>
                  <a:pt x="42" y="161"/>
                </a:lnTo>
                <a:lnTo>
                  <a:pt x="38" y="147"/>
                </a:lnTo>
                <a:lnTo>
                  <a:pt x="43" y="149"/>
                </a:lnTo>
                <a:lnTo>
                  <a:pt x="47" y="151"/>
                </a:lnTo>
                <a:lnTo>
                  <a:pt x="47" y="151"/>
                </a:lnTo>
                <a:lnTo>
                  <a:pt x="49" y="152"/>
                </a:lnTo>
                <a:lnTo>
                  <a:pt x="47" y="154"/>
                </a:lnTo>
                <a:lnTo>
                  <a:pt x="47" y="156"/>
                </a:lnTo>
                <a:lnTo>
                  <a:pt x="47" y="158"/>
                </a:lnTo>
                <a:lnTo>
                  <a:pt x="49" y="160"/>
                </a:lnTo>
                <a:lnTo>
                  <a:pt x="51" y="163"/>
                </a:lnTo>
                <a:lnTo>
                  <a:pt x="54" y="163"/>
                </a:lnTo>
                <a:lnTo>
                  <a:pt x="51" y="123"/>
                </a:lnTo>
                <a:lnTo>
                  <a:pt x="62" y="123"/>
                </a:lnTo>
                <a:lnTo>
                  <a:pt x="65" y="147"/>
                </a:lnTo>
                <a:lnTo>
                  <a:pt x="71" y="167"/>
                </a:lnTo>
                <a:lnTo>
                  <a:pt x="71" y="203"/>
                </a:lnTo>
                <a:lnTo>
                  <a:pt x="74" y="203"/>
                </a:lnTo>
                <a:lnTo>
                  <a:pt x="74" y="231"/>
                </a:lnTo>
                <a:lnTo>
                  <a:pt x="78" y="231"/>
                </a:lnTo>
                <a:lnTo>
                  <a:pt x="78" y="240"/>
                </a:lnTo>
                <a:lnTo>
                  <a:pt x="82" y="240"/>
                </a:lnTo>
                <a:lnTo>
                  <a:pt x="85" y="263"/>
                </a:lnTo>
                <a:lnTo>
                  <a:pt x="91" y="263"/>
                </a:lnTo>
                <a:lnTo>
                  <a:pt x="91" y="231"/>
                </a:lnTo>
                <a:lnTo>
                  <a:pt x="93" y="201"/>
                </a:lnTo>
                <a:lnTo>
                  <a:pt x="98" y="176"/>
                </a:lnTo>
                <a:lnTo>
                  <a:pt x="102" y="176"/>
                </a:lnTo>
                <a:lnTo>
                  <a:pt x="102" y="180"/>
                </a:lnTo>
                <a:lnTo>
                  <a:pt x="103" y="189"/>
                </a:lnTo>
                <a:lnTo>
                  <a:pt x="103" y="203"/>
                </a:lnTo>
                <a:lnTo>
                  <a:pt x="100" y="220"/>
                </a:lnTo>
                <a:lnTo>
                  <a:pt x="96" y="236"/>
                </a:lnTo>
                <a:lnTo>
                  <a:pt x="98" y="251"/>
                </a:lnTo>
                <a:lnTo>
                  <a:pt x="102" y="251"/>
                </a:lnTo>
                <a:lnTo>
                  <a:pt x="102" y="283"/>
                </a:lnTo>
                <a:lnTo>
                  <a:pt x="105" y="283"/>
                </a:lnTo>
                <a:lnTo>
                  <a:pt x="105" y="323"/>
                </a:lnTo>
                <a:lnTo>
                  <a:pt x="111" y="323"/>
                </a:lnTo>
                <a:lnTo>
                  <a:pt x="111" y="343"/>
                </a:lnTo>
                <a:lnTo>
                  <a:pt x="114" y="343"/>
                </a:lnTo>
                <a:lnTo>
                  <a:pt x="114" y="356"/>
                </a:lnTo>
                <a:lnTo>
                  <a:pt x="118" y="356"/>
                </a:lnTo>
                <a:lnTo>
                  <a:pt x="120" y="367"/>
                </a:lnTo>
                <a:lnTo>
                  <a:pt x="120" y="380"/>
                </a:lnTo>
                <a:lnTo>
                  <a:pt x="122" y="391"/>
                </a:lnTo>
                <a:lnTo>
                  <a:pt x="125" y="400"/>
                </a:lnTo>
                <a:lnTo>
                  <a:pt x="122" y="303"/>
                </a:lnTo>
                <a:lnTo>
                  <a:pt x="116" y="287"/>
                </a:lnTo>
                <a:lnTo>
                  <a:pt x="111" y="272"/>
                </a:lnTo>
                <a:lnTo>
                  <a:pt x="105" y="254"/>
                </a:lnTo>
                <a:lnTo>
                  <a:pt x="118" y="260"/>
                </a:lnTo>
                <a:lnTo>
                  <a:pt x="138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2" y="332"/>
                </a:lnTo>
                <a:lnTo>
                  <a:pt x="142" y="331"/>
                </a:lnTo>
                <a:lnTo>
                  <a:pt x="145" y="331"/>
                </a:lnTo>
                <a:lnTo>
                  <a:pt x="142" y="314"/>
                </a:lnTo>
                <a:lnTo>
                  <a:pt x="143" y="294"/>
                </a:lnTo>
                <a:lnTo>
                  <a:pt x="143" y="269"/>
                </a:lnTo>
                <a:lnTo>
                  <a:pt x="143" y="245"/>
                </a:lnTo>
                <a:lnTo>
                  <a:pt x="145" y="223"/>
                </a:lnTo>
                <a:lnTo>
                  <a:pt x="151" y="223"/>
                </a:lnTo>
                <a:lnTo>
                  <a:pt x="145" y="214"/>
                </a:lnTo>
                <a:lnTo>
                  <a:pt x="151" y="214"/>
                </a:lnTo>
                <a:lnTo>
                  <a:pt x="151" y="180"/>
                </a:lnTo>
                <a:lnTo>
                  <a:pt x="154" y="180"/>
                </a:lnTo>
                <a:lnTo>
                  <a:pt x="154" y="154"/>
                </a:lnTo>
                <a:lnTo>
                  <a:pt x="162" y="132"/>
                </a:lnTo>
                <a:lnTo>
                  <a:pt x="165" y="107"/>
                </a:lnTo>
                <a:lnTo>
                  <a:pt x="174" y="107"/>
                </a:lnTo>
                <a:lnTo>
                  <a:pt x="165" y="167"/>
                </a:lnTo>
                <a:lnTo>
                  <a:pt x="162" y="167"/>
                </a:lnTo>
                <a:lnTo>
                  <a:pt x="162" y="203"/>
                </a:lnTo>
                <a:lnTo>
                  <a:pt x="158" y="203"/>
                </a:lnTo>
                <a:lnTo>
                  <a:pt x="162" y="211"/>
                </a:lnTo>
                <a:lnTo>
                  <a:pt x="162" y="214"/>
                </a:lnTo>
                <a:lnTo>
                  <a:pt x="160" y="218"/>
                </a:lnTo>
                <a:lnTo>
                  <a:pt x="158" y="218"/>
                </a:lnTo>
                <a:lnTo>
                  <a:pt x="158" y="220"/>
                </a:lnTo>
                <a:lnTo>
                  <a:pt x="162" y="260"/>
                </a:lnTo>
                <a:lnTo>
                  <a:pt x="162" y="323"/>
                </a:lnTo>
                <a:lnTo>
                  <a:pt x="165" y="323"/>
                </a:lnTo>
                <a:lnTo>
                  <a:pt x="167" y="336"/>
                </a:lnTo>
                <a:lnTo>
                  <a:pt x="167" y="349"/>
                </a:lnTo>
                <a:lnTo>
                  <a:pt x="171" y="360"/>
                </a:lnTo>
                <a:lnTo>
                  <a:pt x="174" y="327"/>
                </a:lnTo>
                <a:lnTo>
                  <a:pt x="178" y="327"/>
                </a:lnTo>
                <a:lnTo>
                  <a:pt x="178" y="320"/>
                </a:lnTo>
                <a:lnTo>
                  <a:pt x="182" y="320"/>
                </a:lnTo>
                <a:lnTo>
                  <a:pt x="185" y="300"/>
                </a:lnTo>
                <a:lnTo>
                  <a:pt x="202" y="287"/>
                </a:lnTo>
                <a:lnTo>
                  <a:pt x="203" y="256"/>
                </a:lnTo>
                <a:lnTo>
                  <a:pt x="205" y="221"/>
                </a:lnTo>
                <a:lnTo>
                  <a:pt x="211" y="185"/>
                </a:lnTo>
                <a:lnTo>
                  <a:pt x="218" y="154"/>
                </a:lnTo>
                <a:lnTo>
                  <a:pt x="220" y="143"/>
                </a:lnTo>
                <a:lnTo>
                  <a:pt x="220" y="132"/>
                </a:lnTo>
                <a:lnTo>
                  <a:pt x="223" y="123"/>
                </a:lnTo>
                <a:lnTo>
                  <a:pt x="231" y="114"/>
                </a:lnTo>
                <a:lnTo>
                  <a:pt x="231" y="114"/>
                </a:lnTo>
                <a:lnTo>
                  <a:pt x="231" y="112"/>
                </a:lnTo>
                <a:lnTo>
                  <a:pt x="231" y="112"/>
                </a:lnTo>
                <a:lnTo>
                  <a:pt x="233" y="112"/>
                </a:lnTo>
                <a:lnTo>
                  <a:pt x="233" y="112"/>
                </a:lnTo>
                <a:lnTo>
                  <a:pt x="234" y="111"/>
                </a:lnTo>
                <a:lnTo>
                  <a:pt x="234" y="131"/>
                </a:lnTo>
                <a:lnTo>
                  <a:pt x="231" y="131"/>
                </a:lnTo>
                <a:lnTo>
                  <a:pt x="222" y="191"/>
                </a:lnTo>
                <a:lnTo>
                  <a:pt x="218" y="211"/>
                </a:lnTo>
                <a:lnTo>
                  <a:pt x="216" y="238"/>
                </a:lnTo>
                <a:lnTo>
                  <a:pt x="216" y="271"/>
                </a:lnTo>
                <a:lnTo>
                  <a:pt x="216" y="305"/>
                </a:lnTo>
                <a:lnTo>
                  <a:pt x="216" y="338"/>
                </a:lnTo>
                <a:lnTo>
                  <a:pt x="218" y="365"/>
                </a:lnTo>
                <a:lnTo>
                  <a:pt x="222" y="383"/>
                </a:lnTo>
                <a:lnTo>
                  <a:pt x="223" y="394"/>
                </a:lnTo>
                <a:lnTo>
                  <a:pt x="222" y="407"/>
                </a:lnTo>
                <a:lnTo>
                  <a:pt x="222" y="418"/>
                </a:lnTo>
                <a:lnTo>
                  <a:pt x="225" y="427"/>
                </a:lnTo>
                <a:lnTo>
                  <a:pt x="225" y="283"/>
                </a:lnTo>
                <a:lnTo>
                  <a:pt x="222" y="283"/>
                </a:lnTo>
                <a:lnTo>
                  <a:pt x="222" y="251"/>
                </a:lnTo>
                <a:lnTo>
                  <a:pt x="234" y="254"/>
                </a:lnTo>
                <a:lnTo>
                  <a:pt x="238" y="283"/>
                </a:lnTo>
                <a:lnTo>
                  <a:pt x="242" y="283"/>
                </a:lnTo>
                <a:lnTo>
                  <a:pt x="251" y="207"/>
                </a:lnTo>
                <a:lnTo>
                  <a:pt x="254" y="207"/>
                </a:lnTo>
                <a:lnTo>
                  <a:pt x="254" y="196"/>
                </a:lnTo>
                <a:lnTo>
                  <a:pt x="258" y="196"/>
                </a:lnTo>
                <a:lnTo>
                  <a:pt x="258" y="180"/>
                </a:lnTo>
                <a:lnTo>
                  <a:pt x="262" y="180"/>
                </a:lnTo>
                <a:lnTo>
                  <a:pt x="262" y="169"/>
                </a:lnTo>
                <a:lnTo>
                  <a:pt x="258" y="156"/>
                </a:lnTo>
                <a:lnTo>
                  <a:pt x="253" y="143"/>
                </a:lnTo>
                <a:lnTo>
                  <a:pt x="251" y="131"/>
                </a:lnTo>
                <a:lnTo>
                  <a:pt x="254" y="132"/>
                </a:lnTo>
                <a:lnTo>
                  <a:pt x="258" y="132"/>
                </a:lnTo>
                <a:lnTo>
                  <a:pt x="260" y="134"/>
                </a:lnTo>
                <a:lnTo>
                  <a:pt x="260" y="136"/>
                </a:lnTo>
                <a:lnTo>
                  <a:pt x="262" y="138"/>
                </a:lnTo>
                <a:lnTo>
                  <a:pt x="262" y="143"/>
                </a:lnTo>
                <a:lnTo>
                  <a:pt x="269" y="154"/>
                </a:lnTo>
                <a:lnTo>
                  <a:pt x="273" y="171"/>
                </a:lnTo>
                <a:lnTo>
                  <a:pt x="274" y="185"/>
                </a:lnTo>
                <a:lnTo>
                  <a:pt x="276" y="200"/>
                </a:lnTo>
                <a:lnTo>
                  <a:pt x="282" y="211"/>
                </a:lnTo>
                <a:lnTo>
                  <a:pt x="282" y="203"/>
                </a:lnTo>
                <a:lnTo>
                  <a:pt x="285" y="192"/>
                </a:lnTo>
                <a:lnTo>
                  <a:pt x="285" y="180"/>
                </a:lnTo>
                <a:lnTo>
                  <a:pt x="282" y="167"/>
                </a:lnTo>
                <a:lnTo>
                  <a:pt x="294" y="167"/>
                </a:lnTo>
                <a:lnTo>
                  <a:pt x="294" y="151"/>
                </a:lnTo>
                <a:lnTo>
                  <a:pt x="305" y="151"/>
                </a:lnTo>
                <a:lnTo>
                  <a:pt x="302" y="200"/>
                </a:lnTo>
                <a:lnTo>
                  <a:pt x="311" y="203"/>
                </a:lnTo>
                <a:lnTo>
                  <a:pt x="311" y="220"/>
                </a:lnTo>
                <a:lnTo>
                  <a:pt x="314" y="220"/>
                </a:lnTo>
                <a:lnTo>
                  <a:pt x="318" y="236"/>
                </a:lnTo>
                <a:lnTo>
                  <a:pt x="322" y="236"/>
                </a:lnTo>
                <a:lnTo>
                  <a:pt x="331" y="271"/>
                </a:lnTo>
                <a:lnTo>
                  <a:pt x="338" y="271"/>
                </a:lnTo>
                <a:lnTo>
                  <a:pt x="342" y="307"/>
                </a:lnTo>
                <a:lnTo>
                  <a:pt x="345" y="307"/>
                </a:lnTo>
                <a:lnTo>
                  <a:pt x="345" y="303"/>
                </a:lnTo>
                <a:lnTo>
                  <a:pt x="354" y="289"/>
                </a:lnTo>
                <a:lnTo>
                  <a:pt x="356" y="269"/>
                </a:lnTo>
                <a:lnTo>
                  <a:pt x="356" y="245"/>
                </a:lnTo>
                <a:lnTo>
                  <a:pt x="354" y="221"/>
                </a:lnTo>
                <a:lnTo>
                  <a:pt x="353" y="198"/>
                </a:lnTo>
                <a:lnTo>
                  <a:pt x="351" y="180"/>
                </a:lnTo>
                <a:lnTo>
                  <a:pt x="354" y="180"/>
                </a:lnTo>
                <a:lnTo>
                  <a:pt x="354" y="183"/>
                </a:lnTo>
                <a:lnTo>
                  <a:pt x="356" y="185"/>
                </a:lnTo>
                <a:lnTo>
                  <a:pt x="356" y="185"/>
                </a:lnTo>
                <a:lnTo>
                  <a:pt x="356" y="183"/>
                </a:lnTo>
                <a:lnTo>
                  <a:pt x="358" y="181"/>
                </a:lnTo>
                <a:lnTo>
                  <a:pt x="358" y="178"/>
                </a:lnTo>
                <a:lnTo>
                  <a:pt x="358" y="176"/>
                </a:lnTo>
                <a:lnTo>
                  <a:pt x="358" y="176"/>
                </a:lnTo>
                <a:lnTo>
                  <a:pt x="354" y="176"/>
                </a:lnTo>
                <a:lnTo>
                  <a:pt x="345" y="123"/>
                </a:lnTo>
                <a:lnTo>
                  <a:pt x="342" y="123"/>
                </a:lnTo>
                <a:lnTo>
                  <a:pt x="342" y="100"/>
                </a:lnTo>
                <a:lnTo>
                  <a:pt x="338" y="100"/>
                </a:lnTo>
                <a:lnTo>
                  <a:pt x="334" y="80"/>
                </a:lnTo>
                <a:lnTo>
                  <a:pt x="345" y="80"/>
                </a:lnTo>
                <a:lnTo>
                  <a:pt x="351" y="112"/>
                </a:lnTo>
                <a:lnTo>
                  <a:pt x="360" y="145"/>
                </a:lnTo>
                <a:lnTo>
                  <a:pt x="371" y="176"/>
                </a:lnTo>
                <a:lnTo>
                  <a:pt x="378" y="240"/>
                </a:lnTo>
                <a:lnTo>
                  <a:pt x="382" y="240"/>
                </a:lnTo>
                <a:lnTo>
                  <a:pt x="382" y="236"/>
                </a:lnTo>
                <a:lnTo>
                  <a:pt x="389" y="227"/>
                </a:lnTo>
                <a:lnTo>
                  <a:pt x="391" y="218"/>
                </a:lnTo>
                <a:lnTo>
                  <a:pt x="391" y="207"/>
                </a:lnTo>
                <a:lnTo>
                  <a:pt x="394" y="196"/>
                </a:lnTo>
                <a:lnTo>
                  <a:pt x="405" y="156"/>
                </a:lnTo>
                <a:lnTo>
                  <a:pt x="414" y="114"/>
                </a:lnTo>
                <a:lnTo>
                  <a:pt x="422" y="114"/>
                </a:lnTo>
                <a:lnTo>
                  <a:pt x="420" y="143"/>
                </a:lnTo>
                <a:lnTo>
                  <a:pt x="413" y="169"/>
                </a:lnTo>
                <a:lnTo>
                  <a:pt x="407" y="194"/>
                </a:lnTo>
                <a:lnTo>
                  <a:pt x="402" y="220"/>
                </a:lnTo>
                <a:lnTo>
                  <a:pt x="405" y="220"/>
                </a:lnTo>
                <a:lnTo>
                  <a:pt x="405" y="211"/>
                </a:lnTo>
                <a:lnTo>
                  <a:pt x="413" y="198"/>
                </a:lnTo>
                <a:lnTo>
                  <a:pt x="420" y="178"/>
                </a:lnTo>
                <a:lnTo>
                  <a:pt x="423" y="154"/>
                </a:lnTo>
                <a:lnTo>
                  <a:pt x="429" y="132"/>
                </a:lnTo>
                <a:lnTo>
                  <a:pt x="434" y="114"/>
                </a:lnTo>
                <a:lnTo>
                  <a:pt x="438" y="114"/>
                </a:lnTo>
                <a:lnTo>
                  <a:pt x="438" y="140"/>
                </a:lnTo>
                <a:lnTo>
                  <a:pt x="434" y="140"/>
                </a:lnTo>
                <a:lnTo>
                  <a:pt x="434" y="160"/>
                </a:lnTo>
                <a:lnTo>
                  <a:pt x="431" y="160"/>
                </a:lnTo>
                <a:lnTo>
                  <a:pt x="423" y="189"/>
                </a:lnTo>
                <a:lnTo>
                  <a:pt x="423" y="220"/>
                </a:lnTo>
                <a:lnTo>
                  <a:pt x="425" y="252"/>
                </a:lnTo>
                <a:lnTo>
                  <a:pt x="425" y="287"/>
                </a:lnTo>
                <a:lnTo>
                  <a:pt x="434" y="287"/>
                </a:lnTo>
                <a:lnTo>
                  <a:pt x="434" y="311"/>
                </a:lnTo>
                <a:lnTo>
                  <a:pt x="438" y="311"/>
                </a:lnTo>
                <a:lnTo>
                  <a:pt x="438" y="307"/>
                </a:lnTo>
                <a:lnTo>
                  <a:pt x="442" y="307"/>
                </a:lnTo>
                <a:lnTo>
                  <a:pt x="451" y="260"/>
                </a:lnTo>
                <a:lnTo>
                  <a:pt x="454" y="260"/>
                </a:lnTo>
                <a:lnTo>
                  <a:pt x="454" y="243"/>
                </a:lnTo>
                <a:lnTo>
                  <a:pt x="458" y="243"/>
                </a:lnTo>
                <a:lnTo>
                  <a:pt x="458" y="223"/>
                </a:lnTo>
                <a:lnTo>
                  <a:pt x="462" y="223"/>
                </a:lnTo>
                <a:lnTo>
                  <a:pt x="462" y="211"/>
                </a:lnTo>
                <a:lnTo>
                  <a:pt x="465" y="211"/>
                </a:lnTo>
                <a:lnTo>
                  <a:pt x="465" y="196"/>
                </a:lnTo>
                <a:lnTo>
                  <a:pt x="471" y="196"/>
                </a:lnTo>
                <a:lnTo>
                  <a:pt x="471" y="176"/>
                </a:lnTo>
                <a:lnTo>
                  <a:pt x="476" y="156"/>
                </a:lnTo>
                <a:lnTo>
                  <a:pt x="480" y="138"/>
                </a:lnTo>
                <a:lnTo>
                  <a:pt x="482" y="114"/>
                </a:lnTo>
                <a:lnTo>
                  <a:pt x="494" y="114"/>
                </a:lnTo>
                <a:lnTo>
                  <a:pt x="494" y="120"/>
                </a:lnTo>
                <a:lnTo>
                  <a:pt x="491" y="120"/>
                </a:lnTo>
                <a:lnTo>
                  <a:pt x="491" y="143"/>
                </a:lnTo>
                <a:lnTo>
                  <a:pt x="485" y="143"/>
                </a:lnTo>
                <a:lnTo>
                  <a:pt x="474" y="211"/>
                </a:lnTo>
                <a:lnTo>
                  <a:pt x="478" y="211"/>
                </a:lnTo>
                <a:lnTo>
                  <a:pt x="494" y="154"/>
                </a:lnTo>
                <a:lnTo>
                  <a:pt x="502" y="154"/>
                </a:lnTo>
                <a:lnTo>
                  <a:pt x="498" y="176"/>
                </a:lnTo>
                <a:lnTo>
                  <a:pt x="491" y="194"/>
                </a:lnTo>
                <a:lnTo>
                  <a:pt x="485" y="214"/>
                </a:lnTo>
                <a:lnTo>
                  <a:pt x="494" y="214"/>
                </a:lnTo>
                <a:lnTo>
                  <a:pt x="494" y="231"/>
                </a:lnTo>
                <a:lnTo>
                  <a:pt x="498" y="231"/>
                </a:lnTo>
                <a:lnTo>
                  <a:pt x="500" y="216"/>
                </a:lnTo>
                <a:lnTo>
                  <a:pt x="505" y="203"/>
                </a:lnTo>
                <a:lnTo>
                  <a:pt x="511" y="191"/>
                </a:lnTo>
                <a:lnTo>
                  <a:pt x="511" y="171"/>
                </a:lnTo>
                <a:lnTo>
                  <a:pt x="514" y="171"/>
                </a:lnTo>
                <a:lnTo>
                  <a:pt x="516" y="169"/>
                </a:lnTo>
                <a:lnTo>
                  <a:pt x="516" y="169"/>
                </a:lnTo>
                <a:lnTo>
                  <a:pt x="516" y="169"/>
                </a:lnTo>
                <a:lnTo>
                  <a:pt x="518" y="169"/>
                </a:lnTo>
                <a:lnTo>
                  <a:pt x="520" y="169"/>
                </a:lnTo>
                <a:lnTo>
                  <a:pt x="522" y="167"/>
                </a:lnTo>
                <a:lnTo>
                  <a:pt x="522" y="180"/>
                </a:lnTo>
                <a:lnTo>
                  <a:pt x="518" y="196"/>
                </a:lnTo>
                <a:lnTo>
                  <a:pt x="518" y="211"/>
                </a:lnTo>
                <a:lnTo>
                  <a:pt x="518" y="225"/>
                </a:lnTo>
                <a:lnTo>
                  <a:pt x="522" y="236"/>
                </a:lnTo>
                <a:lnTo>
                  <a:pt x="523" y="212"/>
                </a:lnTo>
                <a:lnTo>
                  <a:pt x="529" y="192"/>
                </a:lnTo>
                <a:lnTo>
                  <a:pt x="534" y="172"/>
                </a:lnTo>
                <a:lnTo>
                  <a:pt x="538" y="151"/>
                </a:lnTo>
                <a:lnTo>
                  <a:pt x="551" y="151"/>
                </a:lnTo>
                <a:lnTo>
                  <a:pt x="545" y="189"/>
                </a:lnTo>
                <a:lnTo>
                  <a:pt x="542" y="229"/>
                </a:lnTo>
                <a:lnTo>
                  <a:pt x="538" y="271"/>
                </a:lnTo>
                <a:lnTo>
                  <a:pt x="540" y="311"/>
                </a:lnTo>
                <a:lnTo>
                  <a:pt x="545" y="347"/>
                </a:lnTo>
                <a:lnTo>
                  <a:pt x="547" y="360"/>
                </a:lnTo>
                <a:lnTo>
                  <a:pt x="549" y="374"/>
                </a:lnTo>
                <a:lnTo>
                  <a:pt x="549" y="389"/>
                </a:lnTo>
                <a:lnTo>
                  <a:pt x="549" y="401"/>
                </a:lnTo>
                <a:lnTo>
                  <a:pt x="554" y="411"/>
                </a:lnTo>
                <a:lnTo>
                  <a:pt x="554" y="311"/>
                </a:lnTo>
                <a:lnTo>
                  <a:pt x="558" y="311"/>
                </a:lnTo>
                <a:lnTo>
                  <a:pt x="560" y="294"/>
                </a:lnTo>
                <a:lnTo>
                  <a:pt x="560" y="276"/>
                </a:lnTo>
                <a:lnTo>
                  <a:pt x="558" y="263"/>
                </a:lnTo>
                <a:lnTo>
                  <a:pt x="565" y="263"/>
                </a:lnTo>
                <a:lnTo>
                  <a:pt x="565" y="247"/>
                </a:lnTo>
                <a:lnTo>
                  <a:pt x="578" y="247"/>
                </a:lnTo>
                <a:lnTo>
                  <a:pt x="574" y="271"/>
                </a:lnTo>
                <a:lnTo>
                  <a:pt x="571" y="271"/>
                </a:lnTo>
                <a:lnTo>
                  <a:pt x="571" y="281"/>
                </a:lnTo>
                <a:lnTo>
                  <a:pt x="573" y="296"/>
                </a:lnTo>
                <a:lnTo>
                  <a:pt x="576" y="314"/>
                </a:lnTo>
                <a:lnTo>
                  <a:pt x="580" y="331"/>
                </a:lnTo>
                <a:lnTo>
                  <a:pt x="583" y="345"/>
                </a:lnTo>
                <a:lnTo>
                  <a:pt x="585" y="351"/>
                </a:lnTo>
                <a:lnTo>
                  <a:pt x="589" y="311"/>
                </a:lnTo>
                <a:lnTo>
                  <a:pt x="593" y="271"/>
                </a:lnTo>
                <a:lnTo>
                  <a:pt x="594" y="227"/>
                </a:lnTo>
                <a:lnTo>
                  <a:pt x="594" y="191"/>
                </a:lnTo>
                <a:lnTo>
                  <a:pt x="591" y="191"/>
                </a:lnTo>
                <a:lnTo>
                  <a:pt x="591" y="163"/>
                </a:lnTo>
                <a:lnTo>
                  <a:pt x="585" y="163"/>
                </a:lnTo>
                <a:lnTo>
                  <a:pt x="585" y="136"/>
                </a:lnTo>
                <a:lnTo>
                  <a:pt x="578" y="103"/>
                </a:lnTo>
                <a:lnTo>
                  <a:pt x="571" y="71"/>
                </a:lnTo>
                <a:lnTo>
                  <a:pt x="582" y="76"/>
                </a:lnTo>
                <a:lnTo>
                  <a:pt x="605" y="207"/>
                </a:lnTo>
                <a:lnTo>
                  <a:pt x="607" y="221"/>
                </a:lnTo>
                <a:lnTo>
                  <a:pt x="605" y="238"/>
                </a:lnTo>
                <a:lnTo>
                  <a:pt x="605" y="252"/>
                </a:lnTo>
                <a:lnTo>
                  <a:pt x="611" y="263"/>
                </a:lnTo>
                <a:lnTo>
                  <a:pt x="638" y="103"/>
                </a:lnTo>
                <a:lnTo>
                  <a:pt x="645" y="103"/>
                </a:lnTo>
                <a:lnTo>
                  <a:pt x="631" y="211"/>
                </a:lnTo>
                <a:lnTo>
                  <a:pt x="634" y="211"/>
                </a:lnTo>
                <a:lnTo>
                  <a:pt x="638" y="183"/>
                </a:lnTo>
                <a:lnTo>
                  <a:pt x="651" y="183"/>
                </a:lnTo>
                <a:lnTo>
                  <a:pt x="651" y="214"/>
                </a:lnTo>
                <a:lnTo>
                  <a:pt x="653" y="245"/>
                </a:lnTo>
                <a:lnTo>
                  <a:pt x="658" y="271"/>
                </a:lnTo>
                <a:lnTo>
                  <a:pt x="654" y="283"/>
                </a:lnTo>
                <a:lnTo>
                  <a:pt x="662" y="283"/>
                </a:lnTo>
                <a:lnTo>
                  <a:pt x="665" y="311"/>
                </a:lnTo>
                <a:lnTo>
                  <a:pt x="671" y="311"/>
                </a:lnTo>
                <a:lnTo>
                  <a:pt x="671" y="307"/>
                </a:lnTo>
                <a:lnTo>
                  <a:pt x="705" y="200"/>
                </a:lnTo>
                <a:lnTo>
                  <a:pt x="705" y="183"/>
                </a:lnTo>
                <a:lnTo>
                  <a:pt x="711" y="183"/>
                </a:lnTo>
                <a:lnTo>
                  <a:pt x="714" y="154"/>
                </a:lnTo>
                <a:lnTo>
                  <a:pt x="718" y="154"/>
                </a:lnTo>
                <a:lnTo>
                  <a:pt x="720" y="154"/>
                </a:lnTo>
                <a:lnTo>
                  <a:pt x="720" y="152"/>
                </a:lnTo>
                <a:lnTo>
                  <a:pt x="720" y="152"/>
                </a:lnTo>
                <a:lnTo>
                  <a:pt x="722" y="152"/>
                </a:lnTo>
                <a:lnTo>
                  <a:pt x="723" y="152"/>
                </a:lnTo>
                <a:lnTo>
                  <a:pt x="725" y="151"/>
                </a:lnTo>
                <a:lnTo>
                  <a:pt x="714" y="207"/>
                </a:lnTo>
                <a:lnTo>
                  <a:pt x="722" y="207"/>
                </a:lnTo>
                <a:lnTo>
                  <a:pt x="723" y="223"/>
                </a:lnTo>
                <a:lnTo>
                  <a:pt x="729" y="236"/>
                </a:lnTo>
                <a:lnTo>
                  <a:pt x="734" y="247"/>
                </a:lnTo>
                <a:lnTo>
                  <a:pt x="734" y="267"/>
                </a:lnTo>
                <a:lnTo>
                  <a:pt x="738" y="267"/>
                </a:lnTo>
                <a:lnTo>
                  <a:pt x="738" y="280"/>
                </a:lnTo>
                <a:lnTo>
                  <a:pt x="742" y="280"/>
                </a:lnTo>
                <a:lnTo>
                  <a:pt x="745" y="323"/>
                </a:lnTo>
                <a:lnTo>
                  <a:pt x="751" y="323"/>
                </a:lnTo>
                <a:lnTo>
                  <a:pt x="753" y="338"/>
                </a:lnTo>
                <a:lnTo>
                  <a:pt x="753" y="352"/>
                </a:lnTo>
                <a:lnTo>
                  <a:pt x="753" y="365"/>
                </a:lnTo>
                <a:lnTo>
                  <a:pt x="758" y="374"/>
                </a:lnTo>
                <a:lnTo>
                  <a:pt x="758" y="367"/>
                </a:lnTo>
                <a:lnTo>
                  <a:pt x="765" y="358"/>
                </a:lnTo>
                <a:lnTo>
                  <a:pt x="767" y="343"/>
                </a:lnTo>
                <a:lnTo>
                  <a:pt x="765" y="327"/>
                </a:lnTo>
                <a:lnTo>
                  <a:pt x="762" y="327"/>
                </a:lnTo>
                <a:lnTo>
                  <a:pt x="762" y="300"/>
                </a:lnTo>
                <a:lnTo>
                  <a:pt x="758" y="300"/>
                </a:lnTo>
                <a:lnTo>
                  <a:pt x="758" y="280"/>
                </a:lnTo>
                <a:lnTo>
                  <a:pt x="754" y="280"/>
                </a:lnTo>
                <a:lnTo>
                  <a:pt x="754" y="271"/>
                </a:lnTo>
                <a:lnTo>
                  <a:pt x="751" y="271"/>
                </a:lnTo>
                <a:lnTo>
                  <a:pt x="749" y="269"/>
                </a:lnTo>
                <a:lnTo>
                  <a:pt x="749" y="269"/>
                </a:lnTo>
                <a:lnTo>
                  <a:pt x="751" y="269"/>
                </a:lnTo>
                <a:lnTo>
                  <a:pt x="751" y="269"/>
                </a:lnTo>
                <a:lnTo>
                  <a:pt x="753" y="269"/>
                </a:lnTo>
                <a:lnTo>
                  <a:pt x="754" y="267"/>
                </a:lnTo>
                <a:lnTo>
                  <a:pt x="756" y="265"/>
                </a:lnTo>
                <a:lnTo>
                  <a:pt x="756" y="265"/>
                </a:lnTo>
                <a:lnTo>
                  <a:pt x="756" y="265"/>
                </a:lnTo>
                <a:lnTo>
                  <a:pt x="758" y="265"/>
                </a:lnTo>
                <a:lnTo>
                  <a:pt x="760" y="263"/>
                </a:lnTo>
                <a:lnTo>
                  <a:pt x="762" y="263"/>
                </a:lnTo>
                <a:lnTo>
                  <a:pt x="762" y="274"/>
                </a:lnTo>
                <a:lnTo>
                  <a:pt x="765" y="274"/>
                </a:lnTo>
                <a:lnTo>
                  <a:pt x="765" y="260"/>
                </a:lnTo>
                <a:lnTo>
                  <a:pt x="778" y="260"/>
                </a:lnTo>
                <a:lnTo>
                  <a:pt x="780" y="280"/>
                </a:lnTo>
                <a:lnTo>
                  <a:pt x="785" y="298"/>
                </a:lnTo>
                <a:lnTo>
                  <a:pt x="791" y="314"/>
                </a:lnTo>
                <a:lnTo>
                  <a:pt x="791" y="347"/>
                </a:lnTo>
                <a:lnTo>
                  <a:pt x="796" y="385"/>
                </a:lnTo>
                <a:lnTo>
                  <a:pt x="798" y="431"/>
                </a:lnTo>
                <a:lnTo>
                  <a:pt x="798" y="441"/>
                </a:lnTo>
                <a:lnTo>
                  <a:pt x="800" y="449"/>
                </a:lnTo>
                <a:lnTo>
                  <a:pt x="800" y="454"/>
                </a:lnTo>
                <a:lnTo>
                  <a:pt x="798" y="463"/>
                </a:lnTo>
                <a:lnTo>
                  <a:pt x="811" y="463"/>
                </a:lnTo>
                <a:lnTo>
                  <a:pt x="814" y="314"/>
                </a:lnTo>
                <a:lnTo>
                  <a:pt x="809" y="300"/>
                </a:lnTo>
                <a:lnTo>
                  <a:pt x="803" y="283"/>
                </a:lnTo>
                <a:lnTo>
                  <a:pt x="802" y="263"/>
                </a:lnTo>
                <a:lnTo>
                  <a:pt x="805" y="263"/>
                </a:lnTo>
                <a:lnTo>
                  <a:pt x="807" y="267"/>
                </a:lnTo>
                <a:lnTo>
                  <a:pt x="807" y="267"/>
                </a:lnTo>
                <a:lnTo>
                  <a:pt x="807" y="269"/>
                </a:lnTo>
                <a:lnTo>
                  <a:pt x="807" y="269"/>
                </a:lnTo>
                <a:lnTo>
                  <a:pt x="809" y="269"/>
                </a:lnTo>
                <a:lnTo>
                  <a:pt x="811" y="271"/>
                </a:lnTo>
                <a:lnTo>
                  <a:pt x="811" y="260"/>
                </a:lnTo>
                <a:lnTo>
                  <a:pt x="805" y="247"/>
                </a:lnTo>
                <a:lnTo>
                  <a:pt x="803" y="232"/>
                </a:lnTo>
                <a:lnTo>
                  <a:pt x="802" y="220"/>
                </a:lnTo>
                <a:lnTo>
                  <a:pt x="782" y="163"/>
                </a:lnTo>
                <a:lnTo>
                  <a:pt x="785" y="163"/>
                </a:lnTo>
                <a:lnTo>
                  <a:pt x="785" y="160"/>
                </a:lnTo>
                <a:lnTo>
                  <a:pt x="791" y="160"/>
                </a:lnTo>
                <a:lnTo>
                  <a:pt x="791" y="163"/>
                </a:lnTo>
                <a:lnTo>
                  <a:pt x="796" y="174"/>
                </a:lnTo>
                <a:lnTo>
                  <a:pt x="800" y="185"/>
                </a:lnTo>
                <a:lnTo>
                  <a:pt x="802" y="200"/>
                </a:lnTo>
                <a:lnTo>
                  <a:pt x="805" y="200"/>
                </a:lnTo>
                <a:lnTo>
                  <a:pt x="805" y="220"/>
                </a:lnTo>
                <a:lnTo>
                  <a:pt x="811" y="220"/>
                </a:lnTo>
                <a:lnTo>
                  <a:pt x="811" y="231"/>
                </a:lnTo>
                <a:lnTo>
                  <a:pt x="814" y="231"/>
                </a:lnTo>
                <a:lnTo>
                  <a:pt x="814" y="254"/>
                </a:lnTo>
                <a:lnTo>
                  <a:pt x="818" y="254"/>
                </a:lnTo>
                <a:lnTo>
                  <a:pt x="818" y="271"/>
                </a:lnTo>
                <a:lnTo>
                  <a:pt x="823" y="291"/>
                </a:lnTo>
                <a:lnTo>
                  <a:pt x="831" y="311"/>
                </a:lnTo>
                <a:lnTo>
                  <a:pt x="834" y="311"/>
                </a:lnTo>
                <a:lnTo>
                  <a:pt x="834" y="267"/>
                </a:lnTo>
                <a:lnTo>
                  <a:pt x="831" y="267"/>
                </a:lnTo>
                <a:lnTo>
                  <a:pt x="831" y="243"/>
                </a:lnTo>
                <a:lnTo>
                  <a:pt x="825" y="243"/>
                </a:lnTo>
                <a:lnTo>
                  <a:pt x="822" y="220"/>
                </a:lnTo>
                <a:lnTo>
                  <a:pt x="814" y="214"/>
                </a:lnTo>
                <a:lnTo>
                  <a:pt x="811" y="200"/>
                </a:lnTo>
                <a:lnTo>
                  <a:pt x="818" y="203"/>
                </a:lnTo>
                <a:lnTo>
                  <a:pt x="805" y="163"/>
                </a:lnTo>
                <a:lnTo>
                  <a:pt x="814" y="163"/>
                </a:lnTo>
                <a:lnTo>
                  <a:pt x="865" y="314"/>
                </a:lnTo>
                <a:lnTo>
                  <a:pt x="865" y="311"/>
                </a:lnTo>
                <a:lnTo>
                  <a:pt x="869" y="309"/>
                </a:lnTo>
                <a:lnTo>
                  <a:pt x="869" y="307"/>
                </a:lnTo>
                <a:lnTo>
                  <a:pt x="869" y="305"/>
                </a:lnTo>
                <a:lnTo>
                  <a:pt x="869" y="305"/>
                </a:lnTo>
                <a:lnTo>
                  <a:pt x="869" y="303"/>
                </a:lnTo>
                <a:lnTo>
                  <a:pt x="869" y="301"/>
                </a:lnTo>
                <a:lnTo>
                  <a:pt x="871" y="300"/>
                </a:lnTo>
                <a:lnTo>
                  <a:pt x="874" y="300"/>
                </a:lnTo>
                <a:lnTo>
                  <a:pt x="874" y="303"/>
                </a:lnTo>
                <a:lnTo>
                  <a:pt x="876" y="301"/>
                </a:lnTo>
                <a:lnTo>
                  <a:pt x="876" y="301"/>
                </a:lnTo>
                <a:lnTo>
                  <a:pt x="876" y="300"/>
                </a:lnTo>
                <a:lnTo>
                  <a:pt x="876" y="300"/>
                </a:lnTo>
                <a:lnTo>
                  <a:pt x="878" y="298"/>
                </a:lnTo>
                <a:lnTo>
                  <a:pt x="878" y="296"/>
                </a:lnTo>
                <a:lnTo>
                  <a:pt x="871" y="296"/>
                </a:lnTo>
                <a:lnTo>
                  <a:pt x="865" y="263"/>
                </a:lnTo>
                <a:lnTo>
                  <a:pt x="874" y="263"/>
                </a:lnTo>
                <a:lnTo>
                  <a:pt x="874" y="254"/>
                </a:lnTo>
                <a:lnTo>
                  <a:pt x="882" y="254"/>
                </a:lnTo>
                <a:lnTo>
                  <a:pt x="882" y="271"/>
                </a:lnTo>
                <a:lnTo>
                  <a:pt x="880" y="281"/>
                </a:lnTo>
                <a:lnTo>
                  <a:pt x="882" y="291"/>
                </a:lnTo>
                <a:lnTo>
                  <a:pt x="885" y="291"/>
                </a:lnTo>
                <a:lnTo>
                  <a:pt x="891" y="236"/>
                </a:lnTo>
                <a:lnTo>
                  <a:pt x="898" y="231"/>
                </a:lnTo>
                <a:lnTo>
                  <a:pt x="898" y="220"/>
                </a:lnTo>
                <a:lnTo>
                  <a:pt x="902" y="220"/>
                </a:lnTo>
                <a:lnTo>
                  <a:pt x="902" y="214"/>
                </a:lnTo>
                <a:lnTo>
                  <a:pt x="898" y="214"/>
                </a:lnTo>
                <a:lnTo>
                  <a:pt x="898" y="163"/>
                </a:lnTo>
                <a:lnTo>
                  <a:pt x="894" y="163"/>
                </a:lnTo>
                <a:lnTo>
                  <a:pt x="894" y="160"/>
                </a:lnTo>
                <a:lnTo>
                  <a:pt x="898" y="160"/>
                </a:lnTo>
                <a:lnTo>
                  <a:pt x="898" y="154"/>
                </a:lnTo>
                <a:lnTo>
                  <a:pt x="894" y="154"/>
                </a:lnTo>
                <a:lnTo>
                  <a:pt x="894" y="152"/>
                </a:lnTo>
                <a:lnTo>
                  <a:pt x="896" y="149"/>
                </a:lnTo>
                <a:lnTo>
                  <a:pt x="898" y="147"/>
                </a:lnTo>
                <a:lnTo>
                  <a:pt x="898" y="147"/>
                </a:lnTo>
                <a:lnTo>
                  <a:pt x="894" y="140"/>
                </a:lnTo>
                <a:lnTo>
                  <a:pt x="894" y="136"/>
                </a:lnTo>
                <a:lnTo>
                  <a:pt x="898" y="136"/>
                </a:lnTo>
                <a:lnTo>
                  <a:pt x="898" y="131"/>
                </a:lnTo>
                <a:lnTo>
                  <a:pt x="894" y="131"/>
                </a:lnTo>
                <a:lnTo>
                  <a:pt x="898" y="107"/>
                </a:lnTo>
                <a:lnTo>
                  <a:pt x="905" y="107"/>
                </a:lnTo>
                <a:lnTo>
                  <a:pt x="905" y="167"/>
                </a:lnTo>
                <a:lnTo>
                  <a:pt x="914" y="167"/>
                </a:lnTo>
                <a:lnTo>
                  <a:pt x="922" y="311"/>
                </a:lnTo>
                <a:lnTo>
                  <a:pt x="925" y="311"/>
                </a:lnTo>
                <a:lnTo>
                  <a:pt x="927" y="325"/>
                </a:lnTo>
                <a:lnTo>
                  <a:pt x="927" y="341"/>
                </a:lnTo>
                <a:lnTo>
                  <a:pt x="929" y="356"/>
                </a:lnTo>
                <a:lnTo>
                  <a:pt x="934" y="367"/>
                </a:lnTo>
                <a:lnTo>
                  <a:pt x="931" y="323"/>
                </a:lnTo>
                <a:lnTo>
                  <a:pt x="934" y="323"/>
                </a:lnTo>
                <a:lnTo>
                  <a:pt x="938" y="329"/>
                </a:lnTo>
                <a:lnTo>
                  <a:pt x="942" y="332"/>
                </a:lnTo>
                <a:lnTo>
                  <a:pt x="945" y="334"/>
                </a:lnTo>
                <a:lnTo>
                  <a:pt x="945" y="296"/>
                </a:lnTo>
                <a:lnTo>
                  <a:pt x="938" y="296"/>
                </a:lnTo>
                <a:lnTo>
                  <a:pt x="938" y="287"/>
                </a:lnTo>
                <a:lnTo>
                  <a:pt x="945" y="287"/>
                </a:lnTo>
                <a:lnTo>
                  <a:pt x="942" y="107"/>
                </a:lnTo>
                <a:lnTo>
                  <a:pt x="954" y="107"/>
                </a:lnTo>
                <a:lnTo>
                  <a:pt x="954" y="111"/>
                </a:lnTo>
                <a:lnTo>
                  <a:pt x="951" y="121"/>
                </a:lnTo>
                <a:lnTo>
                  <a:pt x="949" y="138"/>
                </a:lnTo>
                <a:lnTo>
                  <a:pt x="949" y="156"/>
                </a:lnTo>
                <a:lnTo>
                  <a:pt x="951" y="171"/>
                </a:lnTo>
                <a:lnTo>
                  <a:pt x="962" y="287"/>
                </a:lnTo>
                <a:lnTo>
                  <a:pt x="967" y="287"/>
                </a:lnTo>
                <a:lnTo>
                  <a:pt x="971" y="289"/>
                </a:lnTo>
                <a:lnTo>
                  <a:pt x="974" y="289"/>
                </a:lnTo>
                <a:lnTo>
                  <a:pt x="978" y="291"/>
                </a:lnTo>
                <a:lnTo>
                  <a:pt x="978" y="236"/>
                </a:lnTo>
                <a:lnTo>
                  <a:pt x="991" y="236"/>
                </a:lnTo>
                <a:lnTo>
                  <a:pt x="993" y="269"/>
                </a:lnTo>
                <a:lnTo>
                  <a:pt x="1002" y="300"/>
                </a:lnTo>
                <a:lnTo>
                  <a:pt x="1005" y="300"/>
                </a:lnTo>
                <a:lnTo>
                  <a:pt x="1005" y="143"/>
                </a:lnTo>
                <a:lnTo>
                  <a:pt x="1018" y="147"/>
                </a:lnTo>
                <a:lnTo>
                  <a:pt x="1022" y="189"/>
                </a:lnTo>
                <a:lnTo>
                  <a:pt x="1031" y="223"/>
                </a:lnTo>
                <a:lnTo>
                  <a:pt x="1031" y="254"/>
                </a:lnTo>
                <a:lnTo>
                  <a:pt x="1034" y="254"/>
                </a:lnTo>
                <a:lnTo>
                  <a:pt x="1038" y="300"/>
                </a:lnTo>
                <a:lnTo>
                  <a:pt x="1045" y="303"/>
                </a:lnTo>
                <a:lnTo>
                  <a:pt x="1045" y="314"/>
                </a:lnTo>
                <a:lnTo>
                  <a:pt x="1049" y="323"/>
                </a:lnTo>
                <a:lnTo>
                  <a:pt x="1054" y="329"/>
                </a:lnTo>
                <a:lnTo>
                  <a:pt x="1060" y="336"/>
                </a:lnTo>
                <a:lnTo>
                  <a:pt x="1065" y="340"/>
                </a:lnTo>
                <a:lnTo>
                  <a:pt x="1074" y="343"/>
                </a:lnTo>
                <a:lnTo>
                  <a:pt x="1074" y="347"/>
                </a:lnTo>
                <a:lnTo>
                  <a:pt x="1076" y="349"/>
                </a:lnTo>
                <a:lnTo>
                  <a:pt x="1076" y="351"/>
                </a:lnTo>
                <a:lnTo>
                  <a:pt x="1078" y="352"/>
                </a:lnTo>
                <a:lnTo>
                  <a:pt x="1080" y="354"/>
                </a:lnTo>
                <a:lnTo>
                  <a:pt x="1082" y="356"/>
                </a:lnTo>
                <a:lnTo>
                  <a:pt x="1082" y="360"/>
                </a:lnTo>
                <a:lnTo>
                  <a:pt x="1085" y="360"/>
                </a:lnTo>
                <a:lnTo>
                  <a:pt x="1085" y="351"/>
                </a:lnTo>
                <a:lnTo>
                  <a:pt x="1082" y="351"/>
                </a:lnTo>
                <a:lnTo>
                  <a:pt x="1082" y="323"/>
                </a:lnTo>
                <a:lnTo>
                  <a:pt x="1078" y="323"/>
                </a:lnTo>
                <a:lnTo>
                  <a:pt x="1071" y="287"/>
                </a:lnTo>
                <a:lnTo>
                  <a:pt x="1065" y="287"/>
                </a:lnTo>
                <a:lnTo>
                  <a:pt x="1065" y="274"/>
                </a:lnTo>
                <a:lnTo>
                  <a:pt x="1062" y="274"/>
                </a:lnTo>
                <a:lnTo>
                  <a:pt x="1060" y="272"/>
                </a:lnTo>
                <a:lnTo>
                  <a:pt x="1060" y="269"/>
                </a:lnTo>
                <a:lnTo>
                  <a:pt x="1058" y="265"/>
                </a:lnTo>
                <a:lnTo>
                  <a:pt x="1058" y="260"/>
                </a:lnTo>
                <a:lnTo>
                  <a:pt x="1062" y="260"/>
                </a:lnTo>
                <a:lnTo>
                  <a:pt x="1069" y="269"/>
                </a:lnTo>
                <a:lnTo>
                  <a:pt x="1074" y="280"/>
                </a:lnTo>
                <a:lnTo>
                  <a:pt x="1078" y="291"/>
                </a:lnTo>
                <a:lnTo>
                  <a:pt x="1082" y="291"/>
                </a:lnTo>
                <a:lnTo>
                  <a:pt x="1074" y="267"/>
                </a:lnTo>
                <a:lnTo>
                  <a:pt x="1063" y="243"/>
                </a:lnTo>
                <a:lnTo>
                  <a:pt x="1054" y="220"/>
                </a:lnTo>
                <a:lnTo>
                  <a:pt x="1058" y="220"/>
                </a:lnTo>
                <a:lnTo>
                  <a:pt x="1062" y="221"/>
                </a:lnTo>
                <a:lnTo>
                  <a:pt x="1063" y="221"/>
                </a:lnTo>
                <a:lnTo>
                  <a:pt x="1063" y="223"/>
                </a:lnTo>
                <a:lnTo>
                  <a:pt x="1065" y="227"/>
                </a:lnTo>
                <a:lnTo>
                  <a:pt x="1065" y="231"/>
                </a:lnTo>
                <a:lnTo>
                  <a:pt x="1076" y="245"/>
                </a:lnTo>
                <a:lnTo>
                  <a:pt x="1083" y="263"/>
                </a:lnTo>
                <a:lnTo>
                  <a:pt x="1089" y="283"/>
                </a:lnTo>
                <a:lnTo>
                  <a:pt x="1094" y="303"/>
                </a:lnTo>
                <a:lnTo>
                  <a:pt x="1098" y="303"/>
                </a:lnTo>
                <a:lnTo>
                  <a:pt x="1098" y="323"/>
                </a:lnTo>
                <a:lnTo>
                  <a:pt x="1102" y="323"/>
                </a:lnTo>
                <a:lnTo>
                  <a:pt x="1094" y="240"/>
                </a:lnTo>
                <a:lnTo>
                  <a:pt x="1091" y="240"/>
                </a:lnTo>
                <a:lnTo>
                  <a:pt x="1091" y="223"/>
                </a:lnTo>
                <a:lnTo>
                  <a:pt x="1085" y="223"/>
                </a:lnTo>
                <a:lnTo>
                  <a:pt x="1082" y="191"/>
                </a:lnTo>
                <a:lnTo>
                  <a:pt x="1078" y="191"/>
                </a:lnTo>
                <a:lnTo>
                  <a:pt x="1078" y="183"/>
                </a:lnTo>
                <a:lnTo>
                  <a:pt x="1074" y="183"/>
                </a:lnTo>
                <a:lnTo>
                  <a:pt x="1074" y="171"/>
                </a:lnTo>
                <a:lnTo>
                  <a:pt x="1071" y="171"/>
                </a:lnTo>
                <a:lnTo>
                  <a:pt x="1065" y="154"/>
                </a:lnTo>
                <a:lnTo>
                  <a:pt x="1062" y="154"/>
                </a:lnTo>
                <a:lnTo>
                  <a:pt x="1062" y="143"/>
                </a:lnTo>
                <a:lnTo>
                  <a:pt x="1058" y="143"/>
                </a:lnTo>
                <a:lnTo>
                  <a:pt x="1051" y="120"/>
                </a:lnTo>
                <a:lnTo>
                  <a:pt x="1045" y="120"/>
                </a:lnTo>
                <a:lnTo>
                  <a:pt x="1045" y="111"/>
                </a:lnTo>
                <a:lnTo>
                  <a:pt x="1038" y="98"/>
                </a:lnTo>
                <a:lnTo>
                  <a:pt x="1031" y="85"/>
                </a:lnTo>
                <a:lnTo>
                  <a:pt x="1025" y="67"/>
                </a:lnTo>
                <a:lnTo>
                  <a:pt x="1038" y="71"/>
                </a:lnTo>
                <a:lnTo>
                  <a:pt x="1042" y="89"/>
                </a:lnTo>
                <a:lnTo>
                  <a:pt x="1051" y="101"/>
                </a:lnTo>
                <a:lnTo>
                  <a:pt x="1058" y="114"/>
                </a:lnTo>
                <a:lnTo>
                  <a:pt x="1058" y="123"/>
                </a:lnTo>
                <a:lnTo>
                  <a:pt x="1062" y="123"/>
                </a:lnTo>
                <a:lnTo>
                  <a:pt x="1062" y="131"/>
                </a:lnTo>
                <a:lnTo>
                  <a:pt x="1065" y="131"/>
                </a:lnTo>
                <a:lnTo>
                  <a:pt x="1065" y="140"/>
                </a:lnTo>
                <a:lnTo>
                  <a:pt x="1071" y="140"/>
                </a:lnTo>
                <a:lnTo>
                  <a:pt x="1071" y="147"/>
                </a:lnTo>
                <a:lnTo>
                  <a:pt x="1074" y="147"/>
                </a:lnTo>
                <a:lnTo>
                  <a:pt x="1082" y="171"/>
                </a:lnTo>
                <a:lnTo>
                  <a:pt x="1085" y="171"/>
                </a:lnTo>
                <a:lnTo>
                  <a:pt x="1085" y="183"/>
                </a:lnTo>
                <a:lnTo>
                  <a:pt x="1091" y="183"/>
                </a:lnTo>
                <a:lnTo>
                  <a:pt x="1091" y="191"/>
                </a:lnTo>
                <a:lnTo>
                  <a:pt x="1094" y="191"/>
                </a:lnTo>
                <a:lnTo>
                  <a:pt x="1102" y="227"/>
                </a:lnTo>
                <a:lnTo>
                  <a:pt x="1105" y="227"/>
                </a:lnTo>
                <a:lnTo>
                  <a:pt x="1105" y="236"/>
                </a:lnTo>
                <a:lnTo>
                  <a:pt x="1111" y="236"/>
                </a:lnTo>
                <a:lnTo>
                  <a:pt x="1111" y="254"/>
                </a:lnTo>
                <a:lnTo>
                  <a:pt x="1114" y="254"/>
                </a:lnTo>
                <a:lnTo>
                  <a:pt x="1116" y="218"/>
                </a:lnTo>
                <a:lnTo>
                  <a:pt x="1118" y="178"/>
                </a:lnTo>
                <a:lnTo>
                  <a:pt x="1114" y="140"/>
                </a:lnTo>
                <a:lnTo>
                  <a:pt x="1105" y="103"/>
                </a:lnTo>
                <a:lnTo>
                  <a:pt x="1118" y="103"/>
                </a:lnTo>
                <a:lnTo>
                  <a:pt x="1123" y="134"/>
                </a:lnTo>
                <a:lnTo>
                  <a:pt x="1131" y="163"/>
                </a:lnTo>
                <a:lnTo>
                  <a:pt x="1131" y="178"/>
                </a:lnTo>
                <a:lnTo>
                  <a:pt x="1131" y="194"/>
                </a:lnTo>
                <a:lnTo>
                  <a:pt x="1129" y="209"/>
                </a:lnTo>
                <a:lnTo>
                  <a:pt x="1134" y="220"/>
                </a:lnTo>
                <a:lnTo>
                  <a:pt x="1138" y="180"/>
                </a:lnTo>
                <a:lnTo>
                  <a:pt x="1145" y="180"/>
                </a:lnTo>
                <a:lnTo>
                  <a:pt x="1151" y="196"/>
                </a:lnTo>
                <a:lnTo>
                  <a:pt x="1154" y="196"/>
                </a:lnTo>
                <a:lnTo>
                  <a:pt x="1154" y="211"/>
                </a:lnTo>
                <a:lnTo>
                  <a:pt x="1158" y="211"/>
                </a:lnTo>
                <a:lnTo>
                  <a:pt x="1162" y="247"/>
                </a:lnTo>
                <a:lnTo>
                  <a:pt x="1165" y="247"/>
                </a:lnTo>
                <a:lnTo>
                  <a:pt x="1165" y="271"/>
                </a:lnTo>
                <a:lnTo>
                  <a:pt x="1174" y="274"/>
                </a:lnTo>
                <a:lnTo>
                  <a:pt x="1174" y="283"/>
                </a:lnTo>
                <a:lnTo>
                  <a:pt x="1178" y="283"/>
                </a:lnTo>
                <a:lnTo>
                  <a:pt x="1178" y="296"/>
                </a:lnTo>
                <a:lnTo>
                  <a:pt x="1182" y="296"/>
                </a:lnTo>
                <a:lnTo>
                  <a:pt x="1185" y="320"/>
                </a:lnTo>
                <a:lnTo>
                  <a:pt x="1191" y="320"/>
                </a:lnTo>
                <a:lnTo>
                  <a:pt x="1193" y="291"/>
                </a:lnTo>
                <a:lnTo>
                  <a:pt x="1198" y="265"/>
                </a:lnTo>
                <a:lnTo>
                  <a:pt x="1207" y="240"/>
                </a:lnTo>
                <a:lnTo>
                  <a:pt x="1214" y="214"/>
                </a:lnTo>
                <a:lnTo>
                  <a:pt x="1211" y="154"/>
                </a:lnTo>
                <a:lnTo>
                  <a:pt x="1222" y="154"/>
                </a:lnTo>
                <a:lnTo>
                  <a:pt x="1225" y="214"/>
                </a:lnTo>
                <a:lnTo>
                  <a:pt x="1234" y="214"/>
                </a:lnTo>
                <a:lnTo>
                  <a:pt x="1238" y="231"/>
                </a:lnTo>
                <a:lnTo>
                  <a:pt x="1231" y="231"/>
                </a:lnTo>
                <a:lnTo>
                  <a:pt x="1231" y="223"/>
                </a:lnTo>
                <a:lnTo>
                  <a:pt x="1225" y="223"/>
                </a:lnTo>
                <a:lnTo>
                  <a:pt x="1225" y="327"/>
                </a:lnTo>
                <a:lnTo>
                  <a:pt x="1231" y="327"/>
                </a:lnTo>
                <a:lnTo>
                  <a:pt x="1231" y="340"/>
                </a:lnTo>
                <a:lnTo>
                  <a:pt x="1234" y="340"/>
                </a:lnTo>
                <a:lnTo>
                  <a:pt x="1234" y="334"/>
                </a:lnTo>
                <a:lnTo>
                  <a:pt x="1238" y="334"/>
                </a:lnTo>
                <a:lnTo>
                  <a:pt x="1245" y="340"/>
                </a:lnTo>
                <a:lnTo>
                  <a:pt x="1245" y="303"/>
                </a:lnTo>
                <a:lnTo>
                  <a:pt x="1242" y="303"/>
                </a:lnTo>
                <a:lnTo>
                  <a:pt x="1242" y="271"/>
                </a:lnTo>
                <a:lnTo>
                  <a:pt x="1231" y="236"/>
                </a:lnTo>
                <a:lnTo>
                  <a:pt x="1242" y="236"/>
                </a:lnTo>
                <a:lnTo>
                  <a:pt x="1245" y="254"/>
                </a:lnTo>
                <a:lnTo>
                  <a:pt x="1251" y="254"/>
                </a:lnTo>
                <a:lnTo>
                  <a:pt x="1251" y="274"/>
                </a:lnTo>
                <a:lnTo>
                  <a:pt x="1254" y="274"/>
                </a:lnTo>
                <a:lnTo>
                  <a:pt x="1254" y="283"/>
                </a:lnTo>
                <a:lnTo>
                  <a:pt x="1258" y="283"/>
                </a:lnTo>
                <a:lnTo>
                  <a:pt x="1258" y="300"/>
                </a:lnTo>
                <a:lnTo>
                  <a:pt x="1262" y="300"/>
                </a:lnTo>
                <a:lnTo>
                  <a:pt x="1262" y="314"/>
                </a:lnTo>
                <a:lnTo>
                  <a:pt x="1265" y="314"/>
                </a:lnTo>
                <a:lnTo>
                  <a:pt x="1271" y="343"/>
                </a:lnTo>
                <a:lnTo>
                  <a:pt x="1274" y="343"/>
                </a:lnTo>
                <a:lnTo>
                  <a:pt x="1278" y="334"/>
                </a:lnTo>
                <a:lnTo>
                  <a:pt x="1282" y="325"/>
                </a:lnTo>
                <a:lnTo>
                  <a:pt x="1282" y="311"/>
                </a:lnTo>
                <a:lnTo>
                  <a:pt x="1271" y="274"/>
                </a:lnTo>
                <a:lnTo>
                  <a:pt x="1282" y="280"/>
                </a:lnTo>
                <a:lnTo>
                  <a:pt x="1283" y="287"/>
                </a:lnTo>
                <a:lnTo>
                  <a:pt x="1287" y="301"/>
                </a:lnTo>
                <a:lnTo>
                  <a:pt x="1291" y="318"/>
                </a:lnTo>
                <a:lnTo>
                  <a:pt x="1294" y="332"/>
                </a:lnTo>
                <a:lnTo>
                  <a:pt x="1300" y="345"/>
                </a:lnTo>
                <a:lnTo>
                  <a:pt x="1302" y="351"/>
                </a:lnTo>
                <a:lnTo>
                  <a:pt x="1303" y="332"/>
                </a:lnTo>
                <a:lnTo>
                  <a:pt x="1305" y="316"/>
                </a:lnTo>
                <a:lnTo>
                  <a:pt x="1305" y="296"/>
                </a:lnTo>
                <a:lnTo>
                  <a:pt x="1302" y="271"/>
                </a:lnTo>
                <a:lnTo>
                  <a:pt x="1314" y="271"/>
                </a:lnTo>
                <a:lnTo>
                  <a:pt x="1316" y="294"/>
                </a:lnTo>
                <a:lnTo>
                  <a:pt x="1323" y="316"/>
                </a:lnTo>
                <a:lnTo>
                  <a:pt x="1331" y="334"/>
                </a:lnTo>
                <a:lnTo>
                  <a:pt x="1331" y="356"/>
                </a:lnTo>
                <a:lnTo>
                  <a:pt x="1334" y="356"/>
                </a:lnTo>
                <a:lnTo>
                  <a:pt x="1322" y="223"/>
                </a:lnTo>
                <a:lnTo>
                  <a:pt x="1318" y="223"/>
                </a:lnTo>
                <a:lnTo>
                  <a:pt x="1314" y="200"/>
                </a:lnTo>
                <a:lnTo>
                  <a:pt x="1311" y="194"/>
                </a:lnTo>
                <a:lnTo>
                  <a:pt x="1309" y="191"/>
                </a:lnTo>
                <a:lnTo>
                  <a:pt x="1305" y="187"/>
                </a:lnTo>
                <a:lnTo>
                  <a:pt x="1303" y="183"/>
                </a:lnTo>
                <a:lnTo>
                  <a:pt x="1300" y="178"/>
                </a:lnTo>
                <a:lnTo>
                  <a:pt x="1298" y="171"/>
                </a:lnTo>
                <a:lnTo>
                  <a:pt x="1311" y="180"/>
                </a:lnTo>
                <a:lnTo>
                  <a:pt x="1322" y="194"/>
                </a:lnTo>
                <a:lnTo>
                  <a:pt x="1331" y="212"/>
                </a:lnTo>
                <a:lnTo>
                  <a:pt x="1338" y="234"/>
                </a:lnTo>
                <a:lnTo>
                  <a:pt x="1345" y="254"/>
                </a:lnTo>
                <a:lnTo>
                  <a:pt x="1351" y="271"/>
                </a:lnTo>
                <a:lnTo>
                  <a:pt x="1351" y="296"/>
                </a:lnTo>
                <a:lnTo>
                  <a:pt x="1358" y="300"/>
                </a:lnTo>
                <a:lnTo>
                  <a:pt x="1354" y="307"/>
                </a:lnTo>
                <a:lnTo>
                  <a:pt x="1362" y="311"/>
                </a:lnTo>
                <a:lnTo>
                  <a:pt x="1362" y="327"/>
                </a:lnTo>
                <a:lnTo>
                  <a:pt x="1365" y="327"/>
                </a:lnTo>
                <a:lnTo>
                  <a:pt x="1365" y="340"/>
                </a:lnTo>
                <a:lnTo>
                  <a:pt x="1371" y="340"/>
                </a:lnTo>
                <a:lnTo>
                  <a:pt x="1373" y="352"/>
                </a:lnTo>
                <a:lnTo>
                  <a:pt x="1373" y="365"/>
                </a:lnTo>
                <a:lnTo>
                  <a:pt x="1378" y="374"/>
                </a:lnTo>
                <a:lnTo>
                  <a:pt x="1380" y="347"/>
                </a:lnTo>
                <a:lnTo>
                  <a:pt x="1382" y="321"/>
                </a:lnTo>
                <a:lnTo>
                  <a:pt x="1378" y="300"/>
                </a:lnTo>
                <a:lnTo>
                  <a:pt x="1378" y="267"/>
                </a:lnTo>
                <a:lnTo>
                  <a:pt x="1374" y="267"/>
                </a:lnTo>
                <a:lnTo>
                  <a:pt x="1371" y="240"/>
                </a:lnTo>
                <a:lnTo>
                  <a:pt x="1365" y="240"/>
                </a:lnTo>
                <a:lnTo>
                  <a:pt x="1363" y="234"/>
                </a:lnTo>
                <a:lnTo>
                  <a:pt x="1360" y="232"/>
                </a:lnTo>
                <a:lnTo>
                  <a:pt x="1358" y="229"/>
                </a:lnTo>
                <a:lnTo>
                  <a:pt x="1356" y="227"/>
                </a:lnTo>
                <a:lnTo>
                  <a:pt x="1354" y="221"/>
                </a:lnTo>
                <a:lnTo>
                  <a:pt x="1354" y="214"/>
                </a:lnTo>
                <a:lnTo>
                  <a:pt x="1362" y="220"/>
                </a:lnTo>
                <a:lnTo>
                  <a:pt x="1338" y="176"/>
                </a:lnTo>
                <a:lnTo>
                  <a:pt x="1345" y="176"/>
                </a:lnTo>
                <a:lnTo>
                  <a:pt x="1382" y="231"/>
                </a:lnTo>
                <a:lnTo>
                  <a:pt x="1382" y="240"/>
                </a:lnTo>
                <a:lnTo>
                  <a:pt x="1385" y="240"/>
                </a:lnTo>
                <a:lnTo>
                  <a:pt x="1385" y="247"/>
                </a:lnTo>
                <a:lnTo>
                  <a:pt x="1391" y="247"/>
                </a:lnTo>
                <a:lnTo>
                  <a:pt x="1394" y="271"/>
                </a:lnTo>
                <a:lnTo>
                  <a:pt x="1398" y="271"/>
                </a:lnTo>
                <a:lnTo>
                  <a:pt x="1398" y="280"/>
                </a:lnTo>
                <a:lnTo>
                  <a:pt x="1402" y="280"/>
                </a:lnTo>
                <a:lnTo>
                  <a:pt x="1402" y="296"/>
                </a:lnTo>
                <a:lnTo>
                  <a:pt x="1405" y="296"/>
                </a:lnTo>
                <a:lnTo>
                  <a:pt x="1411" y="323"/>
                </a:lnTo>
                <a:lnTo>
                  <a:pt x="1414" y="323"/>
                </a:lnTo>
                <a:lnTo>
                  <a:pt x="1416" y="289"/>
                </a:lnTo>
                <a:lnTo>
                  <a:pt x="1418" y="254"/>
                </a:lnTo>
                <a:lnTo>
                  <a:pt x="1420" y="218"/>
                </a:lnTo>
                <a:lnTo>
                  <a:pt x="1420" y="183"/>
                </a:lnTo>
                <a:lnTo>
                  <a:pt x="1414" y="151"/>
                </a:lnTo>
                <a:lnTo>
                  <a:pt x="1414" y="120"/>
                </a:lnTo>
                <a:lnTo>
                  <a:pt x="1411" y="120"/>
                </a:lnTo>
                <a:lnTo>
                  <a:pt x="1407" y="105"/>
                </a:lnTo>
                <a:lnTo>
                  <a:pt x="1407" y="92"/>
                </a:lnTo>
                <a:lnTo>
                  <a:pt x="1409" y="81"/>
                </a:lnTo>
                <a:lnTo>
                  <a:pt x="1409" y="72"/>
                </a:lnTo>
                <a:lnTo>
                  <a:pt x="1405" y="67"/>
                </a:lnTo>
                <a:lnTo>
                  <a:pt x="1405" y="63"/>
                </a:lnTo>
                <a:lnTo>
                  <a:pt x="1411" y="63"/>
                </a:lnTo>
                <a:lnTo>
                  <a:pt x="1411" y="60"/>
                </a:lnTo>
                <a:lnTo>
                  <a:pt x="1413" y="60"/>
                </a:lnTo>
                <a:lnTo>
                  <a:pt x="1414" y="60"/>
                </a:lnTo>
                <a:lnTo>
                  <a:pt x="1416" y="60"/>
                </a:lnTo>
                <a:lnTo>
                  <a:pt x="1416" y="61"/>
                </a:lnTo>
                <a:lnTo>
                  <a:pt x="1416" y="61"/>
                </a:lnTo>
                <a:lnTo>
                  <a:pt x="1418" y="63"/>
                </a:lnTo>
                <a:lnTo>
                  <a:pt x="1422" y="72"/>
                </a:lnTo>
                <a:lnTo>
                  <a:pt x="1422" y="85"/>
                </a:lnTo>
                <a:lnTo>
                  <a:pt x="1420" y="98"/>
                </a:lnTo>
                <a:lnTo>
                  <a:pt x="1422" y="111"/>
                </a:lnTo>
                <a:lnTo>
                  <a:pt x="1431" y="145"/>
                </a:lnTo>
                <a:lnTo>
                  <a:pt x="1438" y="181"/>
                </a:lnTo>
                <a:lnTo>
                  <a:pt x="1445" y="214"/>
                </a:lnTo>
                <a:lnTo>
                  <a:pt x="1445" y="243"/>
                </a:lnTo>
                <a:lnTo>
                  <a:pt x="1451" y="243"/>
                </a:lnTo>
                <a:lnTo>
                  <a:pt x="1453" y="258"/>
                </a:lnTo>
                <a:lnTo>
                  <a:pt x="1453" y="276"/>
                </a:lnTo>
                <a:lnTo>
                  <a:pt x="1451" y="292"/>
                </a:lnTo>
                <a:lnTo>
                  <a:pt x="1453" y="309"/>
                </a:lnTo>
                <a:lnTo>
                  <a:pt x="1458" y="320"/>
                </a:lnTo>
                <a:lnTo>
                  <a:pt x="1465" y="220"/>
                </a:lnTo>
                <a:lnTo>
                  <a:pt x="1471" y="220"/>
                </a:lnTo>
                <a:lnTo>
                  <a:pt x="1473" y="203"/>
                </a:lnTo>
                <a:lnTo>
                  <a:pt x="1473" y="181"/>
                </a:lnTo>
                <a:lnTo>
                  <a:pt x="1471" y="158"/>
                </a:lnTo>
                <a:lnTo>
                  <a:pt x="1471" y="132"/>
                </a:lnTo>
                <a:lnTo>
                  <a:pt x="1471" y="111"/>
                </a:lnTo>
                <a:lnTo>
                  <a:pt x="1482" y="114"/>
                </a:lnTo>
                <a:lnTo>
                  <a:pt x="1474" y="327"/>
                </a:lnTo>
                <a:lnTo>
                  <a:pt x="1474" y="340"/>
                </a:lnTo>
                <a:lnTo>
                  <a:pt x="1473" y="356"/>
                </a:lnTo>
                <a:lnTo>
                  <a:pt x="1473" y="374"/>
                </a:lnTo>
                <a:lnTo>
                  <a:pt x="1473" y="392"/>
                </a:lnTo>
                <a:lnTo>
                  <a:pt x="1474" y="407"/>
                </a:lnTo>
                <a:lnTo>
                  <a:pt x="1478" y="416"/>
                </a:lnTo>
                <a:lnTo>
                  <a:pt x="1480" y="403"/>
                </a:lnTo>
                <a:lnTo>
                  <a:pt x="1482" y="385"/>
                </a:lnTo>
                <a:lnTo>
                  <a:pt x="1487" y="365"/>
                </a:lnTo>
                <a:lnTo>
                  <a:pt x="1491" y="349"/>
                </a:lnTo>
                <a:lnTo>
                  <a:pt x="1494" y="340"/>
                </a:lnTo>
                <a:lnTo>
                  <a:pt x="1496" y="338"/>
                </a:lnTo>
                <a:lnTo>
                  <a:pt x="1496" y="336"/>
                </a:lnTo>
                <a:lnTo>
                  <a:pt x="1496" y="336"/>
                </a:lnTo>
                <a:lnTo>
                  <a:pt x="1498" y="336"/>
                </a:lnTo>
                <a:lnTo>
                  <a:pt x="1500" y="336"/>
                </a:lnTo>
                <a:lnTo>
                  <a:pt x="1502" y="334"/>
                </a:lnTo>
                <a:lnTo>
                  <a:pt x="1502" y="356"/>
                </a:lnTo>
                <a:lnTo>
                  <a:pt x="1505" y="356"/>
                </a:lnTo>
                <a:lnTo>
                  <a:pt x="1511" y="291"/>
                </a:lnTo>
                <a:lnTo>
                  <a:pt x="1513" y="285"/>
                </a:lnTo>
                <a:lnTo>
                  <a:pt x="1516" y="276"/>
                </a:lnTo>
                <a:lnTo>
                  <a:pt x="1520" y="265"/>
                </a:lnTo>
                <a:lnTo>
                  <a:pt x="1518" y="254"/>
                </a:lnTo>
                <a:lnTo>
                  <a:pt x="1511" y="251"/>
                </a:lnTo>
                <a:lnTo>
                  <a:pt x="1511" y="243"/>
                </a:lnTo>
                <a:lnTo>
                  <a:pt x="1518" y="243"/>
                </a:lnTo>
                <a:lnTo>
                  <a:pt x="1531" y="103"/>
                </a:lnTo>
                <a:lnTo>
                  <a:pt x="1538" y="103"/>
                </a:lnTo>
                <a:lnTo>
                  <a:pt x="1531" y="280"/>
                </a:lnTo>
                <a:lnTo>
                  <a:pt x="1534" y="280"/>
                </a:lnTo>
                <a:lnTo>
                  <a:pt x="1534" y="291"/>
                </a:lnTo>
                <a:lnTo>
                  <a:pt x="1538" y="291"/>
                </a:lnTo>
                <a:lnTo>
                  <a:pt x="1540" y="301"/>
                </a:lnTo>
                <a:lnTo>
                  <a:pt x="1542" y="314"/>
                </a:lnTo>
                <a:lnTo>
                  <a:pt x="1542" y="327"/>
                </a:lnTo>
                <a:lnTo>
                  <a:pt x="1545" y="334"/>
                </a:lnTo>
                <a:lnTo>
                  <a:pt x="1565" y="154"/>
                </a:lnTo>
                <a:lnTo>
                  <a:pt x="1574" y="154"/>
                </a:lnTo>
                <a:lnTo>
                  <a:pt x="1578" y="176"/>
                </a:lnTo>
                <a:lnTo>
                  <a:pt x="1578" y="178"/>
                </a:lnTo>
                <a:lnTo>
                  <a:pt x="1576" y="178"/>
                </a:lnTo>
                <a:lnTo>
                  <a:pt x="1576" y="178"/>
                </a:lnTo>
                <a:lnTo>
                  <a:pt x="1574" y="176"/>
                </a:lnTo>
                <a:lnTo>
                  <a:pt x="1574" y="178"/>
                </a:lnTo>
                <a:lnTo>
                  <a:pt x="1574" y="180"/>
                </a:lnTo>
                <a:lnTo>
                  <a:pt x="1578" y="180"/>
                </a:lnTo>
                <a:lnTo>
                  <a:pt x="1578" y="231"/>
                </a:lnTo>
                <a:lnTo>
                  <a:pt x="1582" y="231"/>
                </a:lnTo>
                <a:lnTo>
                  <a:pt x="1591" y="154"/>
                </a:lnTo>
                <a:lnTo>
                  <a:pt x="1578" y="151"/>
                </a:lnTo>
                <a:lnTo>
                  <a:pt x="1578" y="143"/>
                </a:lnTo>
                <a:lnTo>
                  <a:pt x="1583" y="141"/>
                </a:lnTo>
                <a:lnTo>
                  <a:pt x="1587" y="141"/>
                </a:lnTo>
                <a:lnTo>
                  <a:pt x="1591" y="140"/>
                </a:lnTo>
                <a:lnTo>
                  <a:pt x="1594" y="138"/>
                </a:lnTo>
                <a:lnTo>
                  <a:pt x="1596" y="136"/>
                </a:lnTo>
                <a:lnTo>
                  <a:pt x="1602" y="136"/>
                </a:lnTo>
                <a:lnTo>
                  <a:pt x="1602" y="154"/>
                </a:lnTo>
                <a:lnTo>
                  <a:pt x="1613" y="163"/>
                </a:lnTo>
                <a:lnTo>
                  <a:pt x="1625" y="178"/>
                </a:lnTo>
                <a:lnTo>
                  <a:pt x="1638" y="194"/>
                </a:lnTo>
                <a:lnTo>
                  <a:pt x="1649" y="211"/>
                </a:lnTo>
                <a:lnTo>
                  <a:pt x="1654" y="223"/>
                </a:lnTo>
                <a:lnTo>
                  <a:pt x="1658" y="223"/>
                </a:lnTo>
                <a:lnTo>
                  <a:pt x="1647" y="172"/>
                </a:lnTo>
                <a:lnTo>
                  <a:pt x="1634" y="127"/>
                </a:lnTo>
                <a:lnTo>
                  <a:pt x="1631" y="94"/>
                </a:lnTo>
                <a:lnTo>
                  <a:pt x="1623" y="76"/>
                </a:lnTo>
                <a:lnTo>
                  <a:pt x="1618" y="54"/>
                </a:lnTo>
                <a:lnTo>
                  <a:pt x="1625" y="54"/>
                </a:lnTo>
                <a:lnTo>
                  <a:pt x="1651" y="136"/>
                </a:lnTo>
                <a:lnTo>
                  <a:pt x="1651" y="151"/>
                </a:lnTo>
                <a:lnTo>
                  <a:pt x="1654" y="151"/>
                </a:lnTo>
                <a:lnTo>
                  <a:pt x="1658" y="180"/>
                </a:lnTo>
                <a:lnTo>
                  <a:pt x="1662" y="180"/>
                </a:lnTo>
                <a:lnTo>
                  <a:pt x="1662" y="176"/>
                </a:lnTo>
                <a:lnTo>
                  <a:pt x="1665" y="176"/>
                </a:lnTo>
                <a:lnTo>
                  <a:pt x="1674" y="180"/>
                </a:lnTo>
                <a:lnTo>
                  <a:pt x="1673" y="196"/>
                </a:lnTo>
                <a:lnTo>
                  <a:pt x="1671" y="214"/>
                </a:lnTo>
                <a:lnTo>
                  <a:pt x="1665" y="214"/>
                </a:lnTo>
                <a:lnTo>
                  <a:pt x="1665" y="220"/>
                </a:lnTo>
                <a:lnTo>
                  <a:pt x="1671" y="220"/>
                </a:lnTo>
                <a:lnTo>
                  <a:pt x="1671" y="243"/>
                </a:lnTo>
                <a:lnTo>
                  <a:pt x="1678" y="243"/>
                </a:lnTo>
                <a:lnTo>
                  <a:pt x="1676" y="232"/>
                </a:lnTo>
                <a:lnTo>
                  <a:pt x="1678" y="220"/>
                </a:lnTo>
                <a:lnTo>
                  <a:pt x="1678" y="203"/>
                </a:lnTo>
                <a:lnTo>
                  <a:pt x="1678" y="83"/>
                </a:lnTo>
                <a:lnTo>
                  <a:pt x="1685" y="83"/>
                </a:lnTo>
                <a:lnTo>
                  <a:pt x="1685" y="136"/>
                </a:lnTo>
                <a:lnTo>
                  <a:pt x="1691" y="136"/>
                </a:lnTo>
                <a:lnTo>
                  <a:pt x="1685" y="143"/>
                </a:lnTo>
                <a:lnTo>
                  <a:pt x="1691" y="154"/>
                </a:lnTo>
                <a:lnTo>
                  <a:pt x="1689" y="156"/>
                </a:lnTo>
                <a:lnTo>
                  <a:pt x="1687" y="156"/>
                </a:lnTo>
                <a:lnTo>
                  <a:pt x="1685" y="156"/>
                </a:lnTo>
                <a:lnTo>
                  <a:pt x="1685" y="158"/>
                </a:lnTo>
                <a:lnTo>
                  <a:pt x="1685" y="160"/>
                </a:lnTo>
                <a:lnTo>
                  <a:pt x="1691" y="160"/>
                </a:lnTo>
                <a:lnTo>
                  <a:pt x="1691" y="191"/>
                </a:lnTo>
                <a:lnTo>
                  <a:pt x="1694" y="191"/>
                </a:lnTo>
                <a:lnTo>
                  <a:pt x="1694" y="163"/>
                </a:lnTo>
                <a:lnTo>
                  <a:pt x="1702" y="163"/>
                </a:lnTo>
                <a:lnTo>
                  <a:pt x="1705" y="191"/>
                </a:lnTo>
                <a:lnTo>
                  <a:pt x="1713" y="218"/>
                </a:lnTo>
                <a:lnTo>
                  <a:pt x="1718" y="245"/>
                </a:lnTo>
                <a:lnTo>
                  <a:pt x="1722" y="274"/>
                </a:lnTo>
                <a:lnTo>
                  <a:pt x="1731" y="274"/>
                </a:lnTo>
                <a:lnTo>
                  <a:pt x="1733" y="289"/>
                </a:lnTo>
                <a:lnTo>
                  <a:pt x="1736" y="305"/>
                </a:lnTo>
                <a:lnTo>
                  <a:pt x="1742" y="314"/>
                </a:lnTo>
                <a:lnTo>
                  <a:pt x="1743" y="294"/>
                </a:lnTo>
                <a:lnTo>
                  <a:pt x="1745" y="276"/>
                </a:lnTo>
                <a:lnTo>
                  <a:pt x="1751" y="260"/>
                </a:lnTo>
                <a:lnTo>
                  <a:pt x="1751" y="227"/>
                </a:lnTo>
                <a:lnTo>
                  <a:pt x="1754" y="227"/>
                </a:lnTo>
                <a:lnTo>
                  <a:pt x="1754" y="191"/>
                </a:lnTo>
                <a:lnTo>
                  <a:pt x="1758" y="191"/>
                </a:lnTo>
                <a:lnTo>
                  <a:pt x="1760" y="174"/>
                </a:lnTo>
                <a:lnTo>
                  <a:pt x="1760" y="156"/>
                </a:lnTo>
                <a:lnTo>
                  <a:pt x="1760" y="138"/>
                </a:lnTo>
                <a:lnTo>
                  <a:pt x="1762" y="123"/>
                </a:lnTo>
                <a:lnTo>
                  <a:pt x="1765" y="123"/>
                </a:lnTo>
                <a:lnTo>
                  <a:pt x="1765" y="187"/>
                </a:lnTo>
                <a:lnTo>
                  <a:pt x="1774" y="187"/>
                </a:lnTo>
                <a:lnTo>
                  <a:pt x="1773" y="192"/>
                </a:lnTo>
                <a:lnTo>
                  <a:pt x="1773" y="196"/>
                </a:lnTo>
                <a:lnTo>
                  <a:pt x="1771" y="200"/>
                </a:lnTo>
                <a:lnTo>
                  <a:pt x="1771" y="203"/>
                </a:lnTo>
                <a:lnTo>
                  <a:pt x="1782" y="200"/>
                </a:lnTo>
                <a:lnTo>
                  <a:pt x="1778" y="207"/>
                </a:lnTo>
                <a:lnTo>
                  <a:pt x="1785" y="211"/>
                </a:lnTo>
                <a:lnTo>
                  <a:pt x="1785" y="223"/>
                </a:lnTo>
                <a:lnTo>
                  <a:pt x="1791" y="223"/>
                </a:lnTo>
                <a:lnTo>
                  <a:pt x="1791" y="231"/>
                </a:lnTo>
                <a:lnTo>
                  <a:pt x="1794" y="231"/>
                </a:lnTo>
                <a:lnTo>
                  <a:pt x="1794" y="243"/>
                </a:lnTo>
                <a:lnTo>
                  <a:pt x="1798" y="243"/>
                </a:lnTo>
                <a:lnTo>
                  <a:pt x="1798" y="254"/>
                </a:lnTo>
                <a:lnTo>
                  <a:pt x="1802" y="254"/>
                </a:lnTo>
                <a:lnTo>
                  <a:pt x="1802" y="267"/>
                </a:lnTo>
                <a:lnTo>
                  <a:pt x="1805" y="267"/>
                </a:lnTo>
                <a:lnTo>
                  <a:pt x="1805" y="283"/>
                </a:lnTo>
                <a:lnTo>
                  <a:pt x="1811" y="283"/>
                </a:lnTo>
                <a:lnTo>
                  <a:pt x="1814" y="320"/>
                </a:lnTo>
                <a:lnTo>
                  <a:pt x="1818" y="320"/>
                </a:lnTo>
                <a:lnTo>
                  <a:pt x="1820" y="331"/>
                </a:lnTo>
                <a:lnTo>
                  <a:pt x="1820" y="345"/>
                </a:lnTo>
                <a:lnTo>
                  <a:pt x="1820" y="361"/>
                </a:lnTo>
                <a:lnTo>
                  <a:pt x="1822" y="374"/>
                </a:lnTo>
                <a:lnTo>
                  <a:pt x="1825" y="383"/>
                </a:lnTo>
                <a:lnTo>
                  <a:pt x="1825" y="361"/>
                </a:lnTo>
                <a:lnTo>
                  <a:pt x="1825" y="338"/>
                </a:lnTo>
                <a:lnTo>
                  <a:pt x="1825" y="318"/>
                </a:lnTo>
                <a:lnTo>
                  <a:pt x="1825" y="303"/>
                </a:lnTo>
                <a:lnTo>
                  <a:pt x="1827" y="303"/>
                </a:lnTo>
                <a:lnTo>
                  <a:pt x="1827" y="301"/>
                </a:lnTo>
                <a:lnTo>
                  <a:pt x="1829" y="300"/>
                </a:lnTo>
                <a:lnTo>
                  <a:pt x="1831" y="296"/>
                </a:lnTo>
                <a:lnTo>
                  <a:pt x="1831" y="291"/>
                </a:lnTo>
                <a:lnTo>
                  <a:pt x="1825" y="291"/>
                </a:lnTo>
                <a:lnTo>
                  <a:pt x="1825" y="271"/>
                </a:lnTo>
                <a:lnTo>
                  <a:pt x="1822" y="271"/>
                </a:lnTo>
                <a:lnTo>
                  <a:pt x="1820" y="269"/>
                </a:lnTo>
                <a:lnTo>
                  <a:pt x="1820" y="265"/>
                </a:lnTo>
                <a:lnTo>
                  <a:pt x="1820" y="263"/>
                </a:lnTo>
                <a:lnTo>
                  <a:pt x="1818" y="260"/>
                </a:lnTo>
                <a:lnTo>
                  <a:pt x="1818" y="254"/>
                </a:lnTo>
                <a:lnTo>
                  <a:pt x="1825" y="260"/>
                </a:lnTo>
                <a:lnTo>
                  <a:pt x="1825" y="247"/>
                </a:lnTo>
                <a:lnTo>
                  <a:pt x="1838" y="251"/>
                </a:lnTo>
                <a:lnTo>
                  <a:pt x="1840" y="263"/>
                </a:lnTo>
                <a:lnTo>
                  <a:pt x="1843" y="274"/>
                </a:lnTo>
                <a:lnTo>
                  <a:pt x="1845" y="283"/>
                </a:lnTo>
                <a:lnTo>
                  <a:pt x="1845" y="307"/>
                </a:lnTo>
                <a:lnTo>
                  <a:pt x="1858" y="311"/>
                </a:lnTo>
                <a:lnTo>
                  <a:pt x="1858" y="314"/>
                </a:lnTo>
                <a:lnTo>
                  <a:pt x="1854" y="321"/>
                </a:lnTo>
                <a:lnTo>
                  <a:pt x="1853" y="334"/>
                </a:lnTo>
                <a:lnTo>
                  <a:pt x="1853" y="349"/>
                </a:lnTo>
                <a:lnTo>
                  <a:pt x="1854" y="360"/>
                </a:lnTo>
                <a:lnTo>
                  <a:pt x="1858" y="360"/>
                </a:lnTo>
                <a:lnTo>
                  <a:pt x="1865" y="463"/>
                </a:lnTo>
                <a:lnTo>
                  <a:pt x="1874" y="463"/>
                </a:lnTo>
                <a:lnTo>
                  <a:pt x="1876" y="429"/>
                </a:lnTo>
                <a:lnTo>
                  <a:pt x="1878" y="391"/>
                </a:lnTo>
                <a:lnTo>
                  <a:pt x="1878" y="351"/>
                </a:lnTo>
                <a:lnTo>
                  <a:pt x="1878" y="307"/>
                </a:lnTo>
                <a:lnTo>
                  <a:pt x="1874" y="307"/>
                </a:lnTo>
                <a:lnTo>
                  <a:pt x="1874" y="283"/>
                </a:lnTo>
                <a:lnTo>
                  <a:pt x="1871" y="283"/>
                </a:lnTo>
                <a:lnTo>
                  <a:pt x="1865" y="254"/>
                </a:lnTo>
                <a:lnTo>
                  <a:pt x="1871" y="254"/>
                </a:lnTo>
                <a:lnTo>
                  <a:pt x="1871" y="260"/>
                </a:lnTo>
                <a:lnTo>
                  <a:pt x="1876" y="267"/>
                </a:lnTo>
                <a:lnTo>
                  <a:pt x="1880" y="274"/>
                </a:lnTo>
                <a:lnTo>
                  <a:pt x="1880" y="283"/>
                </a:lnTo>
                <a:lnTo>
                  <a:pt x="1882" y="296"/>
                </a:lnTo>
                <a:lnTo>
                  <a:pt x="1885" y="296"/>
                </a:lnTo>
                <a:lnTo>
                  <a:pt x="1885" y="320"/>
                </a:lnTo>
                <a:lnTo>
                  <a:pt x="1891" y="320"/>
                </a:lnTo>
                <a:lnTo>
                  <a:pt x="1891" y="334"/>
                </a:lnTo>
                <a:lnTo>
                  <a:pt x="1894" y="334"/>
                </a:lnTo>
                <a:lnTo>
                  <a:pt x="1896" y="349"/>
                </a:lnTo>
                <a:lnTo>
                  <a:pt x="1896" y="361"/>
                </a:lnTo>
                <a:lnTo>
                  <a:pt x="1896" y="372"/>
                </a:lnTo>
                <a:lnTo>
                  <a:pt x="1902" y="383"/>
                </a:lnTo>
                <a:lnTo>
                  <a:pt x="1903" y="352"/>
                </a:lnTo>
                <a:lnTo>
                  <a:pt x="1905" y="321"/>
                </a:lnTo>
                <a:lnTo>
                  <a:pt x="1907" y="291"/>
                </a:lnTo>
                <a:lnTo>
                  <a:pt x="1902" y="263"/>
                </a:lnTo>
                <a:lnTo>
                  <a:pt x="1902" y="236"/>
                </a:lnTo>
                <a:lnTo>
                  <a:pt x="1898" y="236"/>
                </a:lnTo>
                <a:lnTo>
                  <a:pt x="1894" y="211"/>
                </a:lnTo>
                <a:lnTo>
                  <a:pt x="1885" y="207"/>
                </a:lnTo>
                <a:lnTo>
                  <a:pt x="1874" y="187"/>
                </a:lnTo>
                <a:lnTo>
                  <a:pt x="1885" y="187"/>
                </a:lnTo>
                <a:lnTo>
                  <a:pt x="1885" y="183"/>
                </a:lnTo>
                <a:lnTo>
                  <a:pt x="1876" y="172"/>
                </a:lnTo>
                <a:lnTo>
                  <a:pt x="1867" y="158"/>
                </a:lnTo>
                <a:lnTo>
                  <a:pt x="1862" y="143"/>
                </a:lnTo>
                <a:lnTo>
                  <a:pt x="1874" y="143"/>
                </a:lnTo>
                <a:lnTo>
                  <a:pt x="1876" y="151"/>
                </a:lnTo>
                <a:lnTo>
                  <a:pt x="1880" y="156"/>
                </a:lnTo>
                <a:lnTo>
                  <a:pt x="1883" y="161"/>
                </a:lnTo>
                <a:lnTo>
                  <a:pt x="1887" y="165"/>
                </a:lnTo>
                <a:lnTo>
                  <a:pt x="1891" y="171"/>
                </a:lnTo>
                <a:lnTo>
                  <a:pt x="1891" y="180"/>
                </a:lnTo>
                <a:lnTo>
                  <a:pt x="1894" y="180"/>
                </a:lnTo>
                <a:lnTo>
                  <a:pt x="1894" y="187"/>
                </a:lnTo>
                <a:lnTo>
                  <a:pt x="1902" y="191"/>
                </a:lnTo>
                <a:lnTo>
                  <a:pt x="1905" y="211"/>
                </a:lnTo>
                <a:lnTo>
                  <a:pt x="1911" y="211"/>
                </a:lnTo>
                <a:lnTo>
                  <a:pt x="1914" y="227"/>
                </a:lnTo>
                <a:lnTo>
                  <a:pt x="1918" y="227"/>
                </a:lnTo>
                <a:lnTo>
                  <a:pt x="1918" y="240"/>
                </a:lnTo>
                <a:lnTo>
                  <a:pt x="1922" y="240"/>
                </a:lnTo>
                <a:lnTo>
                  <a:pt x="1922" y="260"/>
                </a:lnTo>
                <a:lnTo>
                  <a:pt x="1925" y="260"/>
                </a:lnTo>
                <a:lnTo>
                  <a:pt x="1934" y="311"/>
                </a:lnTo>
                <a:lnTo>
                  <a:pt x="1938" y="311"/>
                </a:lnTo>
                <a:lnTo>
                  <a:pt x="1940" y="267"/>
                </a:lnTo>
                <a:lnTo>
                  <a:pt x="1943" y="223"/>
                </a:lnTo>
                <a:lnTo>
                  <a:pt x="1945" y="176"/>
                </a:lnTo>
                <a:lnTo>
                  <a:pt x="1938" y="176"/>
                </a:lnTo>
                <a:lnTo>
                  <a:pt x="1934" y="156"/>
                </a:lnTo>
                <a:lnTo>
                  <a:pt x="1925" y="141"/>
                </a:lnTo>
                <a:lnTo>
                  <a:pt x="1916" y="127"/>
                </a:lnTo>
                <a:lnTo>
                  <a:pt x="1907" y="112"/>
                </a:lnTo>
                <a:lnTo>
                  <a:pt x="1902" y="94"/>
                </a:lnTo>
                <a:lnTo>
                  <a:pt x="1911" y="94"/>
                </a:lnTo>
                <a:lnTo>
                  <a:pt x="1914" y="107"/>
                </a:lnTo>
                <a:lnTo>
                  <a:pt x="1922" y="111"/>
                </a:lnTo>
                <a:lnTo>
                  <a:pt x="1934" y="134"/>
                </a:lnTo>
                <a:lnTo>
                  <a:pt x="1942" y="160"/>
                </a:lnTo>
                <a:lnTo>
                  <a:pt x="1945" y="160"/>
                </a:lnTo>
                <a:lnTo>
                  <a:pt x="1945" y="87"/>
                </a:lnTo>
                <a:lnTo>
                  <a:pt x="1951" y="87"/>
                </a:lnTo>
                <a:lnTo>
                  <a:pt x="1951" y="54"/>
                </a:lnTo>
                <a:lnTo>
                  <a:pt x="1954" y="54"/>
                </a:lnTo>
                <a:lnTo>
                  <a:pt x="1956" y="51"/>
                </a:lnTo>
                <a:lnTo>
                  <a:pt x="1956" y="47"/>
                </a:lnTo>
                <a:lnTo>
                  <a:pt x="1956" y="43"/>
                </a:lnTo>
                <a:lnTo>
                  <a:pt x="1958" y="40"/>
                </a:lnTo>
                <a:lnTo>
                  <a:pt x="1962" y="40"/>
                </a:lnTo>
                <a:lnTo>
                  <a:pt x="1962" y="43"/>
                </a:lnTo>
                <a:lnTo>
                  <a:pt x="1965" y="43"/>
                </a:lnTo>
                <a:lnTo>
                  <a:pt x="1962" y="87"/>
                </a:lnTo>
                <a:lnTo>
                  <a:pt x="1958" y="87"/>
                </a:lnTo>
                <a:lnTo>
                  <a:pt x="1962" y="107"/>
                </a:lnTo>
                <a:lnTo>
                  <a:pt x="1969" y="111"/>
                </a:lnTo>
                <a:lnTo>
                  <a:pt x="1973" y="114"/>
                </a:lnTo>
                <a:lnTo>
                  <a:pt x="1978" y="118"/>
                </a:lnTo>
                <a:lnTo>
                  <a:pt x="1983" y="121"/>
                </a:lnTo>
                <a:lnTo>
                  <a:pt x="1991" y="123"/>
                </a:lnTo>
                <a:lnTo>
                  <a:pt x="1991" y="120"/>
                </a:lnTo>
                <a:lnTo>
                  <a:pt x="2002" y="111"/>
                </a:lnTo>
                <a:lnTo>
                  <a:pt x="2002" y="94"/>
                </a:lnTo>
                <a:lnTo>
                  <a:pt x="2014" y="94"/>
                </a:lnTo>
                <a:lnTo>
                  <a:pt x="2014" y="103"/>
                </a:lnTo>
                <a:lnTo>
                  <a:pt x="2011" y="103"/>
                </a:lnTo>
                <a:lnTo>
                  <a:pt x="2011" y="107"/>
                </a:lnTo>
                <a:lnTo>
                  <a:pt x="2014" y="107"/>
                </a:lnTo>
                <a:lnTo>
                  <a:pt x="2013" y="109"/>
                </a:lnTo>
                <a:lnTo>
                  <a:pt x="2013" y="109"/>
                </a:lnTo>
                <a:lnTo>
                  <a:pt x="2013" y="109"/>
                </a:lnTo>
                <a:lnTo>
                  <a:pt x="2011" y="109"/>
                </a:lnTo>
                <a:lnTo>
                  <a:pt x="2011" y="111"/>
                </a:lnTo>
                <a:lnTo>
                  <a:pt x="2011" y="140"/>
                </a:lnTo>
                <a:lnTo>
                  <a:pt x="2005" y="140"/>
                </a:lnTo>
                <a:lnTo>
                  <a:pt x="2011" y="151"/>
                </a:lnTo>
                <a:lnTo>
                  <a:pt x="2005" y="151"/>
                </a:lnTo>
                <a:lnTo>
                  <a:pt x="2005" y="154"/>
                </a:lnTo>
                <a:lnTo>
                  <a:pt x="2011" y="154"/>
                </a:lnTo>
                <a:lnTo>
                  <a:pt x="2011" y="163"/>
                </a:lnTo>
                <a:lnTo>
                  <a:pt x="2018" y="167"/>
                </a:lnTo>
                <a:lnTo>
                  <a:pt x="2031" y="203"/>
                </a:lnTo>
                <a:lnTo>
                  <a:pt x="2034" y="203"/>
                </a:lnTo>
                <a:lnTo>
                  <a:pt x="2036" y="176"/>
                </a:lnTo>
                <a:lnTo>
                  <a:pt x="2040" y="152"/>
                </a:lnTo>
                <a:lnTo>
                  <a:pt x="2045" y="131"/>
                </a:lnTo>
                <a:lnTo>
                  <a:pt x="2051" y="107"/>
                </a:lnTo>
                <a:lnTo>
                  <a:pt x="2062" y="103"/>
                </a:lnTo>
                <a:lnTo>
                  <a:pt x="2062" y="94"/>
                </a:lnTo>
                <a:lnTo>
                  <a:pt x="2074" y="100"/>
                </a:lnTo>
                <a:lnTo>
                  <a:pt x="2071" y="123"/>
                </a:lnTo>
                <a:lnTo>
                  <a:pt x="2065" y="123"/>
                </a:lnTo>
                <a:lnTo>
                  <a:pt x="2065" y="160"/>
                </a:lnTo>
                <a:lnTo>
                  <a:pt x="2062" y="160"/>
                </a:lnTo>
                <a:lnTo>
                  <a:pt x="2058" y="207"/>
                </a:lnTo>
                <a:lnTo>
                  <a:pt x="2054" y="207"/>
                </a:lnTo>
                <a:lnTo>
                  <a:pt x="2054" y="243"/>
                </a:lnTo>
                <a:lnTo>
                  <a:pt x="2051" y="243"/>
                </a:lnTo>
                <a:lnTo>
                  <a:pt x="2054" y="300"/>
                </a:lnTo>
                <a:lnTo>
                  <a:pt x="2058" y="300"/>
                </a:lnTo>
                <a:lnTo>
                  <a:pt x="2060" y="312"/>
                </a:lnTo>
                <a:lnTo>
                  <a:pt x="2060" y="323"/>
                </a:lnTo>
                <a:lnTo>
                  <a:pt x="2060" y="334"/>
                </a:lnTo>
                <a:lnTo>
                  <a:pt x="2065" y="343"/>
                </a:lnTo>
                <a:lnTo>
                  <a:pt x="2063" y="314"/>
                </a:lnTo>
                <a:lnTo>
                  <a:pt x="2058" y="287"/>
                </a:lnTo>
                <a:lnTo>
                  <a:pt x="2054" y="260"/>
                </a:lnTo>
                <a:lnTo>
                  <a:pt x="2056" y="260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8" y="263"/>
                </a:lnTo>
                <a:lnTo>
                  <a:pt x="2071" y="260"/>
                </a:lnTo>
                <a:lnTo>
                  <a:pt x="2071" y="263"/>
                </a:lnTo>
                <a:lnTo>
                  <a:pt x="2076" y="276"/>
                </a:lnTo>
                <a:lnTo>
                  <a:pt x="2082" y="292"/>
                </a:lnTo>
                <a:lnTo>
                  <a:pt x="2087" y="311"/>
                </a:lnTo>
                <a:lnTo>
                  <a:pt x="2091" y="327"/>
                </a:lnTo>
                <a:lnTo>
                  <a:pt x="2091" y="351"/>
                </a:lnTo>
                <a:lnTo>
                  <a:pt x="2094" y="351"/>
                </a:lnTo>
                <a:lnTo>
                  <a:pt x="2094" y="309"/>
                </a:lnTo>
                <a:lnTo>
                  <a:pt x="2098" y="267"/>
                </a:lnTo>
                <a:lnTo>
                  <a:pt x="2105" y="225"/>
                </a:lnTo>
                <a:lnTo>
                  <a:pt x="2114" y="191"/>
                </a:lnTo>
                <a:lnTo>
                  <a:pt x="2122" y="140"/>
                </a:lnTo>
                <a:lnTo>
                  <a:pt x="2125" y="140"/>
                </a:lnTo>
                <a:lnTo>
                  <a:pt x="2127" y="138"/>
                </a:lnTo>
                <a:lnTo>
                  <a:pt x="2129" y="136"/>
                </a:lnTo>
                <a:lnTo>
                  <a:pt x="2129" y="136"/>
                </a:lnTo>
                <a:lnTo>
                  <a:pt x="2129" y="136"/>
                </a:lnTo>
                <a:lnTo>
                  <a:pt x="2131" y="136"/>
                </a:lnTo>
                <a:lnTo>
                  <a:pt x="2134" y="136"/>
                </a:lnTo>
                <a:lnTo>
                  <a:pt x="2133" y="161"/>
                </a:lnTo>
                <a:lnTo>
                  <a:pt x="2133" y="192"/>
                </a:lnTo>
                <a:lnTo>
                  <a:pt x="2131" y="223"/>
                </a:lnTo>
                <a:lnTo>
                  <a:pt x="2129" y="245"/>
                </a:lnTo>
                <a:lnTo>
                  <a:pt x="2129" y="272"/>
                </a:lnTo>
                <a:lnTo>
                  <a:pt x="2133" y="303"/>
                </a:lnTo>
                <a:lnTo>
                  <a:pt x="2138" y="334"/>
                </a:lnTo>
                <a:lnTo>
                  <a:pt x="2143" y="363"/>
                </a:lnTo>
                <a:lnTo>
                  <a:pt x="2151" y="387"/>
                </a:lnTo>
                <a:lnTo>
                  <a:pt x="2153" y="401"/>
                </a:lnTo>
                <a:lnTo>
                  <a:pt x="2153" y="420"/>
                </a:lnTo>
                <a:lnTo>
                  <a:pt x="2153" y="436"/>
                </a:lnTo>
                <a:lnTo>
                  <a:pt x="2153" y="452"/>
                </a:lnTo>
                <a:lnTo>
                  <a:pt x="2158" y="463"/>
                </a:lnTo>
                <a:lnTo>
                  <a:pt x="2165" y="347"/>
                </a:lnTo>
                <a:lnTo>
                  <a:pt x="2162" y="347"/>
                </a:lnTo>
                <a:lnTo>
                  <a:pt x="2162" y="300"/>
                </a:lnTo>
                <a:lnTo>
                  <a:pt x="2154" y="280"/>
                </a:lnTo>
                <a:lnTo>
                  <a:pt x="2151" y="260"/>
                </a:lnTo>
                <a:lnTo>
                  <a:pt x="2162" y="263"/>
                </a:lnTo>
                <a:lnTo>
                  <a:pt x="2163" y="274"/>
                </a:lnTo>
                <a:lnTo>
                  <a:pt x="2169" y="289"/>
                </a:lnTo>
                <a:lnTo>
                  <a:pt x="2173" y="305"/>
                </a:lnTo>
                <a:lnTo>
                  <a:pt x="2178" y="320"/>
                </a:lnTo>
                <a:lnTo>
                  <a:pt x="2182" y="327"/>
                </a:lnTo>
                <a:lnTo>
                  <a:pt x="2182" y="320"/>
                </a:lnTo>
                <a:lnTo>
                  <a:pt x="2185" y="311"/>
                </a:lnTo>
                <a:lnTo>
                  <a:pt x="2187" y="296"/>
                </a:lnTo>
                <a:lnTo>
                  <a:pt x="2187" y="276"/>
                </a:lnTo>
                <a:lnTo>
                  <a:pt x="2187" y="260"/>
                </a:lnTo>
                <a:lnTo>
                  <a:pt x="2185" y="247"/>
                </a:lnTo>
                <a:lnTo>
                  <a:pt x="2182" y="247"/>
                </a:lnTo>
                <a:lnTo>
                  <a:pt x="2182" y="183"/>
                </a:lnTo>
                <a:lnTo>
                  <a:pt x="2178" y="183"/>
                </a:lnTo>
                <a:lnTo>
                  <a:pt x="2178" y="160"/>
                </a:lnTo>
                <a:lnTo>
                  <a:pt x="2174" y="160"/>
                </a:lnTo>
                <a:lnTo>
                  <a:pt x="2174" y="136"/>
                </a:lnTo>
                <a:lnTo>
                  <a:pt x="2171" y="136"/>
                </a:lnTo>
                <a:lnTo>
                  <a:pt x="2171" y="114"/>
                </a:lnTo>
                <a:lnTo>
                  <a:pt x="2165" y="114"/>
                </a:lnTo>
                <a:lnTo>
                  <a:pt x="2165" y="87"/>
                </a:lnTo>
                <a:lnTo>
                  <a:pt x="2162" y="87"/>
                </a:lnTo>
                <a:lnTo>
                  <a:pt x="2158" y="63"/>
                </a:lnTo>
                <a:lnTo>
                  <a:pt x="2171" y="67"/>
                </a:lnTo>
                <a:lnTo>
                  <a:pt x="2198" y="214"/>
                </a:lnTo>
                <a:lnTo>
                  <a:pt x="2200" y="227"/>
                </a:lnTo>
                <a:lnTo>
                  <a:pt x="2198" y="238"/>
                </a:lnTo>
                <a:lnTo>
                  <a:pt x="2198" y="247"/>
                </a:lnTo>
                <a:lnTo>
                  <a:pt x="2202" y="254"/>
                </a:lnTo>
                <a:lnTo>
                  <a:pt x="2214" y="163"/>
                </a:lnTo>
                <a:lnTo>
                  <a:pt x="2223" y="131"/>
                </a:lnTo>
                <a:lnTo>
                  <a:pt x="2231" y="94"/>
                </a:lnTo>
                <a:lnTo>
                  <a:pt x="2242" y="100"/>
                </a:lnTo>
                <a:lnTo>
                  <a:pt x="2240" y="109"/>
                </a:lnTo>
                <a:lnTo>
                  <a:pt x="2234" y="123"/>
                </a:lnTo>
                <a:lnTo>
                  <a:pt x="2231" y="141"/>
                </a:lnTo>
                <a:lnTo>
                  <a:pt x="2227" y="160"/>
                </a:lnTo>
                <a:lnTo>
                  <a:pt x="2225" y="178"/>
                </a:lnTo>
                <a:lnTo>
                  <a:pt x="2223" y="191"/>
                </a:lnTo>
                <a:lnTo>
                  <a:pt x="2225" y="200"/>
                </a:lnTo>
                <a:lnTo>
                  <a:pt x="2227" y="191"/>
                </a:lnTo>
                <a:lnTo>
                  <a:pt x="2227" y="185"/>
                </a:lnTo>
                <a:lnTo>
                  <a:pt x="2229" y="180"/>
                </a:lnTo>
                <a:lnTo>
                  <a:pt x="2233" y="176"/>
                </a:lnTo>
                <a:lnTo>
                  <a:pt x="2236" y="172"/>
                </a:lnTo>
                <a:lnTo>
                  <a:pt x="2242" y="171"/>
                </a:lnTo>
                <a:lnTo>
                  <a:pt x="2242" y="211"/>
                </a:lnTo>
                <a:lnTo>
                  <a:pt x="2245" y="211"/>
                </a:lnTo>
                <a:lnTo>
                  <a:pt x="2245" y="203"/>
                </a:lnTo>
                <a:lnTo>
                  <a:pt x="2258" y="192"/>
                </a:lnTo>
                <a:lnTo>
                  <a:pt x="2267" y="180"/>
                </a:lnTo>
                <a:lnTo>
                  <a:pt x="2276" y="167"/>
                </a:lnTo>
                <a:lnTo>
                  <a:pt x="2287" y="154"/>
                </a:lnTo>
                <a:lnTo>
                  <a:pt x="2302" y="147"/>
                </a:lnTo>
                <a:lnTo>
                  <a:pt x="2300" y="154"/>
                </a:lnTo>
                <a:lnTo>
                  <a:pt x="2298" y="158"/>
                </a:lnTo>
                <a:lnTo>
                  <a:pt x="2294" y="163"/>
                </a:lnTo>
                <a:lnTo>
                  <a:pt x="2291" y="167"/>
                </a:lnTo>
                <a:lnTo>
                  <a:pt x="2285" y="167"/>
                </a:lnTo>
                <a:lnTo>
                  <a:pt x="2285" y="176"/>
                </a:lnTo>
                <a:lnTo>
                  <a:pt x="2278" y="180"/>
                </a:lnTo>
                <a:lnTo>
                  <a:pt x="2278" y="183"/>
                </a:lnTo>
                <a:lnTo>
                  <a:pt x="2271" y="187"/>
                </a:lnTo>
                <a:lnTo>
                  <a:pt x="2271" y="196"/>
                </a:lnTo>
                <a:lnTo>
                  <a:pt x="2262" y="200"/>
                </a:lnTo>
                <a:lnTo>
                  <a:pt x="2256" y="212"/>
                </a:lnTo>
                <a:lnTo>
                  <a:pt x="2251" y="225"/>
                </a:lnTo>
                <a:lnTo>
                  <a:pt x="2242" y="236"/>
                </a:lnTo>
                <a:lnTo>
                  <a:pt x="2262" y="307"/>
                </a:lnTo>
                <a:lnTo>
                  <a:pt x="2265" y="307"/>
                </a:lnTo>
                <a:lnTo>
                  <a:pt x="2267" y="296"/>
                </a:lnTo>
                <a:lnTo>
                  <a:pt x="2269" y="289"/>
                </a:lnTo>
                <a:lnTo>
                  <a:pt x="2271" y="283"/>
                </a:lnTo>
                <a:lnTo>
                  <a:pt x="2274" y="274"/>
                </a:lnTo>
                <a:lnTo>
                  <a:pt x="2282" y="227"/>
                </a:lnTo>
                <a:lnTo>
                  <a:pt x="2314" y="136"/>
                </a:lnTo>
                <a:lnTo>
                  <a:pt x="2322" y="136"/>
                </a:lnTo>
                <a:lnTo>
                  <a:pt x="2311" y="191"/>
                </a:lnTo>
                <a:lnTo>
                  <a:pt x="2309" y="192"/>
                </a:lnTo>
                <a:lnTo>
                  <a:pt x="2309" y="194"/>
                </a:lnTo>
                <a:lnTo>
                  <a:pt x="2307" y="192"/>
                </a:lnTo>
                <a:lnTo>
                  <a:pt x="2307" y="192"/>
                </a:lnTo>
                <a:lnTo>
                  <a:pt x="2305" y="196"/>
                </a:lnTo>
                <a:lnTo>
                  <a:pt x="2314" y="200"/>
                </a:lnTo>
                <a:lnTo>
                  <a:pt x="2325" y="254"/>
                </a:lnTo>
                <a:lnTo>
                  <a:pt x="2327" y="254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1"/>
                </a:lnTo>
                <a:lnTo>
                  <a:pt x="2331" y="247"/>
                </a:lnTo>
                <a:lnTo>
                  <a:pt x="2331" y="238"/>
                </a:lnTo>
                <a:lnTo>
                  <a:pt x="2329" y="223"/>
                </a:lnTo>
                <a:lnTo>
                  <a:pt x="2325" y="207"/>
                </a:lnTo>
                <a:lnTo>
                  <a:pt x="2320" y="192"/>
                </a:lnTo>
                <a:lnTo>
                  <a:pt x="2318" y="180"/>
                </a:lnTo>
                <a:lnTo>
                  <a:pt x="2331" y="183"/>
                </a:lnTo>
                <a:lnTo>
                  <a:pt x="2333" y="198"/>
                </a:lnTo>
                <a:lnTo>
                  <a:pt x="2336" y="212"/>
                </a:lnTo>
                <a:lnTo>
                  <a:pt x="2342" y="223"/>
                </a:lnTo>
                <a:lnTo>
                  <a:pt x="2342" y="220"/>
                </a:lnTo>
                <a:lnTo>
                  <a:pt x="2351" y="209"/>
                </a:lnTo>
                <a:lnTo>
                  <a:pt x="2356" y="196"/>
                </a:lnTo>
                <a:lnTo>
                  <a:pt x="2362" y="183"/>
                </a:lnTo>
                <a:lnTo>
                  <a:pt x="2374" y="176"/>
                </a:lnTo>
                <a:lnTo>
                  <a:pt x="2374" y="167"/>
                </a:lnTo>
                <a:lnTo>
                  <a:pt x="2378" y="163"/>
                </a:lnTo>
                <a:lnTo>
                  <a:pt x="2380" y="161"/>
                </a:lnTo>
                <a:lnTo>
                  <a:pt x="2383" y="160"/>
                </a:lnTo>
                <a:lnTo>
                  <a:pt x="2387" y="156"/>
                </a:lnTo>
                <a:lnTo>
                  <a:pt x="2389" y="154"/>
                </a:lnTo>
                <a:lnTo>
                  <a:pt x="2393" y="149"/>
                </a:lnTo>
                <a:lnTo>
                  <a:pt x="2394" y="143"/>
                </a:lnTo>
                <a:lnTo>
                  <a:pt x="2402" y="143"/>
                </a:lnTo>
                <a:lnTo>
                  <a:pt x="2402" y="140"/>
                </a:lnTo>
                <a:lnTo>
                  <a:pt x="2400" y="138"/>
                </a:lnTo>
                <a:lnTo>
                  <a:pt x="2398" y="136"/>
                </a:lnTo>
                <a:lnTo>
                  <a:pt x="2396" y="134"/>
                </a:lnTo>
                <a:lnTo>
                  <a:pt x="2396" y="134"/>
                </a:lnTo>
                <a:lnTo>
                  <a:pt x="2394" y="131"/>
                </a:lnTo>
                <a:lnTo>
                  <a:pt x="2394" y="127"/>
                </a:lnTo>
                <a:lnTo>
                  <a:pt x="2405" y="127"/>
                </a:lnTo>
                <a:lnTo>
                  <a:pt x="2405" y="136"/>
                </a:lnTo>
                <a:lnTo>
                  <a:pt x="2414" y="136"/>
                </a:lnTo>
                <a:lnTo>
                  <a:pt x="2411" y="147"/>
                </a:lnTo>
                <a:lnTo>
                  <a:pt x="2414" y="147"/>
                </a:lnTo>
                <a:lnTo>
                  <a:pt x="2414" y="160"/>
                </a:lnTo>
                <a:lnTo>
                  <a:pt x="2418" y="160"/>
                </a:lnTo>
                <a:lnTo>
                  <a:pt x="2418" y="176"/>
                </a:lnTo>
                <a:lnTo>
                  <a:pt x="2422" y="176"/>
                </a:lnTo>
                <a:lnTo>
                  <a:pt x="2422" y="191"/>
                </a:lnTo>
                <a:lnTo>
                  <a:pt x="2425" y="191"/>
                </a:lnTo>
                <a:lnTo>
                  <a:pt x="2425" y="207"/>
                </a:lnTo>
                <a:lnTo>
                  <a:pt x="2431" y="207"/>
                </a:lnTo>
                <a:lnTo>
                  <a:pt x="2434" y="236"/>
                </a:lnTo>
                <a:lnTo>
                  <a:pt x="2438" y="236"/>
                </a:lnTo>
                <a:lnTo>
                  <a:pt x="2438" y="251"/>
                </a:lnTo>
                <a:lnTo>
                  <a:pt x="2442" y="251"/>
                </a:lnTo>
                <a:lnTo>
                  <a:pt x="2443" y="263"/>
                </a:lnTo>
                <a:lnTo>
                  <a:pt x="2443" y="276"/>
                </a:lnTo>
                <a:lnTo>
                  <a:pt x="2445" y="287"/>
                </a:lnTo>
                <a:lnTo>
                  <a:pt x="2451" y="296"/>
                </a:lnTo>
                <a:lnTo>
                  <a:pt x="2451" y="280"/>
                </a:lnTo>
                <a:lnTo>
                  <a:pt x="2462" y="280"/>
                </a:lnTo>
                <a:lnTo>
                  <a:pt x="2462" y="274"/>
                </a:lnTo>
                <a:lnTo>
                  <a:pt x="2460" y="274"/>
                </a:lnTo>
                <a:lnTo>
                  <a:pt x="2458" y="274"/>
                </a:lnTo>
                <a:lnTo>
                  <a:pt x="2456" y="274"/>
                </a:lnTo>
                <a:lnTo>
                  <a:pt x="2456" y="274"/>
                </a:lnTo>
                <a:lnTo>
                  <a:pt x="2456" y="272"/>
                </a:lnTo>
                <a:lnTo>
                  <a:pt x="2454" y="271"/>
                </a:lnTo>
                <a:lnTo>
                  <a:pt x="2458" y="261"/>
                </a:lnTo>
                <a:lnTo>
                  <a:pt x="2463" y="245"/>
                </a:lnTo>
                <a:lnTo>
                  <a:pt x="2465" y="223"/>
                </a:lnTo>
                <a:lnTo>
                  <a:pt x="2469" y="201"/>
                </a:lnTo>
                <a:lnTo>
                  <a:pt x="2469" y="181"/>
                </a:lnTo>
                <a:lnTo>
                  <a:pt x="2471" y="167"/>
                </a:lnTo>
                <a:lnTo>
                  <a:pt x="2482" y="171"/>
                </a:lnTo>
                <a:lnTo>
                  <a:pt x="2483" y="183"/>
                </a:lnTo>
                <a:lnTo>
                  <a:pt x="2485" y="198"/>
                </a:lnTo>
                <a:lnTo>
                  <a:pt x="2491" y="207"/>
                </a:lnTo>
                <a:lnTo>
                  <a:pt x="2474" y="91"/>
                </a:lnTo>
                <a:lnTo>
                  <a:pt x="2482" y="91"/>
                </a:lnTo>
                <a:lnTo>
                  <a:pt x="2491" y="140"/>
                </a:lnTo>
                <a:lnTo>
                  <a:pt x="2502" y="187"/>
                </a:lnTo>
                <a:lnTo>
                  <a:pt x="2503" y="200"/>
                </a:lnTo>
                <a:lnTo>
                  <a:pt x="2503" y="214"/>
                </a:lnTo>
                <a:lnTo>
                  <a:pt x="2503" y="229"/>
                </a:lnTo>
                <a:lnTo>
                  <a:pt x="2505" y="241"/>
                </a:lnTo>
                <a:lnTo>
                  <a:pt x="2511" y="251"/>
                </a:lnTo>
                <a:lnTo>
                  <a:pt x="2514" y="200"/>
                </a:lnTo>
                <a:lnTo>
                  <a:pt x="2525" y="154"/>
                </a:lnTo>
                <a:lnTo>
                  <a:pt x="2534" y="94"/>
                </a:lnTo>
                <a:lnTo>
                  <a:pt x="2538" y="94"/>
                </a:lnTo>
                <a:lnTo>
                  <a:pt x="2538" y="83"/>
                </a:lnTo>
                <a:lnTo>
                  <a:pt x="2542" y="83"/>
                </a:lnTo>
                <a:lnTo>
                  <a:pt x="2542" y="63"/>
                </a:lnTo>
                <a:lnTo>
                  <a:pt x="2545" y="63"/>
                </a:lnTo>
                <a:lnTo>
                  <a:pt x="2531" y="16"/>
                </a:lnTo>
                <a:lnTo>
                  <a:pt x="2534" y="16"/>
                </a:lnTo>
                <a:lnTo>
                  <a:pt x="2534" y="20"/>
                </a:lnTo>
                <a:lnTo>
                  <a:pt x="2538" y="20"/>
                </a:lnTo>
                <a:lnTo>
                  <a:pt x="2549" y="45"/>
                </a:lnTo>
                <a:lnTo>
                  <a:pt x="2562" y="72"/>
                </a:lnTo>
                <a:lnTo>
                  <a:pt x="2573" y="100"/>
                </a:lnTo>
                <a:lnTo>
                  <a:pt x="2578" y="131"/>
                </a:lnTo>
                <a:lnTo>
                  <a:pt x="2585" y="131"/>
                </a:lnTo>
                <a:lnTo>
                  <a:pt x="2587" y="152"/>
                </a:lnTo>
                <a:lnTo>
                  <a:pt x="2593" y="171"/>
                </a:lnTo>
                <a:lnTo>
                  <a:pt x="2598" y="187"/>
                </a:lnTo>
                <a:lnTo>
                  <a:pt x="2598" y="214"/>
                </a:lnTo>
                <a:lnTo>
                  <a:pt x="2602" y="214"/>
                </a:lnTo>
                <a:lnTo>
                  <a:pt x="2605" y="176"/>
                </a:lnTo>
                <a:lnTo>
                  <a:pt x="2602" y="176"/>
                </a:lnTo>
                <a:lnTo>
                  <a:pt x="2602" y="147"/>
                </a:lnTo>
                <a:lnTo>
                  <a:pt x="2614" y="151"/>
                </a:lnTo>
                <a:lnTo>
                  <a:pt x="2618" y="185"/>
                </a:lnTo>
                <a:lnTo>
                  <a:pt x="2625" y="214"/>
                </a:lnTo>
                <a:lnTo>
                  <a:pt x="2638" y="331"/>
                </a:lnTo>
                <a:lnTo>
                  <a:pt x="2645" y="331"/>
                </a:lnTo>
                <a:lnTo>
                  <a:pt x="2651" y="203"/>
                </a:lnTo>
                <a:lnTo>
                  <a:pt x="2631" y="94"/>
                </a:lnTo>
                <a:lnTo>
                  <a:pt x="2642" y="100"/>
                </a:lnTo>
                <a:lnTo>
                  <a:pt x="2645" y="132"/>
                </a:lnTo>
                <a:lnTo>
                  <a:pt x="2654" y="163"/>
                </a:lnTo>
                <a:lnTo>
                  <a:pt x="2654" y="191"/>
                </a:lnTo>
                <a:lnTo>
                  <a:pt x="2658" y="191"/>
                </a:lnTo>
                <a:lnTo>
                  <a:pt x="2658" y="187"/>
                </a:lnTo>
                <a:lnTo>
                  <a:pt x="2662" y="176"/>
                </a:lnTo>
                <a:lnTo>
                  <a:pt x="2665" y="161"/>
                </a:lnTo>
                <a:lnTo>
                  <a:pt x="2665" y="147"/>
                </a:lnTo>
                <a:lnTo>
                  <a:pt x="2674" y="147"/>
                </a:lnTo>
                <a:lnTo>
                  <a:pt x="2674" y="207"/>
                </a:lnTo>
                <a:lnTo>
                  <a:pt x="2671" y="207"/>
                </a:lnTo>
                <a:lnTo>
                  <a:pt x="2674" y="331"/>
                </a:lnTo>
                <a:lnTo>
                  <a:pt x="2691" y="331"/>
                </a:lnTo>
                <a:lnTo>
                  <a:pt x="2705" y="416"/>
                </a:lnTo>
                <a:lnTo>
                  <a:pt x="2711" y="416"/>
                </a:lnTo>
                <a:lnTo>
                  <a:pt x="2705" y="263"/>
                </a:lnTo>
                <a:lnTo>
                  <a:pt x="2702" y="263"/>
                </a:lnTo>
                <a:lnTo>
                  <a:pt x="2702" y="231"/>
                </a:lnTo>
                <a:lnTo>
                  <a:pt x="2698" y="231"/>
                </a:lnTo>
                <a:lnTo>
                  <a:pt x="2698" y="196"/>
                </a:lnTo>
                <a:lnTo>
                  <a:pt x="2694" y="196"/>
                </a:lnTo>
                <a:lnTo>
                  <a:pt x="2694" y="167"/>
                </a:lnTo>
                <a:lnTo>
                  <a:pt x="2691" y="167"/>
                </a:lnTo>
                <a:lnTo>
                  <a:pt x="2691" y="143"/>
                </a:lnTo>
                <a:lnTo>
                  <a:pt x="2685" y="143"/>
                </a:lnTo>
                <a:lnTo>
                  <a:pt x="2685" y="123"/>
                </a:lnTo>
                <a:lnTo>
                  <a:pt x="2682" y="123"/>
                </a:lnTo>
                <a:lnTo>
                  <a:pt x="2682" y="103"/>
                </a:lnTo>
                <a:lnTo>
                  <a:pt x="2678" y="103"/>
                </a:lnTo>
                <a:lnTo>
                  <a:pt x="2678" y="100"/>
                </a:lnTo>
                <a:lnTo>
                  <a:pt x="2682" y="100"/>
                </a:lnTo>
                <a:lnTo>
                  <a:pt x="2682" y="94"/>
                </a:lnTo>
                <a:lnTo>
                  <a:pt x="2685" y="94"/>
                </a:lnTo>
                <a:lnTo>
                  <a:pt x="2685" y="100"/>
                </a:lnTo>
                <a:lnTo>
                  <a:pt x="2691" y="109"/>
                </a:lnTo>
                <a:lnTo>
                  <a:pt x="2693" y="118"/>
                </a:lnTo>
                <a:lnTo>
                  <a:pt x="2694" y="131"/>
                </a:lnTo>
                <a:lnTo>
                  <a:pt x="2698" y="131"/>
                </a:lnTo>
                <a:lnTo>
                  <a:pt x="2698" y="154"/>
                </a:lnTo>
                <a:lnTo>
                  <a:pt x="2705" y="185"/>
                </a:lnTo>
                <a:lnTo>
                  <a:pt x="2711" y="218"/>
                </a:lnTo>
                <a:lnTo>
                  <a:pt x="2718" y="247"/>
                </a:lnTo>
                <a:lnTo>
                  <a:pt x="2720" y="260"/>
                </a:lnTo>
                <a:lnTo>
                  <a:pt x="2720" y="276"/>
                </a:lnTo>
                <a:lnTo>
                  <a:pt x="2722" y="289"/>
                </a:lnTo>
                <a:lnTo>
                  <a:pt x="2725" y="300"/>
                </a:lnTo>
                <a:lnTo>
                  <a:pt x="2731" y="203"/>
                </a:lnTo>
                <a:lnTo>
                  <a:pt x="2725" y="203"/>
                </a:lnTo>
                <a:lnTo>
                  <a:pt x="2725" y="114"/>
                </a:lnTo>
                <a:lnTo>
                  <a:pt x="2718" y="81"/>
                </a:lnTo>
                <a:lnTo>
                  <a:pt x="2714" y="47"/>
                </a:lnTo>
                <a:lnTo>
                  <a:pt x="2722" y="47"/>
                </a:lnTo>
                <a:lnTo>
                  <a:pt x="2725" y="76"/>
                </a:lnTo>
                <a:lnTo>
                  <a:pt x="2731" y="76"/>
                </a:lnTo>
                <a:lnTo>
                  <a:pt x="2731" y="94"/>
                </a:lnTo>
                <a:lnTo>
                  <a:pt x="2734" y="94"/>
                </a:lnTo>
                <a:lnTo>
                  <a:pt x="2734" y="114"/>
                </a:lnTo>
                <a:lnTo>
                  <a:pt x="2738" y="114"/>
                </a:lnTo>
                <a:lnTo>
                  <a:pt x="2738" y="131"/>
                </a:lnTo>
                <a:lnTo>
                  <a:pt x="2742" y="131"/>
                </a:lnTo>
                <a:lnTo>
                  <a:pt x="2742" y="151"/>
                </a:lnTo>
                <a:lnTo>
                  <a:pt x="2747" y="176"/>
                </a:lnTo>
                <a:lnTo>
                  <a:pt x="2753" y="203"/>
                </a:lnTo>
                <a:lnTo>
                  <a:pt x="2758" y="227"/>
                </a:lnTo>
                <a:lnTo>
                  <a:pt x="2758" y="260"/>
                </a:lnTo>
                <a:lnTo>
                  <a:pt x="2762" y="260"/>
                </a:lnTo>
                <a:lnTo>
                  <a:pt x="2763" y="272"/>
                </a:lnTo>
                <a:lnTo>
                  <a:pt x="2763" y="285"/>
                </a:lnTo>
                <a:lnTo>
                  <a:pt x="2765" y="298"/>
                </a:lnTo>
                <a:lnTo>
                  <a:pt x="2771" y="307"/>
                </a:lnTo>
                <a:lnTo>
                  <a:pt x="2773" y="281"/>
                </a:lnTo>
                <a:lnTo>
                  <a:pt x="2780" y="256"/>
                </a:lnTo>
                <a:lnTo>
                  <a:pt x="2785" y="236"/>
                </a:lnTo>
                <a:lnTo>
                  <a:pt x="2794" y="196"/>
                </a:lnTo>
                <a:lnTo>
                  <a:pt x="2798" y="196"/>
                </a:lnTo>
                <a:lnTo>
                  <a:pt x="2798" y="180"/>
                </a:lnTo>
                <a:lnTo>
                  <a:pt x="2802" y="180"/>
                </a:lnTo>
                <a:lnTo>
                  <a:pt x="2802" y="171"/>
                </a:lnTo>
                <a:lnTo>
                  <a:pt x="2805" y="171"/>
                </a:lnTo>
                <a:lnTo>
                  <a:pt x="2811" y="151"/>
                </a:lnTo>
                <a:lnTo>
                  <a:pt x="2822" y="151"/>
                </a:lnTo>
                <a:lnTo>
                  <a:pt x="2811" y="187"/>
                </a:lnTo>
                <a:lnTo>
                  <a:pt x="2818" y="187"/>
                </a:lnTo>
                <a:lnTo>
                  <a:pt x="2805" y="223"/>
                </a:lnTo>
                <a:lnTo>
                  <a:pt x="2802" y="223"/>
                </a:lnTo>
                <a:lnTo>
                  <a:pt x="2802" y="247"/>
                </a:lnTo>
                <a:lnTo>
                  <a:pt x="2798" y="247"/>
                </a:lnTo>
                <a:lnTo>
                  <a:pt x="2798" y="251"/>
                </a:lnTo>
                <a:lnTo>
                  <a:pt x="2802" y="251"/>
                </a:lnTo>
                <a:lnTo>
                  <a:pt x="2802" y="254"/>
                </a:lnTo>
                <a:lnTo>
                  <a:pt x="2798" y="254"/>
                </a:lnTo>
                <a:lnTo>
                  <a:pt x="2798" y="260"/>
                </a:lnTo>
                <a:lnTo>
                  <a:pt x="2802" y="260"/>
                </a:lnTo>
                <a:lnTo>
                  <a:pt x="2798" y="280"/>
                </a:lnTo>
                <a:lnTo>
                  <a:pt x="2798" y="281"/>
                </a:lnTo>
                <a:lnTo>
                  <a:pt x="2800" y="281"/>
                </a:lnTo>
                <a:lnTo>
                  <a:pt x="2800" y="281"/>
                </a:lnTo>
                <a:lnTo>
                  <a:pt x="2802" y="281"/>
                </a:lnTo>
                <a:lnTo>
                  <a:pt x="2802" y="283"/>
                </a:lnTo>
                <a:lnTo>
                  <a:pt x="2802" y="298"/>
                </a:lnTo>
                <a:lnTo>
                  <a:pt x="2802" y="314"/>
                </a:lnTo>
                <a:lnTo>
                  <a:pt x="2800" y="331"/>
                </a:lnTo>
                <a:lnTo>
                  <a:pt x="2802" y="345"/>
                </a:lnTo>
                <a:lnTo>
                  <a:pt x="2805" y="356"/>
                </a:lnTo>
                <a:lnTo>
                  <a:pt x="2811" y="334"/>
                </a:lnTo>
                <a:lnTo>
                  <a:pt x="2814" y="334"/>
                </a:lnTo>
                <a:lnTo>
                  <a:pt x="2814" y="327"/>
                </a:lnTo>
                <a:lnTo>
                  <a:pt x="2818" y="327"/>
                </a:lnTo>
                <a:lnTo>
                  <a:pt x="2818" y="296"/>
                </a:lnTo>
                <a:lnTo>
                  <a:pt x="2822" y="296"/>
                </a:lnTo>
                <a:lnTo>
                  <a:pt x="2831" y="247"/>
                </a:lnTo>
                <a:lnTo>
                  <a:pt x="2838" y="247"/>
                </a:lnTo>
                <a:lnTo>
                  <a:pt x="2842" y="276"/>
                </a:lnTo>
                <a:lnTo>
                  <a:pt x="2851" y="303"/>
                </a:lnTo>
                <a:lnTo>
                  <a:pt x="2851" y="331"/>
                </a:lnTo>
                <a:lnTo>
                  <a:pt x="2854" y="331"/>
                </a:lnTo>
                <a:lnTo>
                  <a:pt x="2858" y="301"/>
                </a:lnTo>
                <a:lnTo>
                  <a:pt x="2865" y="272"/>
                </a:lnTo>
                <a:lnTo>
                  <a:pt x="2874" y="247"/>
                </a:lnTo>
                <a:lnTo>
                  <a:pt x="2878" y="247"/>
                </a:lnTo>
                <a:lnTo>
                  <a:pt x="2878" y="251"/>
                </a:lnTo>
                <a:lnTo>
                  <a:pt x="2882" y="251"/>
                </a:lnTo>
                <a:lnTo>
                  <a:pt x="2882" y="254"/>
                </a:lnTo>
                <a:lnTo>
                  <a:pt x="2882" y="258"/>
                </a:lnTo>
                <a:lnTo>
                  <a:pt x="2880" y="263"/>
                </a:lnTo>
                <a:lnTo>
                  <a:pt x="2878" y="269"/>
                </a:lnTo>
                <a:lnTo>
                  <a:pt x="2878" y="274"/>
                </a:lnTo>
                <a:lnTo>
                  <a:pt x="2878" y="280"/>
                </a:lnTo>
                <a:lnTo>
                  <a:pt x="2882" y="280"/>
                </a:lnTo>
                <a:lnTo>
                  <a:pt x="2885" y="300"/>
                </a:lnTo>
                <a:lnTo>
                  <a:pt x="2891" y="300"/>
                </a:lnTo>
                <a:lnTo>
                  <a:pt x="2893" y="283"/>
                </a:lnTo>
                <a:lnTo>
                  <a:pt x="2896" y="265"/>
                </a:lnTo>
                <a:lnTo>
                  <a:pt x="2902" y="251"/>
                </a:lnTo>
                <a:lnTo>
                  <a:pt x="2911" y="247"/>
                </a:lnTo>
                <a:lnTo>
                  <a:pt x="2911" y="238"/>
                </a:lnTo>
                <a:lnTo>
                  <a:pt x="2907" y="225"/>
                </a:lnTo>
                <a:lnTo>
                  <a:pt x="2902" y="212"/>
                </a:lnTo>
                <a:lnTo>
                  <a:pt x="2896" y="200"/>
                </a:lnTo>
                <a:lnTo>
                  <a:pt x="2894" y="191"/>
                </a:lnTo>
                <a:lnTo>
                  <a:pt x="2905" y="196"/>
                </a:lnTo>
                <a:lnTo>
                  <a:pt x="2905" y="183"/>
                </a:lnTo>
                <a:lnTo>
                  <a:pt x="2902" y="183"/>
                </a:lnTo>
                <a:lnTo>
                  <a:pt x="2898" y="154"/>
                </a:lnTo>
                <a:lnTo>
                  <a:pt x="2905" y="154"/>
                </a:lnTo>
                <a:lnTo>
                  <a:pt x="2918" y="191"/>
                </a:lnTo>
                <a:lnTo>
                  <a:pt x="2922" y="220"/>
                </a:lnTo>
                <a:lnTo>
                  <a:pt x="2925" y="220"/>
                </a:lnTo>
                <a:lnTo>
                  <a:pt x="2925" y="243"/>
                </a:lnTo>
                <a:lnTo>
                  <a:pt x="2931" y="243"/>
                </a:lnTo>
                <a:lnTo>
                  <a:pt x="2931" y="267"/>
                </a:lnTo>
                <a:lnTo>
                  <a:pt x="2934" y="267"/>
                </a:lnTo>
                <a:lnTo>
                  <a:pt x="2936" y="281"/>
                </a:lnTo>
                <a:lnTo>
                  <a:pt x="2936" y="296"/>
                </a:lnTo>
                <a:lnTo>
                  <a:pt x="2938" y="307"/>
                </a:lnTo>
                <a:lnTo>
                  <a:pt x="2942" y="307"/>
                </a:lnTo>
                <a:lnTo>
                  <a:pt x="2943" y="280"/>
                </a:lnTo>
                <a:lnTo>
                  <a:pt x="2951" y="254"/>
                </a:lnTo>
                <a:lnTo>
                  <a:pt x="2958" y="232"/>
                </a:lnTo>
                <a:lnTo>
                  <a:pt x="2965" y="211"/>
                </a:lnTo>
                <a:lnTo>
                  <a:pt x="2965" y="196"/>
                </a:lnTo>
                <a:lnTo>
                  <a:pt x="2971" y="196"/>
                </a:lnTo>
                <a:lnTo>
                  <a:pt x="2971" y="183"/>
                </a:lnTo>
                <a:lnTo>
                  <a:pt x="2974" y="183"/>
                </a:lnTo>
                <a:lnTo>
                  <a:pt x="2974" y="167"/>
                </a:lnTo>
                <a:lnTo>
                  <a:pt x="2993" y="112"/>
                </a:lnTo>
                <a:lnTo>
                  <a:pt x="3005" y="54"/>
                </a:lnTo>
                <a:lnTo>
                  <a:pt x="3018" y="54"/>
                </a:lnTo>
                <a:lnTo>
                  <a:pt x="2998" y="131"/>
                </a:lnTo>
                <a:lnTo>
                  <a:pt x="2998" y="163"/>
                </a:lnTo>
                <a:lnTo>
                  <a:pt x="2994" y="163"/>
                </a:lnTo>
                <a:lnTo>
                  <a:pt x="2994" y="196"/>
                </a:lnTo>
                <a:lnTo>
                  <a:pt x="2991" y="196"/>
                </a:lnTo>
                <a:lnTo>
                  <a:pt x="2991" y="231"/>
                </a:lnTo>
                <a:lnTo>
                  <a:pt x="2985" y="231"/>
                </a:lnTo>
                <a:lnTo>
                  <a:pt x="2983" y="243"/>
                </a:lnTo>
                <a:lnTo>
                  <a:pt x="2985" y="260"/>
                </a:lnTo>
                <a:lnTo>
                  <a:pt x="2987" y="274"/>
                </a:lnTo>
                <a:lnTo>
                  <a:pt x="2991" y="283"/>
                </a:lnTo>
                <a:lnTo>
                  <a:pt x="3002" y="231"/>
                </a:lnTo>
                <a:lnTo>
                  <a:pt x="3005" y="231"/>
                </a:lnTo>
                <a:lnTo>
                  <a:pt x="3005" y="220"/>
                </a:lnTo>
                <a:lnTo>
                  <a:pt x="3011" y="220"/>
                </a:lnTo>
                <a:lnTo>
                  <a:pt x="3042" y="103"/>
                </a:lnTo>
                <a:lnTo>
                  <a:pt x="3051" y="103"/>
                </a:lnTo>
                <a:lnTo>
                  <a:pt x="3045" y="138"/>
                </a:lnTo>
                <a:lnTo>
                  <a:pt x="3033" y="172"/>
                </a:lnTo>
                <a:lnTo>
                  <a:pt x="3022" y="203"/>
                </a:lnTo>
                <a:lnTo>
                  <a:pt x="3022" y="220"/>
                </a:lnTo>
                <a:lnTo>
                  <a:pt x="3018" y="220"/>
                </a:lnTo>
                <a:lnTo>
                  <a:pt x="3018" y="236"/>
                </a:lnTo>
                <a:lnTo>
                  <a:pt x="3014" y="236"/>
                </a:lnTo>
                <a:lnTo>
                  <a:pt x="3014" y="247"/>
                </a:lnTo>
                <a:lnTo>
                  <a:pt x="3011" y="247"/>
                </a:lnTo>
                <a:lnTo>
                  <a:pt x="3011" y="263"/>
                </a:lnTo>
                <a:lnTo>
                  <a:pt x="3005" y="263"/>
                </a:lnTo>
                <a:lnTo>
                  <a:pt x="3005" y="271"/>
                </a:lnTo>
                <a:lnTo>
                  <a:pt x="3003" y="278"/>
                </a:lnTo>
                <a:lnTo>
                  <a:pt x="3003" y="285"/>
                </a:lnTo>
                <a:lnTo>
                  <a:pt x="3002" y="291"/>
                </a:lnTo>
                <a:lnTo>
                  <a:pt x="3011" y="291"/>
                </a:lnTo>
                <a:lnTo>
                  <a:pt x="3011" y="287"/>
                </a:lnTo>
                <a:lnTo>
                  <a:pt x="3038" y="287"/>
                </a:lnTo>
                <a:lnTo>
                  <a:pt x="3038" y="283"/>
                </a:lnTo>
                <a:lnTo>
                  <a:pt x="3042" y="283"/>
                </a:lnTo>
                <a:lnTo>
                  <a:pt x="3047" y="256"/>
                </a:lnTo>
                <a:lnTo>
                  <a:pt x="3056" y="231"/>
                </a:lnTo>
                <a:lnTo>
                  <a:pt x="3065" y="207"/>
                </a:lnTo>
                <a:lnTo>
                  <a:pt x="3067" y="192"/>
                </a:lnTo>
                <a:lnTo>
                  <a:pt x="3065" y="180"/>
                </a:lnTo>
                <a:lnTo>
                  <a:pt x="3063" y="169"/>
                </a:lnTo>
                <a:lnTo>
                  <a:pt x="3065" y="160"/>
                </a:lnTo>
                <a:lnTo>
                  <a:pt x="3069" y="163"/>
                </a:lnTo>
                <a:lnTo>
                  <a:pt x="3073" y="167"/>
                </a:lnTo>
                <a:lnTo>
                  <a:pt x="3078" y="171"/>
                </a:lnTo>
                <a:lnTo>
                  <a:pt x="3080" y="152"/>
                </a:lnTo>
                <a:lnTo>
                  <a:pt x="3083" y="136"/>
                </a:lnTo>
                <a:lnTo>
                  <a:pt x="3089" y="120"/>
                </a:lnTo>
                <a:lnTo>
                  <a:pt x="3094" y="103"/>
                </a:lnTo>
                <a:lnTo>
                  <a:pt x="3102" y="103"/>
                </a:lnTo>
                <a:lnTo>
                  <a:pt x="3085" y="171"/>
                </a:lnTo>
                <a:lnTo>
                  <a:pt x="3082" y="171"/>
                </a:lnTo>
                <a:lnTo>
                  <a:pt x="3078" y="196"/>
                </a:lnTo>
                <a:lnTo>
                  <a:pt x="3082" y="196"/>
                </a:lnTo>
                <a:lnTo>
                  <a:pt x="3082" y="214"/>
                </a:lnTo>
                <a:lnTo>
                  <a:pt x="3085" y="214"/>
                </a:lnTo>
                <a:lnTo>
                  <a:pt x="3085" y="247"/>
                </a:lnTo>
                <a:lnTo>
                  <a:pt x="3091" y="247"/>
                </a:lnTo>
                <a:lnTo>
                  <a:pt x="3094" y="223"/>
                </a:lnTo>
                <a:lnTo>
                  <a:pt x="3102" y="200"/>
                </a:lnTo>
                <a:lnTo>
                  <a:pt x="3111" y="178"/>
                </a:lnTo>
                <a:lnTo>
                  <a:pt x="3118" y="154"/>
                </a:lnTo>
                <a:lnTo>
                  <a:pt x="3125" y="154"/>
                </a:lnTo>
                <a:lnTo>
                  <a:pt x="3125" y="169"/>
                </a:lnTo>
                <a:lnTo>
                  <a:pt x="3122" y="185"/>
                </a:lnTo>
                <a:lnTo>
                  <a:pt x="3120" y="200"/>
                </a:lnTo>
                <a:lnTo>
                  <a:pt x="3118" y="214"/>
                </a:lnTo>
                <a:lnTo>
                  <a:pt x="3122" y="223"/>
                </a:lnTo>
                <a:lnTo>
                  <a:pt x="3123" y="209"/>
                </a:lnTo>
                <a:lnTo>
                  <a:pt x="3129" y="198"/>
                </a:lnTo>
                <a:lnTo>
                  <a:pt x="3134" y="187"/>
                </a:lnTo>
                <a:lnTo>
                  <a:pt x="3145" y="140"/>
                </a:lnTo>
                <a:lnTo>
                  <a:pt x="3154" y="140"/>
                </a:lnTo>
                <a:lnTo>
                  <a:pt x="3149" y="176"/>
                </a:lnTo>
                <a:lnTo>
                  <a:pt x="3142" y="214"/>
                </a:lnTo>
                <a:lnTo>
                  <a:pt x="3136" y="251"/>
                </a:lnTo>
                <a:lnTo>
                  <a:pt x="3133" y="287"/>
                </a:lnTo>
                <a:lnTo>
                  <a:pt x="3138" y="323"/>
                </a:lnTo>
                <a:lnTo>
                  <a:pt x="3140" y="338"/>
                </a:lnTo>
                <a:lnTo>
                  <a:pt x="3142" y="352"/>
                </a:lnTo>
                <a:lnTo>
                  <a:pt x="3145" y="363"/>
                </a:lnTo>
                <a:lnTo>
                  <a:pt x="3145" y="360"/>
                </a:lnTo>
                <a:lnTo>
                  <a:pt x="3156" y="343"/>
                </a:lnTo>
                <a:lnTo>
                  <a:pt x="3160" y="323"/>
                </a:lnTo>
                <a:lnTo>
                  <a:pt x="3160" y="303"/>
                </a:lnTo>
                <a:lnTo>
                  <a:pt x="3156" y="281"/>
                </a:lnTo>
                <a:lnTo>
                  <a:pt x="3154" y="260"/>
                </a:lnTo>
                <a:lnTo>
                  <a:pt x="3165" y="260"/>
                </a:lnTo>
                <a:lnTo>
                  <a:pt x="3165" y="274"/>
                </a:lnTo>
                <a:lnTo>
                  <a:pt x="3169" y="285"/>
                </a:lnTo>
                <a:lnTo>
                  <a:pt x="3174" y="296"/>
                </a:lnTo>
                <a:lnTo>
                  <a:pt x="3178" y="258"/>
                </a:lnTo>
                <a:lnTo>
                  <a:pt x="3185" y="223"/>
                </a:lnTo>
                <a:lnTo>
                  <a:pt x="3194" y="191"/>
                </a:lnTo>
                <a:lnTo>
                  <a:pt x="3194" y="178"/>
                </a:lnTo>
                <a:lnTo>
                  <a:pt x="3193" y="165"/>
                </a:lnTo>
                <a:lnTo>
                  <a:pt x="3191" y="154"/>
                </a:lnTo>
                <a:lnTo>
                  <a:pt x="3191" y="111"/>
                </a:lnTo>
                <a:lnTo>
                  <a:pt x="3183" y="91"/>
                </a:lnTo>
                <a:lnTo>
                  <a:pt x="3178" y="67"/>
                </a:lnTo>
                <a:lnTo>
                  <a:pt x="3191" y="67"/>
                </a:lnTo>
                <a:lnTo>
                  <a:pt x="3193" y="85"/>
                </a:lnTo>
                <a:lnTo>
                  <a:pt x="3198" y="100"/>
                </a:lnTo>
                <a:lnTo>
                  <a:pt x="3198" y="127"/>
                </a:lnTo>
                <a:lnTo>
                  <a:pt x="3202" y="127"/>
                </a:lnTo>
                <a:lnTo>
                  <a:pt x="3214" y="20"/>
                </a:lnTo>
                <a:lnTo>
                  <a:pt x="3222" y="20"/>
                </a:lnTo>
                <a:lnTo>
                  <a:pt x="3214" y="120"/>
                </a:lnTo>
                <a:lnTo>
                  <a:pt x="3211" y="131"/>
                </a:lnTo>
                <a:lnTo>
                  <a:pt x="3207" y="147"/>
                </a:lnTo>
                <a:lnTo>
                  <a:pt x="3203" y="167"/>
                </a:lnTo>
                <a:lnTo>
                  <a:pt x="3202" y="185"/>
                </a:lnTo>
                <a:lnTo>
                  <a:pt x="3202" y="200"/>
                </a:lnTo>
                <a:lnTo>
                  <a:pt x="3205" y="200"/>
                </a:lnTo>
                <a:lnTo>
                  <a:pt x="3205" y="214"/>
                </a:lnTo>
                <a:lnTo>
                  <a:pt x="3202" y="214"/>
                </a:lnTo>
                <a:lnTo>
                  <a:pt x="3202" y="220"/>
                </a:lnTo>
                <a:lnTo>
                  <a:pt x="3205" y="220"/>
                </a:lnTo>
                <a:lnTo>
                  <a:pt x="3205" y="247"/>
                </a:lnTo>
                <a:lnTo>
                  <a:pt x="3211" y="247"/>
                </a:lnTo>
                <a:lnTo>
                  <a:pt x="3213" y="220"/>
                </a:lnTo>
                <a:lnTo>
                  <a:pt x="3220" y="191"/>
                </a:lnTo>
                <a:lnTo>
                  <a:pt x="3229" y="163"/>
                </a:lnTo>
                <a:lnTo>
                  <a:pt x="3238" y="140"/>
                </a:lnTo>
                <a:lnTo>
                  <a:pt x="3240" y="127"/>
                </a:lnTo>
                <a:lnTo>
                  <a:pt x="3240" y="118"/>
                </a:lnTo>
                <a:lnTo>
                  <a:pt x="3242" y="111"/>
                </a:lnTo>
                <a:lnTo>
                  <a:pt x="3251" y="103"/>
                </a:lnTo>
                <a:lnTo>
                  <a:pt x="3251" y="100"/>
                </a:lnTo>
                <a:lnTo>
                  <a:pt x="3254" y="100"/>
                </a:lnTo>
                <a:lnTo>
                  <a:pt x="3254" y="114"/>
                </a:lnTo>
                <a:lnTo>
                  <a:pt x="3249" y="123"/>
                </a:lnTo>
                <a:lnTo>
                  <a:pt x="3247" y="131"/>
                </a:lnTo>
                <a:lnTo>
                  <a:pt x="3247" y="140"/>
                </a:lnTo>
                <a:lnTo>
                  <a:pt x="3245" y="151"/>
                </a:lnTo>
                <a:lnTo>
                  <a:pt x="3240" y="169"/>
                </a:lnTo>
                <a:lnTo>
                  <a:pt x="3234" y="187"/>
                </a:lnTo>
                <a:lnTo>
                  <a:pt x="3231" y="207"/>
                </a:lnTo>
                <a:lnTo>
                  <a:pt x="3234" y="207"/>
                </a:lnTo>
                <a:lnTo>
                  <a:pt x="3236" y="196"/>
                </a:lnTo>
                <a:lnTo>
                  <a:pt x="3240" y="185"/>
                </a:lnTo>
                <a:lnTo>
                  <a:pt x="3242" y="176"/>
                </a:lnTo>
                <a:lnTo>
                  <a:pt x="3251" y="176"/>
                </a:lnTo>
                <a:lnTo>
                  <a:pt x="3251" y="263"/>
                </a:lnTo>
                <a:lnTo>
                  <a:pt x="3254" y="263"/>
                </a:lnTo>
                <a:lnTo>
                  <a:pt x="3258" y="274"/>
                </a:lnTo>
                <a:lnTo>
                  <a:pt x="3251" y="274"/>
                </a:lnTo>
                <a:lnTo>
                  <a:pt x="3251" y="280"/>
                </a:lnTo>
                <a:lnTo>
                  <a:pt x="3258" y="280"/>
                </a:lnTo>
                <a:lnTo>
                  <a:pt x="3258" y="292"/>
                </a:lnTo>
                <a:lnTo>
                  <a:pt x="3262" y="305"/>
                </a:lnTo>
                <a:lnTo>
                  <a:pt x="3265" y="314"/>
                </a:lnTo>
                <a:lnTo>
                  <a:pt x="3269" y="294"/>
                </a:lnTo>
                <a:lnTo>
                  <a:pt x="3274" y="276"/>
                </a:lnTo>
                <a:lnTo>
                  <a:pt x="3282" y="260"/>
                </a:lnTo>
                <a:lnTo>
                  <a:pt x="3291" y="223"/>
                </a:lnTo>
                <a:lnTo>
                  <a:pt x="3294" y="223"/>
                </a:lnTo>
                <a:lnTo>
                  <a:pt x="3294" y="214"/>
                </a:lnTo>
                <a:lnTo>
                  <a:pt x="3298" y="214"/>
                </a:lnTo>
                <a:lnTo>
                  <a:pt x="3298" y="203"/>
                </a:lnTo>
                <a:lnTo>
                  <a:pt x="3325" y="143"/>
                </a:lnTo>
                <a:lnTo>
                  <a:pt x="3331" y="143"/>
                </a:lnTo>
                <a:lnTo>
                  <a:pt x="3331" y="160"/>
                </a:lnTo>
                <a:lnTo>
                  <a:pt x="3322" y="172"/>
                </a:lnTo>
                <a:lnTo>
                  <a:pt x="3314" y="196"/>
                </a:lnTo>
                <a:lnTo>
                  <a:pt x="3309" y="223"/>
                </a:lnTo>
                <a:lnTo>
                  <a:pt x="3303" y="251"/>
                </a:lnTo>
                <a:lnTo>
                  <a:pt x="3302" y="271"/>
                </a:lnTo>
                <a:lnTo>
                  <a:pt x="3302" y="283"/>
                </a:lnTo>
                <a:lnTo>
                  <a:pt x="3302" y="298"/>
                </a:lnTo>
                <a:lnTo>
                  <a:pt x="3302" y="311"/>
                </a:lnTo>
                <a:lnTo>
                  <a:pt x="3305" y="320"/>
                </a:lnTo>
                <a:lnTo>
                  <a:pt x="3311" y="251"/>
                </a:lnTo>
                <a:lnTo>
                  <a:pt x="3322" y="251"/>
                </a:lnTo>
                <a:lnTo>
                  <a:pt x="3322" y="254"/>
                </a:lnTo>
                <a:lnTo>
                  <a:pt x="3318" y="254"/>
                </a:lnTo>
                <a:lnTo>
                  <a:pt x="3318" y="287"/>
                </a:lnTo>
                <a:lnTo>
                  <a:pt x="3316" y="298"/>
                </a:lnTo>
                <a:lnTo>
                  <a:pt x="3314" y="311"/>
                </a:lnTo>
                <a:lnTo>
                  <a:pt x="3313" y="325"/>
                </a:lnTo>
                <a:lnTo>
                  <a:pt x="3314" y="338"/>
                </a:lnTo>
                <a:lnTo>
                  <a:pt x="3318" y="347"/>
                </a:lnTo>
                <a:lnTo>
                  <a:pt x="3325" y="300"/>
                </a:lnTo>
                <a:lnTo>
                  <a:pt x="3331" y="300"/>
                </a:lnTo>
                <a:lnTo>
                  <a:pt x="3331" y="287"/>
                </a:lnTo>
                <a:lnTo>
                  <a:pt x="3334" y="287"/>
                </a:lnTo>
                <a:lnTo>
                  <a:pt x="3331" y="260"/>
                </a:lnTo>
                <a:lnTo>
                  <a:pt x="3334" y="260"/>
                </a:lnTo>
                <a:lnTo>
                  <a:pt x="3334" y="263"/>
                </a:lnTo>
                <a:lnTo>
                  <a:pt x="3336" y="263"/>
                </a:lnTo>
                <a:lnTo>
                  <a:pt x="3340" y="261"/>
                </a:lnTo>
                <a:lnTo>
                  <a:pt x="3345" y="260"/>
                </a:lnTo>
                <a:lnTo>
                  <a:pt x="3351" y="260"/>
                </a:lnTo>
                <a:lnTo>
                  <a:pt x="3351" y="261"/>
                </a:lnTo>
                <a:lnTo>
                  <a:pt x="3354" y="263"/>
                </a:lnTo>
                <a:lnTo>
                  <a:pt x="3356" y="265"/>
                </a:lnTo>
                <a:lnTo>
                  <a:pt x="3358" y="267"/>
                </a:lnTo>
                <a:lnTo>
                  <a:pt x="3358" y="267"/>
                </a:lnTo>
                <a:lnTo>
                  <a:pt x="3358" y="287"/>
                </a:lnTo>
                <a:lnTo>
                  <a:pt x="3362" y="287"/>
                </a:lnTo>
                <a:lnTo>
                  <a:pt x="3362" y="303"/>
                </a:lnTo>
                <a:lnTo>
                  <a:pt x="3365" y="303"/>
                </a:lnTo>
                <a:lnTo>
                  <a:pt x="3367" y="316"/>
                </a:lnTo>
                <a:lnTo>
                  <a:pt x="3369" y="329"/>
                </a:lnTo>
                <a:lnTo>
                  <a:pt x="3371" y="340"/>
                </a:lnTo>
                <a:lnTo>
                  <a:pt x="3374" y="340"/>
                </a:lnTo>
                <a:lnTo>
                  <a:pt x="3376" y="318"/>
                </a:lnTo>
                <a:lnTo>
                  <a:pt x="3382" y="300"/>
                </a:lnTo>
                <a:lnTo>
                  <a:pt x="3387" y="281"/>
                </a:lnTo>
                <a:lnTo>
                  <a:pt x="3391" y="263"/>
                </a:lnTo>
                <a:lnTo>
                  <a:pt x="3402" y="263"/>
                </a:lnTo>
                <a:lnTo>
                  <a:pt x="3391" y="300"/>
                </a:lnTo>
                <a:lnTo>
                  <a:pt x="3391" y="320"/>
                </a:lnTo>
                <a:lnTo>
                  <a:pt x="3385" y="320"/>
                </a:lnTo>
                <a:lnTo>
                  <a:pt x="3385" y="400"/>
                </a:lnTo>
                <a:lnTo>
                  <a:pt x="3385" y="412"/>
                </a:lnTo>
                <a:lnTo>
                  <a:pt x="3385" y="427"/>
                </a:lnTo>
                <a:lnTo>
                  <a:pt x="3385" y="441"/>
                </a:lnTo>
                <a:lnTo>
                  <a:pt x="3391" y="451"/>
                </a:lnTo>
                <a:lnTo>
                  <a:pt x="3393" y="392"/>
                </a:lnTo>
                <a:lnTo>
                  <a:pt x="3400" y="338"/>
                </a:lnTo>
                <a:lnTo>
                  <a:pt x="3413" y="289"/>
                </a:lnTo>
                <a:lnTo>
                  <a:pt x="3425" y="243"/>
                </a:lnTo>
                <a:lnTo>
                  <a:pt x="3425" y="223"/>
                </a:lnTo>
                <a:lnTo>
                  <a:pt x="3431" y="223"/>
                </a:lnTo>
                <a:lnTo>
                  <a:pt x="3434" y="207"/>
                </a:lnTo>
                <a:lnTo>
                  <a:pt x="3438" y="207"/>
                </a:lnTo>
                <a:lnTo>
                  <a:pt x="3438" y="192"/>
                </a:lnTo>
                <a:lnTo>
                  <a:pt x="3434" y="178"/>
                </a:lnTo>
                <a:lnTo>
                  <a:pt x="3429" y="161"/>
                </a:lnTo>
                <a:lnTo>
                  <a:pt x="3425" y="147"/>
                </a:lnTo>
                <a:lnTo>
                  <a:pt x="3434" y="147"/>
                </a:lnTo>
                <a:lnTo>
                  <a:pt x="3438" y="163"/>
                </a:lnTo>
                <a:lnTo>
                  <a:pt x="3442" y="163"/>
                </a:lnTo>
                <a:lnTo>
                  <a:pt x="3442" y="180"/>
                </a:lnTo>
                <a:lnTo>
                  <a:pt x="3445" y="180"/>
                </a:lnTo>
                <a:lnTo>
                  <a:pt x="3445" y="191"/>
                </a:lnTo>
                <a:lnTo>
                  <a:pt x="3451" y="191"/>
                </a:lnTo>
                <a:lnTo>
                  <a:pt x="3451" y="203"/>
                </a:lnTo>
                <a:lnTo>
                  <a:pt x="3454" y="203"/>
                </a:lnTo>
                <a:lnTo>
                  <a:pt x="3465" y="260"/>
                </a:lnTo>
                <a:lnTo>
                  <a:pt x="3471" y="260"/>
                </a:lnTo>
                <a:lnTo>
                  <a:pt x="3471" y="280"/>
                </a:lnTo>
                <a:lnTo>
                  <a:pt x="3474" y="280"/>
                </a:lnTo>
                <a:lnTo>
                  <a:pt x="3476" y="292"/>
                </a:lnTo>
                <a:lnTo>
                  <a:pt x="3476" y="305"/>
                </a:lnTo>
                <a:lnTo>
                  <a:pt x="3482" y="314"/>
                </a:lnTo>
                <a:lnTo>
                  <a:pt x="3483" y="292"/>
                </a:lnTo>
                <a:lnTo>
                  <a:pt x="3491" y="271"/>
                </a:lnTo>
                <a:lnTo>
                  <a:pt x="3494" y="271"/>
                </a:lnTo>
                <a:lnTo>
                  <a:pt x="3494" y="263"/>
                </a:lnTo>
                <a:lnTo>
                  <a:pt x="3498" y="263"/>
                </a:lnTo>
                <a:lnTo>
                  <a:pt x="3502" y="183"/>
                </a:lnTo>
                <a:lnTo>
                  <a:pt x="3514" y="183"/>
                </a:lnTo>
                <a:lnTo>
                  <a:pt x="3514" y="196"/>
                </a:lnTo>
                <a:lnTo>
                  <a:pt x="3516" y="207"/>
                </a:lnTo>
                <a:lnTo>
                  <a:pt x="3522" y="214"/>
                </a:lnTo>
                <a:lnTo>
                  <a:pt x="3520" y="187"/>
                </a:lnTo>
                <a:lnTo>
                  <a:pt x="3513" y="160"/>
                </a:lnTo>
                <a:lnTo>
                  <a:pt x="3507" y="134"/>
                </a:lnTo>
                <a:lnTo>
                  <a:pt x="3502" y="107"/>
                </a:lnTo>
                <a:lnTo>
                  <a:pt x="3514" y="111"/>
                </a:lnTo>
                <a:lnTo>
                  <a:pt x="3518" y="140"/>
                </a:lnTo>
                <a:lnTo>
                  <a:pt x="3525" y="163"/>
                </a:lnTo>
                <a:lnTo>
                  <a:pt x="3525" y="187"/>
                </a:lnTo>
                <a:lnTo>
                  <a:pt x="3531" y="187"/>
                </a:lnTo>
                <a:lnTo>
                  <a:pt x="3531" y="211"/>
                </a:lnTo>
                <a:lnTo>
                  <a:pt x="3534" y="211"/>
                </a:lnTo>
                <a:lnTo>
                  <a:pt x="3536" y="223"/>
                </a:lnTo>
                <a:lnTo>
                  <a:pt x="3536" y="234"/>
                </a:lnTo>
                <a:lnTo>
                  <a:pt x="3538" y="247"/>
                </a:lnTo>
                <a:lnTo>
                  <a:pt x="3542" y="254"/>
                </a:lnTo>
                <a:lnTo>
                  <a:pt x="3543" y="238"/>
                </a:lnTo>
                <a:lnTo>
                  <a:pt x="3545" y="221"/>
                </a:lnTo>
                <a:lnTo>
                  <a:pt x="3551" y="207"/>
                </a:lnTo>
                <a:lnTo>
                  <a:pt x="3551" y="180"/>
                </a:lnTo>
                <a:lnTo>
                  <a:pt x="3554" y="180"/>
                </a:lnTo>
                <a:lnTo>
                  <a:pt x="3554" y="151"/>
                </a:lnTo>
                <a:lnTo>
                  <a:pt x="3558" y="151"/>
                </a:lnTo>
                <a:lnTo>
                  <a:pt x="3558" y="127"/>
                </a:lnTo>
                <a:lnTo>
                  <a:pt x="3562" y="127"/>
                </a:lnTo>
                <a:lnTo>
                  <a:pt x="3562" y="107"/>
                </a:lnTo>
                <a:lnTo>
                  <a:pt x="3565" y="107"/>
                </a:lnTo>
                <a:lnTo>
                  <a:pt x="3567" y="94"/>
                </a:lnTo>
                <a:lnTo>
                  <a:pt x="3569" y="85"/>
                </a:lnTo>
                <a:lnTo>
                  <a:pt x="3574" y="76"/>
                </a:lnTo>
                <a:lnTo>
                  <a:pt x="3576" y="74"/>
                </a:lnTo>
                <a:lnTo>
                  <a:pt x="3576" y="72"/>
                </a:lnTo>
                <a:lnTo>
                  <a:pt x="3576" y="72"/>
                </a:lnTo>
                <a:lnTo>
                  <a:pt x="3578" y="72"/>
                </a:lnTo>
                <a:lnTo>
                  <a:pt x="3580" y="72"/>
                </a:lnTo>
                <a:lnTo>
                  <a:pt x="3582" y="71"/>
                </a:lnTo>
                <a:lnTo>
                  <a:pt x="3576" y="103"/>
                </a:lnTo>
                <a:lnTo>
                  <a:pt x="3569" y="140"/>
                </a:lnTo>
                <a:lnTo>
                  <a:pt x="3562" y="171"/>
                </a:lnTo>
                <a:lnTo>
                  <a:pt x="3562" y="196"/>
                </a:lnTo>
                <a:lnTo>
                  <a:pt x="3558" y="196"/>
                </a:lnTo>
                <a:lnTo>
                  <a:pt x="3558" y="254"/>
                </a:lnTo>
                <a:lnTo>
                  <a:pt x="3554" y="254"/>
                </a:lnTo>
                <a:lnTo>
                  <a:pt x="3554" y="271"/>
                </a:lnTo>
                <a:lnTo>
                  <a:pt x="3558" y="271"/>
                </a:lnTo>
                <a:lnTo>
                  <a:pt x="3560" y="285"/>
                </a:lnTo>
                <a:lnTo>
                  <a:pt x="3558" y="301"/>
                </a:lnTo>
                <a:lnTo>
                  <a:pt x="3556" y="318"/>
                </a:lnTo>
                <a:lnTo>
                  <a:pt x="3556" y="334"/>
                </a:lnTo>
                <a:lnTo>
                  <a:pt x="3558" y="349"/>
                </a:lnTo>
                <a:lnTo>
                  <a:pt x="3562" y="360"/>
                </a:lnTo>
                <a:lnTo>
                  <a:pt x="3562" y="320"/>
                </a:lnTo>
                <a:lnTo>
                  <a:pt x="3571" y="314"/>
                </a:lnTo>
                <a:lnTo>
                  <a:pt x="3582" y="263"/>
                </a:lnTo>
                <a:lnTo>
                  <a:pt x="3591" y="263"/>
                </a:lnTo>
                <a:lnTo>
                  <a:pt x="3589" y="271"/>
                </a:lnTo>
                <a:lnTo>
                  <a:pt x="3587" y="283"/>
                </a:lnTo>
                <a:lnTo>
                  <a:pt x="3583" y="296"/>
                </a:lnTo>
                <a:lnTo>
                  <a:pt x="3580" y="307"/>
                </a:lnTo>
                <a:lnTo>
                  <a:pt x="3578" y="311"/>
                </a:lnTo>
                <a:lnTo>
                  <a:pt x="3578" y="314"/>
                </a:lnTo>
                <a:lnTo>
                  <a:pt x="3585" y="314"/>
                </a:lnTo>
                <a:lnTo>
                  <a:pt x="3587" y="340"/>
                </a:lnTo>
                <a:lnTo>
                  <a:pt x="3587" y="367"/>
                </a:lnTo>
                <a:lnTo>
                  <a:pt x="3587" y="394"/>
                </a:lnTo>
                <a:lnTo>
                  <a:pt x="3582" y="416"/>
                </a:lnTo>
                <a:lnTo>
                  <a:pt x="3585" y="416"/>
                </a:lnTo>
                <a:lnTo>
                  <a:pt x="3585" y="411"/>
                </a:lnTo>
                <a:lnTo>
                  <a:pt x="3591" y="411"/>
                </a:lnTo>
                <a:lnTo>
                  <a:pt x="3598" y="351"/>
                </a:lnTo>
                <a:lnTo>
                  <a:pt x="3602" y="351"/>
                </a:lnTo>
                <a:lnTo>
                  <a:pt x="3602" y="327"/>
                </a:lnTo>
                <a:lnTo>
                  <a:pt x="3605" y="327"/>
                </a:lnTo>
                <a:lnTo>
                  <a:pt x="3605" y="314"/>
                </a:lnTo>
                <a:lnTo>
                  <a:pt x="3611" y="314"/>
                </a:lnTo>
                <a:lnTo>
                  <a:pt x="3611" y="247"/>
                </a:lnTo>
                <a:lnTo>
                  <a:pt x="3614" y="247"/>
                </a:lnTo>
                <a:lnTo>
                  <a:pt x="3611" y="240"/>
                </a:lnTo>
                <a:lnTo>
                  <a:pt x="3611" y="163"/>
                </a:lnTo>
                <a:lnTo>
                  <a:pt x="3605" y="163"/>
                </a:lnTo>
                <a:lnTo>
                  <a:pt x="3605" y="147"/>
                </a:lnTo>
                <a:lnTo>
                  <a:pt x="3618" y="147"/>
                </a:lnTo>
                <a:lnTo>
                  <a:pt x="3620" y="169"/>
                </a:lnTo>
                <a:lnTo>
                  <a:pt x="3625" y="187"/>
                </a:lnTo>
                <a:lnTo>
                  <a:pt x="3631" y="203"/>
                </a:lnTo>
                <a:lnTo>
                  <a:pt x="3633" y="218"/>
                </a:lnTo>
                <a:lnTo>
                  <a:pt x="3633" y="232"/>
                </a:lnTo>
                <a:lnTo>
                  <a:pt x="3638" y="243"/>
                </a:lnTo>
                <a:lnTo>
                  <a:pt x="3634" y="163"/>
                </a:lnTo>
                <a:lnTo>
                  <a:pt x="3642" y="163"/>
                </a:lnTo>
                <a:lnTo>
                  <a:pt x="3642" y="131"/>
                </a:lnTo>
                <a:lnTo>
                  <a:pt x="3645" y="131"/>
                </a:lnTo>
                <a:lnTo>
                  <a:pt x="3645" y="100"/>
                </a:lnTo>
                <a:lnTo>
                  <a:pt x="3647" y="69"/>
                </a:lnTo>
                <a:lnTo>
                  <a:pt x="3654" y="43"/>
                </a:lnTo>
                <a:lnTo>
                  <a:pt x="3658" y="43"/>
                </a:lnTo>
                <a:lnTo>
                  <a:pt x="3658" y="107"/>
                </a:lnTo>
                <a:lnTo>
                  <a:pt x="3654" y="118"/>
                </a:lnTo>
                <a:lnTo>
                  <a:pt x="3653" y="132"/>
                </a:lnTo>
                <a:lnTo>
                  <a:pt x="3654" y="149"/>
                </a:lnTo>
                <a:lnTo>
                  <a:pt x="3654" y="165"/>
                </a:lnTo>
                <a:lnTo>
                  <a:pt x="3654" y="180"/>
                </a:lnTo>
                <a:lnTo>
                  <a:pt x="3651" y="200"/>
                </a:lnTo>
                <a:lnTo>
                  <a:pt x="3654" y="223"/>
                </a:lnTo>
                <a:lnTo>
                  <a:pt x="3658" y="223"/>
                </a:lnTo>
                <a:lnTo>
                  <a:pt x="3658" y="240"/>
                </a:lnTo>
                <a:lnTo>
                  <a:pt x="3662" y="240"/>
                </a:lnTo>
                <a:lnTo>
                  <a:pt x="3671" y="314"/>
                </a:lnTo>
                <a:lnTo>
                  <a:pt x="3691" y="314"/>
                </a:lnTo>
                <a:lnTo>
                  <a:pt x="3687" y="258"/>
                </a:lnTo>
                <a:lnTo>
                  <a:pt x="3682" y="205"/>
                </a:lnTo>
                <a:lnTo>
                  <a:pt x="3673" y="156"/>
                </a:lnTo>
                <a:lnTo>
                  <a:pt x="3662" y="107"/>
                </a:lnTo>
                <a:lnTo>
                  <a:pt x="3674" y="111"/>
                </a:lnTo>
                <a:lnTo>
                  <a:pt x="3678" y="138"/>
                </a:lnTo>
                <a:lnTo>
                  <a:pt x="3685" y="163"/>
                </a:lnTo>
                <a:lnTo>
                  <a:pt x="3685" y="187"/>
                </a:lnTo>
                <a:lnTo>
                  <a:pt x="3691" y="187"/>
                </a:lnTo>
                <a:lnTo>
                  <a:pt x="3691" y="211"/>
                </a:lnTo>
                <a:lnTo>
                  <a:pt x="3694" y="211"/>
                </a:lnTo>
                <a:lnTo>
                  <a:pt x="3694" y="231"/>
                </a:lnTo>
                <a:lnTo>
                  <a:pt x="3698" y="231"/>
                </a:lnTo>
                <a:lnTo>
                  <a:pt x="3700" y="243"/>
                </a:lnTo>
                <a:lnTo>
                  <a:pt x="3700" y="258"/>
                </a:lnTo>
                <a:lnTo>
                  <a:pt x="3702" y="269"/>
                </a:lnTo>
                <a:lnTo>
                  <a:pt x="3705" y="280"/>
                </a:lnTo>
                <a:lnTo>
                  <a:pt x="37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D569C80B-843F-4605-B81B-CA4D793D0D1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065520" y="6518491"/>
            <a:ext cx="6126480" cy="339510"/>
          </a:xfrm>
          <a:custGeom>
            <a:avLst/>
            <a:gdLst>
              <a:gd name="T0" fmla="*/ 4482 w 5998"/>
              <a:gd name="T1" fmla="*/ 420 h 654"/>
              <a:gd name="T2" fmla="*/ 1794 w 5998"/>
              <a:gd name="T3" fmla="*/ 367 h 654"/>
              <a:gd name="T4" fmla="*/ 4798 w 5998"/>
              <a:gd name="T5" fmla="*/ 367 h 654"/>
              <a:gd name="T6" fmla="*/ 3151 w 5998"/>
              <a:gd name="T7" fmla="*/ 420 h 654"/>
              <a:gd name="T8" fmla="*/ 2643 w 5998"/>
              <a:gd name="T9" fmla="*/ 345 h 654"/>
              <a:gd name="T10" fmla="*/ 3914 w 5998"/>
              <a:gd name="T11" fmla="*/ 314 h 654"/>
              <a:gd name="T12" fmla="*/ 3342 w 5998"/>
              <a:gd name="T13" fmla="*/ 411 h 654"/>
              <a:gd name="T14" fmla="*/ 4691 w 5998"/>
              <a:gd name="T15" fmla="*/ 334 h 654"/>
              <a:gd name="T16" fmla="*/ 5785 w 5998"/>
              <a:gd name="T17" fmla="*/ 280 h 654"/>
              <a:gd name="T18" fmla="*/ 3431 w 5998"/>
              <a:gd name="T19" fmla="*/ 374 h 654"/>
              <a:gd name="T20" fmla="*/ 3051 w 5998"/>
              <a:gd name="T21" fmla="*/ 392 h 654"/>
              <a:gd name="T22" fmla="*/ 2302 w 5998"/>
              <a:gd name="T23" fmla="*/ 298 h 654"/>
              <a:gd name="T24" fmla="*/ 5942 w 5998"/>
              <a:gd name="T25" fmla="*/ 214 h 654"/>
              <a:gd name="T26" fmla="*/ 2011 w 5998"/>
              <a:gd name="T27" fmla="*/ 260 h 654"/>
              <a:gd name="T28" fmla="*/ 5338 w 5998"/>
              <a:gd name="T29" fmla="*/ 187 h 654"/>
              <a:gd name="T30" fmla="*/ 2351 w 5998"/>
              <a:gd name="T31" fmla="*/ 267 h 654"/>
              <a:gd name="T32" fmla="*/ 1998 w 5998"/>
              <a:gd name="T33" fmla="*/ 163 h 654"/>
              <a:gd name="T34" fmla="*/ 2534 w 5998"/>
              <a:gd name="T35" fmla="*/ 171 h 654"/>
              <a:gd name="T36" fmla="*/ 3734 w 5998"/>
              <a:gd name="T37" fmla="*/ 40 h 654"/>
              <a:gd name="T38" fmla="*/ 3865 w 5998"/>
              <a:gd name="T39" fmla="*/ 214 h 654"/>
              <a:gd name="T40" fmla="*/ 3980 w 5998"/>
              <a:gd name="T41" fmla="*/ 136 h 654"/>
              <a:gd name="T42" fmla="*/ 4140 w 5998"/>
              <a:gd name="T43" fmla="*/ 178 h 654"/>
              <a:gd name="T44" fmla="*/ 4265 w 5998"/>
              <a:gd name="T45" fmla="*/ 347 h 654"/>
              <a:gd name="T46" fmla="*/ 4465 w 5998"/>
              <a:gd name="T47" fmla="*/ 323 h 654"/>
              <a:gd name="T48" fmla="*/ 4525 w 5998"/>
              <a:gd name="T49" fmla="*/ 220 h 654"/>
              <a:gd name="T50" fmla="*/ 4645 w 5998"/>
              <a:gd name="T51" fmla="*/ 311 h 654"/>
              <a:gd name="T52" fmla="*/ 4794 w 5998"/>
              <a:gd name="T53" fmla="*/ 280 h 654"/>
              <a:gd name="T54" fmla="*/ 4849 w 5998"/>
              <a:gd name="T55" fmla="*/ 209 h 654"/>
              <a:gd name="T56" fmla="*/ 5034 w 5998"/>
              <a:gd name="T57" fmla="*/ 271 h 654"/>
              <a:gd name="T58" fmla="*/ 5125 w 5998"/>
              <a:gd name="T59" fmla="*/ 67 h 654"/>
              <a:gd name="T60" fmla="*/ 5262 w 5998"/>
              <a:gd name="T61" fmla="*/ 327 h 654"/>
              <a:gd name="T62" fmla="*/ 5414 w 5998"/>
              <a:gd name="T63" fmla="*/ 163 h 654"/>
              <a:gd name="T64" fmla="*/ 5565 w 5998"/>
              <a:gd name="T65" fmla="*/ 283 h 654"/>
              <a:gd name="T66" fmla="*/ 5654 w 5998"/>
              <a:gd name="T67" fmla="*/ 156 h 654"/>
              <a:gd name="T68" fmla="*/ 5774 w 5998"/>
              <a:gd name="T69" fmla="*/ 300 h 654"/>
              <a:gd name="T70" fmla="*/ 5891 w 5998"/>
              <a:gd name="T71" fmla="*/ 136 h 654"/>
              <a:gd name="T72" fmla="*/ 51 w 5998"/>
              <a:gd name="T73" fmla="*/ 287 h 654"/>
              <a:gd name="T74" fmla="*/ 145 w 5998"/>
              <a:gd name="T75" fmla="*/ 214 h 654"/>
              <a:gd name="T76" fmla="*/ 251 w 5998"/>
              <a:gd name="T77" fmla="*/ 131 h 654"/>
              <a:gd name="T78" fmla="*/ 420 w 5998"/>
              <a:gd name="T79" fmla="*/ 178 h 654"/>
              <a:gd name="T80" fmla="*/ 545 w 5998"/>
              <a:gd name="T81" fmla="*/ 347 h 654"/>
              <a:gd name="T82" fmla="*/ 745 w 5998"/>
              <a:gd name="T83" fmla="*/ 323 h 654"/>
              <a:gd name="T84" fmla="*/ 814 w 5998"/>
              <a:gd name="T85" fmla="*/ 254 h 654"/>
              <a:gd name="T86" fmla="*/ 934 w 5998"/>
              <a:gd name="T87" fmla="*/ 367 h 654"/>
              <a:gd name="T88" fmla="*/ 1063 w 5998"/>
              <a:gd name="T89" fmla="*/ 223 h 654"/>
              <a:gd name="T90" fmla="*/ 1165 w 5998"/>
              <a:gd name="T91" fmla="*/ 247 h 654"/>
              <a:gd name="T92" fmla="*/ 1303 w 5998"/>
              <a:gd name="T93" fmla="*/ 183 h 654"/>
              <a:gd name="T94" fmla="*/ 1420 w 5998"/>
              <a:gd name="T95" fmla="*/ 98 h 654"/>
              <a:gd name="T96" fmla="*/ 1578 w 5998"/>
              <a:gd name="T97" fmla="*/ 143 h 654"/>
              <a:gd name="T98" fmla="*/ 1762 w 5998"/>
              <a:gd name="T99" fmla="*/ 123 h 654"/>
              <a:gd name="T100" fmla="*/ 1871 w 5998"/>
              <a:gd name="T101" fmla="*/ 260 h 654"/>
              <a:gd name="T102" fmla="*/ 1962 w 5998"/>
              <a:gd name="T103" fmla="*/ 43 h 654"/>
              <a:gd name="T104" fmla="*/ 2098 w 5998"/>
              <a:gd name="T105" fmla="*/ 267 h 654"/>
              <a:gd name="T106" fmla="*/ 2227 w 5998"/>
              <a:gd name="T107" fmla="*/ 185 h 654"/>
              <a:gd name="T108" fmla="*/ 2402 w 5998"/>
              <a:gd name="T109" fmla="*/ 143 h 654"/>
              <a:gd name="T110" fmla="*/ 2578 w 5998"/>
              <a:gd name="T111" fmla="*/ 131 h 654"/>
              <a:gd name="T112" fmla="*/ 2731 w 5998"/>
              <a:gd name="T113" fmla="*/ 94 h 654"/>
              <a:gd name="T114" fmla="*/ 2878 w 5998"/>
              <a:gd name="T115" fmla="*/ 274 h 654"/>
              <a:gd name="T116" fmla="*/ 3003 w 5998"/>
              <a:gd name="T117" fmla="*/ 285 h 654"/>
              <a:gd name="T118" fmla="*/ 3191 w 5998"/>
              <a:gd name="T119" fmla="*/ 67 h 654"/>
              <a:gd name="T120" fmla="*/ 3311 w 5998"/>
              <a:gd name="T121" fmla="*/ 251 h 654"/>
              <a:gd name="T122" fmla="*/ 3476 w 5998"/>
              <a:gd name="T123" fmla="*/ 292 h 654"/>
              <a:gd name="T124" fmla="*/ 3578 w 5998"/>
              <a:gd name="T125" fmla="*/ 314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998" h="654">
                <a:moveTo>
                  <a:pt x="2642" y="447"/>
                </a:moveTo>
                <a:lnTo>
                  <a:pt x="2642" y="460"/>
                </a:lnTo>
                <a:lnTo>
                  <a:pt x="2645" y="460"/>
                </a:lnTo>
                <a:lnTo>
                  <a:pt x="2645" y="447"/>
                </a:lnTo>
                <a:lnTo>
                  <a:pt x="2642" y="447"/>
                </a:lnTo>
                <a:close/>
                <a:moveTo>
                  <a:pt x="4805" y="443"/>
                </a:moveTo>
                <a:lnTo>
                  <a:pt x="4805" y="463"/>
                </a:lnTo>
                <a:lnTo>
                  <a:pt x="4811" y="463"/>
                </a:lnTo>
                <a:lnTo>
                  <a:pt x="4811" y="443"/>
                </a:lnTo>
                <a:lnTo>
                  <a:pt x="4805" y="443"/>
                </a:lnTo>
                <a:close/>
                <a:moveTo>
                  <a:pt x="1085" y="443"/>
                </a:moveTo>
                <a:lnTo>
                  <a:pt x="1085" y="463"/>
                </a:lnTo>
                <a:lnTo>
                  <a:pt x="1091" y="463"/>
                </a:lnTo>
                <a:lnTo>
                  <a:pt x="1091" y="443"/>
                </a:lnTo>
                <a:lnTo>
                  <a:pt x="1085" y="443"/>
                </a:lnTo>
                <a:close/>
                <a:moveTo>
                  <a:pt x="38" y="440"/>
                </a:moveTo>
                <a:lnTo>
                  <a:pt x="38" y="463"/>
                </a:lnTo>
                <a:lnTo>
                  <a:pt x="42" y="463"/>
                </a:lnTo>
                <a:lnTo>
                  <a:pt x="42" y="440"/>
                </a:lnTo>
                <a:lnTo>
                  <a:pt x="38" y="440"/>
                </a:lnTo>
                <a:close/>
                <a:moveTo>
                  <a:pt x="5774" y="434"/>
                </a:moveTo>
                <a:lnTo>
                  <a:pt x="5774" y="460"/>
                </a:lnTo>
                <a:lnTo>
                  <a:pt x="5778" y="460"/>
                </a:lnTo>
                <a:lnTo>
                  <a:pt x="5778" y="434"/>
                </a:lnTo>
                <a:lnTo>
                  <a:pt x="5774" y="434"/>
                </a:lnTo>
                <a:close/>
                <a:moveTo>
                  <a:pt x="2054" y="434"/>
                </a:moveTo>
                <a:lnTo>
                  <a:pt x="2054" y="460"/>
                </a:lnTo>
                <a:lnTo>
                  <a:pt x="2058" y="460"/>
                </a:lnTo>
                <a:lnTo>
                  <a:pt x="2058" y="434"/>
                </a:lnTo>
                <a:lnTo>
                  <a:pt x="2054" y="434"/>
                </a:lnTo>
                <a:close/>
                <a:moveTo>
                  <a:pt x="5362" y="431"/>
                </a:moveTo>
                <a:lnTo>
                  <a:pt x="5360" y="443"/>
                </a:lnTo>
                <a:lnTo>
                  <a:pt x="5360" y="452"/>
                </a:lnTo>
                <a:lnTo>
                  <a:pt x="5362" y="463"/>
                </a:lnTo>
                <a:lnTo>
                  <a:pt x="5365" y="463"/>
                </a:lnTo>
                <a:lnTo>
                  <a:pt x="5365" y="431"/>
                </a:lnTo>
                <a:lnTo>
                  <a:pt x="5362" y="431"/>
                </a:lnTo>
                <a:close/>
                <a:moveTo>
                  <a:pt x="1642" y="431"/>
                </a:moveTo>
                <a:lnTo>
                  <a:pt x="1640" y="443"/>
                </a:lnTo>
                <a:lnTo>
                  <a:pt x="1640" y="452"/>
                </a:lnTo>
                <a:lnTo>
                  <a:pt x="1642" y="463"/>
                </a:lnTo>
                <a:lnTo>
                  <a:pt x="1645" y="463"/>
                </a:lnTo>
                <a:lnTo>
                  <a:pt x="1645" y="431"/>
                </a:lnTo>
                <a:lnTo>
                  <a:pt x="1642" y="431"/>
                </a:lnTo>
                <a:close/>
                <a:moveTo>
                  <a:pt x="2551" y="427"/>
                </a:moveTo>
                <a:lnTo>
                  <a:pt x="2551" y="443"/>
                </a:lnTo>
                <a:lnTo>
                  <a:pt x="2554" y="443"/>
                </a:lnTo>
                <a:lnTo>
                  <a:pt x="2554" y="427"/>
                </a:lnTo>
                <a:lnTo>
                  <a:pt x="2551" y="427"/>
                </a:lnTo>
                <a:close/>
                <a:moveTo>
                  <a:pt x="4274" y="423"/>
                </a:moveTo>
                <a:lnTo>
                  <a:pt x="4274" y="443"/>
                </a:lnTo>
                <a:lnTo>
                  <a:pt x="4278" y="443"/>
                </a:lnTo>
                <a:lnTo>
                  <a:pt x="4278" y="423"/>
                </a:lnTo>
                <a:lnTo>
                  <a:pt x="4274" y="423"/>
                </a:lnTo>
                <a:close/>
                <a:moveTo>
                  <a:pt x="554" y="423"/>
                </a:moveTo>
                <a:lnTo>
                  <a:pt x="554" y="443"/>
                </a:lnTo>
                <a:lnTo>
                  <a:pt x="558" y="443"/>
                </a:lnTo>
                <a:lnTo>
                  <a:pt x="558" y="423"/>
                </a:lnTo>
                <a:lnTo>
                  <a:pt x="554" y="423"/>
                </a:lnTo>
                <a:close/>
                <a:moveTo>
                  <a:pt x="5365" y="416"/>
                </a:moveTo>
                <a:lnTo>
                  <a:pt x="5365" y="427"/>
                </a:lnTo>
                <a:lnTo>
                  <a:pt x="5371" y="427"/>
                </a:lnTo>
                <a:lnTo>
                  <a:pt x="5371" y="416"/>
                </a:lnTo>
                <a:lnTo>
                  <a:pt x="5365" y="416"/>
                </a:lnTo>
                <a:close/>
                <a:moveTo>
                  <a:pt x="1645" y="416"/>
                </a:moveTo>
                <a:lnTo>
                  <a:pt x="1645" y="427"/>
                </a:lnTo>
                <a:lnTo>
                  <a:pt x="1651" y="427"/>
                </a:lnTo>
                <a:lnTo>
                  <a:pt x="1651" y="416"/>
                </a:lnTo>
                <a:lnTo>
                  <a:pt x="1645" y="416"/>
                </a:lnTo>
                <a:close/>
                <a:moveTo>
                  <a:pt x="4478" y="407"/>
                </a:moveTo>
                <a:lnTo>
                  <a:pt x="4478" y="420"/>
                </a:lnTo>
                <a:lnTo>
                  <a:pt x="4482" y="420"/>
                </a:lnTo>
                <a:lnTo>
                  <a:pt x="4482" y="407"/>
                </a:lnTo>
                <a:lnTo>
                  <a:pt x="4478" y="407"/>
                </a:lnTo>
                <a:close/>
                <a:moveTo>
                  <a:pt x="758" y="407"/>
                </a:moveTo>
                <a:lnTo>
                  <a:pt x="758" y="420"/>
                </a:lnTo>
                <a:lnTo>
                  <a:pt x="762" y="420"/>
                </a:lnTo>
                <a:lnTo>
                  <a:pt x="762" y="407"/>
                </a:lnTo>
                <a:lnTo>
                  <a:pt x="758" y="407"/>
                </a:lnTo>
                <a:close/>
                <a:moveTo>
                  <a:pt x="5365" y="380"/>
                </a:moveTo>
                <a:lnTo>
                  <a:pt x="5365" y="407"/>
                </a:lnTo>
                <a:lnTo>
                  <a:pt x="5371" y="407"/>
                </a:lnTo>
                <a:lnTo>
                  <a:pt x="5371" y="380"/>
                </a:lnTo>
                <a:lnTo>
                  <a:pt x="5365" y="380"/>
                </a:lnTo>
                <a:close/>
                <a:moveTo>
                  <a:pt x="1645" y="380"/>
                </a:moveTo>
                <a:lnTo>
                  <a:pt x="1645" y="407"/>
                </a:lnTo>
                <a:lnTo>
                  <a:pt x="1651" y="407"/>
                </a:lnTo>
                <a:lnTo>
                  <a:pt x="1651" y="380"/>
                </a:lnTo>
                <a:lnTo>
                  <a:pt x="1645" y="380"/>
                </a:lnTo>
                <a:close/>
                <a:moveTo>
                  <a:pt x="5505" y="371"/>
                </a:moveTo>
                <a:lnTo>
                  <a:pt x="5505" y="385"/>
                </a:lnTo>
                <a:lnTo>
                  <a:pt x="5503" y="400"/>
                </a:lnTo>
                <a:lnTo>
                  <a:pt x="5505" y="412"/>
                </a:lnTo>
                <a:lnTo>
                  <a:pt x="5511" y="423"/>
                </a:lnTo>
                <a:lnTo>
                  <a:pt x="5511" y="411"/>
                </a:lnTo>
                <a:lnTo>
                  <a:pt x="5511" y="394"/>
                </a:lnTo>
                <a:lnTo>
                  <a:pt x="5511" y="381"/>
                </a:lnTo>
                <a:lnTo>
                  <a:pt x="5505" y="371"/>
                </a:lnTo>
                <a:close/>
                <a:moveTo>
                  <a:pt x="1785" y="371"/>
                </a:moveTo>
                <a:lnTo>
                  <a:pt x="1785" y="385"/>
                </a:lnTo>
                <a:lnTo>
                  <a:pt x="1783" y="400"/>
                </a:lnTo>
                <a:lnTo>
                  <a:pt x="1785" y="412"/>
                </a:lnTo>
                <a:lnTo>
                  <a:pt x="1791" y="423"/>
                </a:lnTo>
                <a:lnTo>
                  <a:pt x="1791" y="411"/>
                </a:lnTo>
                <a:lnTo>
                  <a:pt x="1791" y="394"/>
                </a:lnTo>
                <a:lnTo>
                  <a:pt x="1791" y="381"/>
                </a:lnTo>
                <a:lnTo>
                  <a:pt x="1785" y="371"/>
                </a:lnTo>
                <a:close/>
                <a:moveTo>
                  <a:pt x="2351" y="367"/>
                </a:moveTo>
                <a:lnTo>
                  <a:pt x="2349" y="380"/>
                </a:lnTo>
                <a:lnTo>
                  <a:pt x="2349" y="396"/>
                </a:lnTo>
                <a:lnTo>
                  <a:pt x="2351" y="409"/>
                </a:lnTo>
                <a:lnTo>
                  <a:pt x="2354" y="420"/>
                </a:lnTo>
                <a:lnTo>
                  <a:pt x="2354" y="405"/>
                </a:lnTo>
                <a:lnTo>
                  <a:pt x="2354" y="391"/>
                </a:lnTo>
                <a:lnTo>
                  <a:pt x="2354" y="376"/>
                </a:lnTo>
                <a:lnTo>
                  <a:pt x="2351" y="367"/>
                </a:lnTo>
                <a:close/>
                <a:moveTo>
                  <a:pt x="2305" y="363"/>
                </a:moveTo>
                <a:lnTo>
                  <a:pt x="2305" y="374"/>
                </a:lnTo>
                <a:lnTo>
                  <a:pt x="2311" y="374"/>
                </a:lnTo>
                <a:lnTo>
                  <a:pt x="2311" y="363"/>
                </a:lnTo>
                <a:lnTo>
                  <a:pt x="2305" y="363"/>
                </a:lnTo>
                <a:close/>
                <a:moveTo>
                  <a:pt x="5511" y="360"/>
                </a:moveTo>
                <a:lnTo>
                  <a:pt x="5511" y="367"/>
                </a:lnTo>
                <a:lnTo>
                  <a:pt x="5514" y="367"/>
                </a:lnTo>
                <a:lnTo>
                  <a:pt x="5514" y="360"/>
                </a:lnTo>
                <a:lnTo>
                  <a:pt x="5511" y="360"/>
                </a:lnTo>
                <a:close/>
                <a:moveTo>
                  <a:pt x="5218" y="360"/>
                </a:moveTo>
                <a:lnTo>
                  <a:pt x="5218" y="387"/>
                </a:lnTo>
                <a:lnTo>
                  <a:pt x="5222" y="387"/>
                </a:lnTo>
                <a:lnTo>
                  <a:pt x="5222" y="360"/>
                </a:lnTo>
                <a:lnTo>
                  <a:pt x="5218" y="360"/>
                </a:lnTo>
                <a:close/>
                <a:moveTo>
                  <a:pt x="4374" y="360"/>
                </a:moveTo>
                <a:lnTo>
                  <a:pt x="4374" y="383"/>
                </a:lnTo>
                <a:lnTo>
                  <a:pt x="4378" y="383"/>
                </a:lnTo>
                <a:lnTo>
                  <a:pt x="4378" y="360"/>
                </a:lnTo>
                <a:lnTo>
                  <a:pt x="4374" y="360"/>
                </a:lnTo>
                <a:close/>
                <a:moveTo>
                  <a:pt x="3485" y="360"/>
                </a:moveTo>
                <a:lnTo>
                  <a:pt x="3485" y="367"/>
                </a:lnTo>
                <a:lnTo>
                  <a:pt x="3491" y="367"/>
                </a:lnTo>
                <a:lnTo>
                  <a:pt x="3491" y="360"/>
                </a:lnTo>
                <a:lnTo>
                  <a:pt x="3485" y="360"/>
                </a:lnTo>
                <a:close/>
                <a:moveTo>
                  <a:pt x="1791" y="360"/>
                </a:moveTo>
                <a:lnTo>
                  <a:pt x="1791" y="367"/>
                </a:lnTo>
                <a:lnTo>
                  <a:pt x="1794" y="367"/>
                </a:lnTo>
                <a:lnTo>
                  <a:pt x="1794" y="360"/>
                </a:lnTo>
                <a:lnTo>
                  <a:pt x="1791" y="360"/>
                </a:lnTo>
                <a:close/>
                <a:moveTo>
                  <a:pt x="1498" y="360"/>
                </a:moveTo>
                <a:lnTo>
                  <a:pt x="1498" y="387"/>
                </a:lnTo>
                <a:lnTo>
                  <a:pt x="1502" y="387"/>
                </a:lnTo>
                <a:lnTo>
                  <a:pt x="1502" y="360"/>
                </a:lnTo>
                <a:lnTo>
                  <a:pt x="1498" y="360"/>
                </a:lnTo>
                <a:close/>
                <a:moveTo>
                  <a:pt x="654" y="360"/>
                </a:moveTo>
                <a:lnTo>
                  <a:pt x="654" y="383"/>
                </a:lnTo>
                <a:lnTo>
                  <a:pt x="658" y="383"/>
                </a:lnTo>
                <a:lnTo>
                  <a:pt x="658" y="360"/>
                </a:lnTo>
                <a:lnTo>
                  <a:pt x="654" y="360"/>
                </a:lnTo>
                <a:close/>
                <a:moveTo>
                  <a:pt x="5971" y="356"/>
                </a:moveTo>
                <a:lnTo>
                  <a:pt x="5971" y="380"/>
                </a:lnTo>
                <a:lnTo>
                  <a:pt x="5974" y="380"/>
                </a:lnTo>
                <a:lnTo>
                  <a:pt x="5974" y="356"/>
                </a:lnTo>
                <a:lnTo>
                  <a:pt x="5971" y="356"/>
                </a:lnTo>
                <a:close/>
                <a:moveTo>
                  <a:pt x="4898" y="356"/>
                </a:moveTo>
                <a:lnTo>
                  <a:pt x="4898" y="383"/>
                </a:lnTo>
                <a:lnTo>
                  <a:pt x="4902" y="383"/>
                </a:lnTo>
                <a:lnTo>
                  <a:pt x="4902" y="356"/>
                </a:lnTo>
                <a:lnTo>
                  <a:pt x="4898" y="356"/>
                </a:lnTo>
                <a:close/>
                <a:moveTo>
                  <a:pt x="4665" y="356"/>
                </a:moveTo>
                <a:lnTo>
                  <a:pt x="4665" y="374"/>
                </a:lnTo>
                <a:lnTo>
                  <a:pt x="4671" y="374"/>
                </a:lnTo>
                <a:lnTo>
                  <a:pt x="4671" y="356"/>
                </a:lnTo>
                <a:lnTo>
                  <a:pt x="4665" y="356"/>
                </a:lnTo>
                <a:close/>
                <a:moveTo>
                  <a:pt x="2251" y="356"/>
                </a:moveTo>
                <a:lnTo>
                  <a:pt x="2251" y="380"/>
                </a:lnTo>
                <a:lnTo>
                  <a:pt x="2254" y="380"/>
                </a:lnTo>
                <a:lnTo>
                  <a:pt x="2254" y="356"/>
                </a:lnTo>
                <a:lnTo>
                  <a:pt x="2251" y="356"/>
                </a:lnTo>
                <a:close/>
                <a:moveTo>
                  <a:pt x="1178" y="356"/>
                </a:moveTo>
                <a:lnTo>
                  <a:pt x="1178" y="383"/>
                </a:lnTo>
                <a:lnTo>
                  <a:pt x="1182" y="383"/>
                </a:lnTo>
                <a:lnTo>
                  <a:pt x="1182" y="356"/>
                </a:lnTo>
                <a:lnTo>
                  <a:pt x="1178" y="356"/>
                </a:lnTo>
                <a:close/>
                <a:moveTo>
                  <a:pt x="945" y="356"/>
                </a:moveTo>
                <a:lnTo>
                  <a:pt x="945" y="374"/>
                </a:lnTo>
                <a:lnTo>
                  <a:pt x="951" y="374"/>
                </a:lnTo>
                <a:lnTo>
                  <a:pt x="951" y="356"/>
                </a:lnTo>
                <a:lnTo>
                  <a:pt x="945" y="356"/>
                </a:lnTo>
                <a:close/>
                <a:moveTo>
                  <a:pt x="5771" y="347"/>
                </a:moveTo>
                <a:lnTo>
                  <a:pt x="5769" y="361"/>
                </a:lnTo>
                <a:lnTo>
                  <a:pt x="5769" y="381"/>
                </a:lnTo>
                <a:lnTo>
                  <a:pt x="5769" y="403"/>
                </a:lnTo>
                <a:lnTo>
                  <a:pt x="5771" y="421"/>
                </a:lnTo>
                <a:lnTo>
                  <a:pt x="5774" y="431"/>
                </a:lnTo>
                <a:lnTo>
                  <a:pt x="5774" y="416"/>
                </a:lnTo>
                <a:lnTo>
                  <a:pt x="5774" y="396"/>
                </a:lnTo>
                <a:lnTo>
                  <a:pt x="5774" y="376"/>
                </a:lnTo>
                <a:lnTo>
                  <a:pt x="5774" y="358"/>
                </a:lnTo>
                <a:lnTo>
                  <a:pt x="5771" y="347"/>
                </a:lnTo>
                <a:close/>
                <a:moveTo>
                  <a:pt x="4778" y="347"/>
                </a:moveTo>
                <a:lnTo>
                  <a:pt x="4782" y="354"/>
                </a:lnTo>
                <a:lnTo>
                  <a:pt x="4783" y="361"/>
                </a:lnTo>
                <a:lnTo>
                  <a:pt x="4787" y="369"/>
                </a:lnTo>
                <a:lnTo>
                  <a:pt x="4791" y="374"/>
                </a:lnTo>
                <a:lnTo>
                  <a:pt x="4791" y="391"/>
                </a:lnTo>
                <a:lnTo>
                  <a:pt x="4794" y="391"/>
                </a:lnTo>
                <a:lnTo>
                  <a:pt x="4796" y="403"/>
                </a:lnTo>
                <a:lnTo>
                  <a:pt x="4798" y="414"/>
                </a:lnTo>
                <a:lnTo>
                  <a:pt x="4802" y="423"/>
                </a:lnTo>
                <a:lnTo>
                  <a:pt x="4803" y="420"/>
                </a:lnTo>
                <a:lnTo>
                  <a:pt x="4807" y="416"/>
                </a:lnTo>
                <a:lnTo>
                  <a:pt x="4807" y="414"/>
                </a:lnTo>
                <a:lnTo>
                  <a:pt x="4809" y="409"/>
                </a:lnTo>
                <a:lnTo>
                  <a:pt x="4811" y="403"/>
                </a:lnTo>
                <a:lnTo>
                  <a:pt x="4805" y="403"/>
                </a:lnTo>
                <a:lnTo>
                  <a:pt x="4802" y="383"/>
                </a:lnTo>
                <a:lnTo>
                  <a:pt x="4798" y="383"/>
                </a:lnTo>
                <a:lnTo>
                  <a:pt x="4798" y="367"/>
                </a:lnTo>
                <a:lnTo>
                  <a:pt x="4791" y="363"/>
                </a:lnTo>
                <a:lnTo>
                  <a:pt x="4791" y="356"/>
                </a:lnTo>
                <a:lnTo>
                  <a:pt x="4778" y="347"/>
                </a:lnTo>
                <a:close/>
                <a:moveTo>
                  <a:pt x="2051" y="347"/>
                </a:moveTo>
                <a:lnTo>
                  <a:pt x="2049" y="361"/>
                </a:lnTo>
                <a:lnTo>
                  <a:pt x="2049" y="381"/>
                </a:lnTo>
                <a:lnTo>
                  <a:pt x="2049" y="403"/>
                </a:lnTo>
                <a:lnTo>
                  <a:pt x="2051" y="421"/>
                </a:lnTo>
                <a:lnTo>
                  <a:pt x="2054" y="431"/>
                </a:lnTo>
                <a:lnTo>
                  <a:pt x="2054" y="416"/>
                </a:lnTo>
                <a:lnTo>
                  <a:pt x="2054" y="396"/>
                </a:lnTo>
                <a:lnTo>
                  <a:pt x="2054" y="376"/>
                </a:lnTo>
                <a:lnTo>
                  <a:pt x="2054" y="358"/>
                </a:lnTo>
                <a:lnTo>
                  <a:pt x="2051" y="347"/>
                </a:lnTo>
                <a:close/>
                <a:moveTo>
                  <a:pt x="1058" y="347"/>
                </a:moveTo>
                <a:lnTo>
                  <a:pt x="1062" y="354"/>
                </a:lnTo>
                <a:lnTo>
                  <a:pt x="1063" y="361"/>
                </a:lnTo>
                <a:lnTo>
                  <a:pt x="1067" y="369"/>
                </a:lnTo>
                <a:lnTo>
                  <a:pt x="1071" y="374"/>
                </a:lnTo>
                <a:lnTo>
                  <a:pt x="1071" y="391"/>
                </a:lnTo>
                <a:lnTo>
                  <a:pt x="1074" y="391"/>
                </a:lnTo>
                <a:lnTo>
                  <a:pt x="1076" y="403"/>
                </a:lnTo>
                <a:lnTo>
                  <a:pt x="1078" y="414"/>
                </a:lnTo>
                <a:lnTo>
                  <a:pt x="1082" y="423"/>
                </a:lnTo>
                <a:lnTo>
                  <a:pt x="1085" y="420"/>
                </a:lnTo>
                <a:lnTo>
                  <a:pt x="1087" y="416"/>
                </a:lnTo>
                <a:lnTo>
                  <a:pt x="1087" y="414"/>
                </a:lnTo>
                <a:lnTo>
                  <a:pt x="1089" y="409"/>
                </a:lnTo>
                <a:lnTo>
                  <a:pt x="1091" y="403"/>
                </a:lnTo>
                <a:lnTo>
                  <a:pt x="1085" y="403"/>
                </a:lnTo>
                <a:lnTo>
                  <a:pt x="1082" y="383"/>
                </a:lnTo>
                <a:lnTo>
                  <a:pt x="1078" y="383"/>
                </a:lnTo>
                <a:lnTo>
                  <a:pt x="1078" y="367"/>
                </a:lnTo>
                <a:lnTo>
                  <a:pt x="1071" y="363"/>
                </a:lnTo>
                <a:lnTo>
                  <a:pt x="1071" y="356"/>
                </a:lnTo>
                <a:lnTo>
                  <a:pt x="1058" y="347"/>
                </a:lnTo>
                <a:close/>
                <a:moveTo>
                  <a:pt x="5002" y="343"/>
                </a:moveTo>
                <a:lnTo>
                  <a:pt x="4998" y="356"/>
                </a:lnTo>
                <a:lnTo>
                  <a:pt x="4994" y="356"/>
                </a:lnTo>
                <a:lnTo>
                  <a:pt x="4998" y="411"/>
                </a:lnTo>
                <a:lnTo>
                  <a:pt x="5002" y="411"/>
                </a:lnTo>
                <a:lnTo>
                  <a:pt x="5002" y="440"/>
                </a:lnTo>
                <a:lnTo>
                  <a:pt x="5005" y="440"/>
                </a:lnTo>
                <a:lnTo>
                  <a:pt x="5007" y="425"/>
                </a:lnTo>
                <a:lnTo>
                  <a:pt x="5007" y="407"/>
                </a:lnTo>
                <a:lnTo>
                  <a:pt x="5007" y="387"/>
                </a:lnTo>
                <a:lnTo>
                  <a:pt x="5007" y="367"/>
                </a:lnTo>
                <a:lnTo>
                  <a:pt x="5005" y="352"/>
                </a:lnTo>
                <a:lnTo>
                  <a:pt x="5002" y="343"/>
                </a:lnTo>
                <a:close/>
                <a:moveTo>
                  <a:pt x="4958" y="343"/>
                </a:moveTo>
                <a:lnTo>
                  <a:pt x="4958" y="351"/>
                </a:lnTo>
                <a:lnTo>
                  <a:pt x="4951" y="356"/>
                </a:lnTo>
                <a:lnTo>
                  <a:pt x="4954" y="400"/>
                </a:lnTo>
                <a:lnTo>
                  <a:pt x="4958" y="400"/>
                </a:lnTo>
                <a:lnTo>
                  <a:pt x="4960" y="411"/>
                </a:lnTo>
                <a:lnTo>
                  <a:pt x="4958" y="421"/>
                </a:lnTo>
                <a:lnTo>
                  <a:pt x="4958" y="431"/>
                </a:lnTo>
                <a:lnTo>
                  <a:pt x="4962" y="440"/>
                </a:lnTo>
                <a:lnTo>
                  <a:pt x="4962" y="425"/>
                </a:lnTo>
                <a:lnTo>
                  <a:pt x="4963" y="407"/>
                </a:lnTo>
                <a:lnTo>
                  <a:pt x="4963" y="387"/>
                </a:lnTo>
                <a:lnTo>
                  <a:pt x="4963" y="367"/>
                </a:lnTo>
                <a:lnTo>
                  <a:pt x="4962" y="352"/>
                </a:lnTo>
                <a:lnTo>
                  <a:pt x="4958" y="343"/>
                </a:lnTo>
                <a:close/>
                <a:moveTo>
                  <a:pt x="3162" y="343"/>
                </a:moveTo>
                <a:lnTo>
                  <a:pt x="3154" y="380"/>
                </a:lnTo>
                <a:lnTo>
                  <a:pt x="3151" y="380"/>
                </a:lnTo>
                <a:lnTo>
                  <a:pt x="3151" y="391"/>
                </a:lnTo>
                <a:lnTo>
                  <a:pt x="3145" y="391"/>
                </a:lnTo>
                <a:lnTo>
                  <a:pt x="3145" y="396"/>
                </a:lnTo>
                <a:lnTo>
                  <a:pt x="3151" y="396"/>
                </a:lnTo>
                <a:lnTo>
                  <a:pt x="3151" y="420"/>
                </a:lnTo>
                <a:lnTo>
                  <a:pt x="3154" y="420"/>
                </a:lnTo>
                <a:lnTo>
                  <a:pt x="3154" y="463"/>
                </a:lnTo>
                <a:lnTo>
                  <a:pt x="3158" y="463"/>
                </a:lnTo>
                <a:lnTo>
                  <a:pt x="3158" y="460"/>
                </a:lnTo>
                <a:lnTo>
                  <a:pt x="3162" y="449"/>
                </a:lnTo>
                <a:lnTo>
                  <a:pt x="3163" y="436"/>
                </a:lnTo>
                <a:lnTo>
                  <a:pt x="3162" y="418"/>
                </a:lnTo>
                <a:lnTo>
                  <a:pt x="3162" y="401"/>
                </a:lnTo>
                <a:lnTo>
                  <a:pt x="3160" y="385"/>
                </a:lnTo>
                <a:lnTo>
                  <a:pt x="3162" y="371"/>
                </a:lnTo>
                <a:lnTo>
                  <a:pt x="3165" y="371"/>
                </a:lnTo>
                <a:lnTo>
                  <a:pt x="3165" y="343"/>
                </a:lnTo>
                <a:lnTo>
                  <a:pt x="3162" y="343"/>
                </a:lnTo>
                <a:close/>
                <a:moveTo>
                  <a:pt x="1282" y="343"/>
                </a:moveTo>
                <a:lnTo>
                  <a:pt x="1278" y="356"/>
                </a:lnTo>
                <a:lnTo>
                  <a:pt x="1274" y="356"/>
                </a:lnTo>
                <a:lnTo>
                  <a:pt x="1278" y="411"/>
                </a:lnTo>
                <a:lnTo>
                  <a:pt x="1282" y="411"/>
                </a:lnTo>
                <a:lnTo>
                  <a:pt x="1282" y="440"/>
                </a:lnTo>
                <a:lnTo>
                  <a:pt x="1285" y="440"/>
                </a:lnTo>
                <a:lnTo>
                  <a:pt x="1287" y="425"/>
                </a:lnTo>
                <a:lnTo>
                  <a:pt x="1287" y="407"/>
                </a:lnTo>
                <a:lnTo>
                  <a:pt x="1287" y="387"/>
                </a:lnTo>
                <a:lnTo>
                  <a:pt x="1287" y="367"/>
                </a:lnTo>
                <a:lnTo>
                  <a:pt x="1285" y="352"/>
                </a:lnTo>
                <a:lnTo>
                  <a:pt x="1282" y="343"/>
                </a:lnTo>
                <a:close/>
                <a:moveTo>
                  <a:pt x="1238" y="343"/>
                </a:moveTo>
                <a:lnTo>
                  <a:pt x="1238" y="351"/>
                </a:lnTo>
                <a:lnTo>
                  <a:pt x="1231" y="356"/>
                </a:lnTo>
                <a:lnTo>
                  <a:pt x="1234" y="400"/>
                </a:lnTo>
                <a:lnTo>
                  <a:pt x="1238" y="400"/>
                </a:lnTo>
                <a:lnTo>
                  <a:pt x="1240" y="411"/>
                </a:lnTo>
                <a:lnTo>
                  <a:pt x="1238" y="421"/>
                </a:lnTo>
                <a:lnTo>
                  <a:pt x="1238" y="431"/>
                </a:lnTo>
                <a:lnTo>
                  <a:pt x="1242" y="440"/>
                </a:lnTo>
                <a:lnTo>
                  <a:pt x="1242" y="425"/>
                </a:lnTo>
                <a:lnTo>
                  <a:pt x="1243" y="407"/>
                </a:lnTo>
                <a:lnTo>
                  <a:pt x="1243" y="387"/>
                </a:lnTo>
                <a:lnTo>
                  <a:pt x="1243" y="367"/>
                </a:lnTo>
                <a:lnTo>
                  <a:pt x="1242" y="352"/>
                </a:lnTo>
                <a:lnTo>
                  <a:pt x="1238" y="343"/>
                </a:lnTo>
                <a:close/>
                <a:moveTo>
                  <a:pt x="3911" y="340"/>
                </a:moveTo>
                <a:lnTo>
                  <a:pt x="3909" y="351"/>
                </a:lnTo>
                <a:lnTo>
                  <a:pt x="3909" y="363"/>
                </a:lnTo>
                <a:lnTo>
                  <a:pt x="3911" y="374"/>
                </a:lnTo>
                <a:lnTo>
                  <a:pt x="3914" y="383"/>
                </a:lnTo>
                <a:lnTo>
                  <a:pt x="3914" y="367"/>
                </a:lnTo>
                <a:lnTo>
                  <a:pt x="3914" y="352"/>
                </a:lnTo>
                <a:lnTo>
                  <a:pt x="3918" y="340"/>
                </a:lnTo>
                <a:lnTo>
                  <a:pt x="3911" y="340"/>
                </a:lnTo>
                <a:close/>
                <a:moveTo>
                  <a:pt x="3671" y="340"/>
                </a:moveTo>
                <a:lnTo>
                  <a:pt x="3671" y="343"/>
                </a:lnTo>
                <a:lnTo>
                  <a:pt x="3673" y="351"/>
                </a:lnTo>
                <a:lnTo>
                  <a:pt x="3673" y="361"/>
                </a:lnTo>
                <a:lnTo>
                  <a:pt x="3673" y="372"/>
                </a:lnTo>
                <a:lnTo>
                  <a:pt x="3674" y="383"/>
                </a:lnTo>
                <a:lnTo>
                  <a:pt x="3678" y="383"/>
                </a:lnTo>
                <a:lnTo>
                  <a:pt x="3678" y="451"/>
                </a:lnTo>
                <a:lnTo>
                  <a:pt x="3682" y="451"/>
                </a:lnTo>
                <a:lnTo>
                  <a:pt x="3678" y="463"/>
                </a:lnTo>
                <a:lnTo>
                  <a:pt x="3685" y="463"/>
                </a:lnTo>
                <a:lnTo>
                  <a:pt x="3694" y="340"/>
                </a:lnTo>
                <a:lnTo>
                  <a:pt x="3671" y="340"/>
                </a:lnTo>
                <a:close/>
                <a:moveTo>
                  <a:pt x="2638" y="340"/>
                </a:moveTo>
                <a:lnTo>
                  <a:pt x="2642" y="380"/>
                </a:lnTo>
                <a:lnTo>
                  <a:pt x="2645" y="380"/>
                </a:lnTo>
                <a:lnTo>
                  <a:pt x="2645" y="360"/>
                </a:lnTo>
                <a:lnTo>
                  <a:pt x="2642" y="360"/>
                </a:lnTo>
                <a:lnTo>
                  <a:pt x="2643" y="354"/>
                </a:lnTo>
                <a:lnTo>
                  <a:pt x="2645" y="351"/>
                </a:lnTo>
                <a:lnTo>
                  <a:pt x="2645" y="349"/>
                </a:lnTo>
                <a:lnTo>
                  <a:pt x="2643" y="345"/>
                </a:lnTo>
                <a:lnTo>
                  <a:pt x="2642" y="343"/>
                </a:lnTo>
                <a:lnTo>
                  <a:pt x="2638" y="340"/>
                </a:lnTo>
                <a:close/>
                <a:moveTo>
                  <a:pt x="2311" y="340"/>
                </a:moveTo>
                <a:lnTo>
                  <a:pt x="2311" y="356"/>
                </a:lnTo>
                <a:lnTo>
                  <a:pt x="2314" y="356"/>
                </a:lnTo>
                <a:lnTo>
                  <a:pt x="2314" y="340"/>
                </a:lnTo>
                <a:lnTo>
                  <a:pt x="2311" y="340"/>
                </a:lnTo>
                <a:close/>
                <a:moveTo>
                  <a:pt x="191" y="340"/>
                </a:moveTo>
                <a:lnTo>
                  <a:pt x="189" y="351"/>
                </a:lnTo>
                <a:lnTo>
                  <a:pt x="189" y="363"/>
                </a:lnTo>
                <a:lnTo>
                  <a:pt x="191" y="374"/>
                </a:lnTo>
                <a:lnTo>
                  <a:pt x="194" y="383"/>
                </a:lnTo>
                <a:lnTo>
                  <a:pt x="194" y="367"/>
                </a:lnTo>
                <a:lnTo>
                  <a:pt x="194" y="352"/>
                </a:lnTo>
                <a:lnTo>
                  <a:pt x="198" y="340"/>
                </a:lnTo>
                <a:lnTo>
                  <a:pt x="191" y="340"/>
                </a:lnTo>
                <a:close/>
                <a:moveTo>
                  <a:pt x="62" y="331"/>
                </a:moveTo>
                <a:lnTo>
                  <a:pt x="62" y="356"/>
                </a:lnTo>
                <a:lnTo>
                  <a:pt x="65" y="356"/>
                </a:lnTo>
                <a:lnTo>
                  <a:pt x="65" y="331"/>
                </a:lnTo>
                <a:lnTo>
                  <a:pt x="62" y="331"/>
                </a:lnTo>
                <a:close/>
                <a:moveTo>
                  <a:pt x="4594" y="327"/>
                </a:moveTo>
                <a:lnTo>
                  <a:pt x="4594" y="351"/>
                </a:lnTo>
                <a:lnTo>
                  <a:pt x="4598" y="351"/>
                </a:lnTo>
                <a:lnTo>
                  <a:pt x="4598" y="327"/>
                </a:lnTo>
                <a:lnTo>
                  <a:pt x="4594" y="327"/>
                </a:lnTo>
                <a:close/>
                <a:moveTo>
                  <a:pt x="4551" y="327"/>
                </a:moveTo>
                <a:lnTo>
                  <a:pt x="4551" y="338"/>
                </a:lnTo>
                <a:lnTo>
                  <a:pt x="4554" y="351"/>
                </a:lnTo>
                <a:lnTo>
                  <a:pt x="4558" y="360"/>
                </a:lnTo>
                <a:lnTo>
                  <a:pt x="4558" y="345"/>
                </a:lnTo>
                <a:lnTo>
                  <a:pt x="4556" y="334"/>
                </a:lnTo>
                <a:lnTo>
                  <a:pt x="4551" y="327"/>
                </a:lnTo>
                <a:close/>
                <a:moveTo>
                  <a:pt x="3251" y="327"/>
                </a:moveTo>
                <a:lnTo>
                  <a:pt x="3249" y="340"/>
                </a:lnTo>
                <a:lnTo>
                  <a:pt x="3249" y="356"/>
                </a:lnTo>
                <a:lnTo>
                  <a:pt x="3251" y="369"/>
                </a:lnTo>
                <a:lnTo>
                  <a:pt x="3254" y="380"/>
                </a:lnTo>
                <a:lnTo>
                  <a:pt x="3254" y="365"/>
                </a:lnTo>
                <a:lnTo>
                  <a:pt x="3254" y="351"/>
                </a:lnTo>
                <a:lnTo>
                  <a:pt x="3254" y="336"/>
                </a:lnTo>
                <a:lnTo>
                  <a:pt x="3251" y="327"/>
                </a:lnTo>
                <a:close/>
                <a:moveTo>
                  <a:pt x="874" y="327"/>
                </a:moveTo>
                <a:lnTo>
                  <a:pt x="874" y="351"/>
                </a:lnTo>
                <a:lnTo>
                  <a:pt x="878" y="351"/>
                </a:lnTo>
                <a:lnTo>
                  <a:pt x="878" y="327"/>
                </a:lnTo>
                <a:lnTo>
                  <a:pt x="874" y="327"/>
                </a:lnTo>
                <a:close/>
                <a:moveTo>
                  <a:pt x="831" y="327"/>
                </a:moveTo>
                <a:lnTo>
                  <a:pt x="831" y="338"/>
                </a:lnTo>
                <a:lnTo>
                  <a:pt x="834" y="351"/>
                </a:lnTo>
                <a:lnTo>
                  <a:pt x="838" y="360"/>
                </a:lnTo>
                <a:lnTo>
                  <a:pt x="838" y="345"/>
                </a:lnTo>
                <a:lnTo>
                  <a:pt x="836" y="334"/>
                </a:lnTo>
                <a:lnTo>
                  <a:pt x="831" y="327"/>
                </a:lnTo>
                <a:close/>
                <a:moveTo>
                  <a:pt x="5445" y="314"/>
                </a:moveTo>
                <a:lnTo>
                  <a:pt x="5445" y="327"/>
                </a:lnTo>
                <a:lnTo>
                  <a:pt x="5445" y="345"/>
                </a:lnTo>
                <a:lnTo>
                  <a:pt x="5445" y="363"/>
                </a:lnTo>
                <a:lnTo>
                  <a:pt x="5445" y="380"/>
                </a:lnTo>
                <a:lnTo>
                  <a:pt x="5447" y="394"/>
                </a:lnTo>
                <a:lnTo>
                  <a:pt x="5451" y="403"/>
                </a:lnTo>
                <a:lnTo>
                  <a:pt x="5451" y="391"/>
                </a:lnTo>
                <a:lnTo>
                  <a:pt x="5451" y="374"/>
                </a:lnTo>
                <a:lnTo>
                  <a:pt x="5451" y="356"/>
                </a:lnTo>
                <a:lnTo>
                  <a:pt x="5451" y="338"/>
                </a:lnTo>
                <a:lnTo>
                  <a:pt x="5449" y="323"/>
                </a:lnTo>
                <a:lnTo>
                  <a:pt x="5445" y="314"/>
                </a:lnTo>
                <a:close/>
                <a:moveTo>
                  <a:pt x="3914" y="314"/>
                </a:moveTo>
                <a:lnTo>
                  <a:pt x="3914" y="334"/>
                </a:lnTo>
                <a:lnTo>
                  <a:pt x="3918" y="334"/>
                </a:lnTo>
                <a:lnTo>
                  <a:pt x="3918" y="314"/>
                </a:lnTo>
                <a:lnTo>
                  <a:pt x="3914" y="314"/>
                </a:lnTo>
                <a:close/>
                <a:moveTo>
                  <a:pt x="1725" y="314"/>
                </a:moveTo>
                <a:lnTo>
                  <a:pt x="1725" y="327"/>
                </a:lnTo>
                <a:lnTo>
                  <a:pt x="1725" y="345"/>
                </a:lnTo>
                <a:lnTo>
                  <a:pt x="1725" y="363"/>
                </a:lnTo>
                <a:lnTo>
                  <a:pt x="1725" y="380"/>
                </a:lnTo>
                <a:lnTo>
                  <a:pt x="1727" y="394"/>
                </a:lnTo>
                <a:lnTo>
                  <a:pt x="1731" y="403"/>
                </a:lnTo>
                <a:lnTo>
                  <a:pt x="1731" y="391"/>
                </a:lnTo>
                <a:lnTo>
                  <a:pt x="1731" y="374"/>
                </a:lnTo>
                <a:lnTo>
                  <a:pt x="1731" y="356"/>
                </a:lnTo>
                <a:lnTo>
                  <a:pt x="1731" y="338"/>
                </a:lnTo>
                <a:lnTo>
                  <a:pt x="1729" y="323"/>
                </a:lnTo>
                <a:lnTo>
                  <a:pt x="1725" y="314"/>
                </a:lnTo>
                <a:close/>
                <a:moveTo>
                  <a:pt x="194" y="314"/>
                </a:moveTo>
                <a:lnTo>
                  <a:pt x="194" y="334"/>
                </a:lnTo>
                <a:lnTo>
                  <a:pt x="198" y="334"/>
                </a:lnTo>
                <a:lnTo>
                  <a:pt x="198" y="314"/>
                </a:lnTo>
                <a:lnTo>
                  <a:pt x="194" y="314"/>
                </a:lnTo>
                <a:close/>
                <a:moveTo>
                  <a:pt x="4598" y="311"/>
                </a:moveTo>
                <a:lnTo>
                  <a:pt x="4598" y="323"/>
                </a:lnTo>
                <a:lnTo>
                  <a:pt x="4602" y="323"/>
                </a:lnTo>
                <a:lnTo>
                  <a:pt x="4602" y="311"/>
                </a:lnTo>
                <a:lnTo>
                  <a:pt x="4598" y="311"/>
                </a:lnTo>
                <a:close/>
                <a:moveTo>
                  <a:pt x="4142" y="311"/>
                </a:moveTo>
                <a:lnTo>
                  <a:pt x="4142" y="334"/>
                </a:lnTo>
                <a:lnTo>
                  <a:pt x="4145" y="334"/>
                </a:lnTo>
                <a:lnTo>
                  <a:pt x="4145" y="311"/>
                </a:lnTo>
                <a:lnTo>
                  <a:pt x="4142" y="311"/>
                </a:lnTo>
                <a:close/>
                <a:moveTo>
                  <a:pt x="878" y="311"/>
                </a:moveTo>
                <a:lnTo>
                  <a:pt x="878" y="323"/>
                </a:lnTo>
                <a:lnTo>
                  <a:pt x="882" y="323"/>
                </a:lnTo>
                <a:lnTo>
                  <a:pt x="882" y="311"/>
                </a:lnTo>
                <a:lnTo>
                  <a:pt x="878" y="311"/>
                </a:lnTo>
                <a:close/>
                <a:moveTo>
                  <a:pt x="422" y="311"/>
                </a:moveTo>
                <a:lnTo>
                  <a:pt x="422" y="334"/>
                </a:lnTo>
                <a:lnTo>
                  <a:pt x="425" y="334"/>
                </a:lnTo>
                <a:lnTo>
                  <a:pt x="425" y="311"/>
                </a:lnTo>
                <a:lnTo>
                  <a:pt x="422" y="311"/>
                </a:lnTo>
                <a:close/>
                <a:moveTo>
                  <a:pt x="4891" y="307"/>
                </a:moveTo>
                <a:lnTo>
                  <a:pt x="4891" y="314"/>
                </a:lnTo>
                <a:lnTo>
                  <a:pt x="4894" y="314"/>
                </a:lnTo>
                <a:lnTo>
                  <a:pt x="4894" y="307"/>
                </a:lnTo>
                <a:lnTo>
                  <a:pt x="4891" y="307"/>
                </a:lnTo>
                <a:close/>
                <a:moveTo>
                  <a:pt x="4374" y="307"/>
                </a:moveTo>
                <a:lnTo>
                  <a:pt x="4374" y="320"/>
                </a:lnTo>
                <a:lnTo>
                  <a:pt x="4373" y="332"/>
                </a:lnTo>
                <a:lnTo>
                  <a:pt x="4374" y="343"/>
                </a:lnTo>
                <a:lnTo>
                  <a:pt x="4378" y="351"/>
                </a:lnTo>
                <a:lnTo>
                  <a:pt x="4378" y="340"/>
                </a:lnTo>
                <a:lnTo>
                  <a:pt x="4378" y="327"/>
                </a:lnTo>
                <a:lnTo>
                  <a:pt x="4378" y="316"/>
                </a:lnTo>
                <a:lnTo>
                  <a:pt x="4374" y="307"/>
                </a:lnTo>
                <a:close/>
                <a:moveTo>
                  <a:pt x="3491" y="307"/>
                </a:moveTo>
                <a:lnTo>
                  <a:pt x="3489" y="320"/>
                </a:lnTo>
                <a:lnTo>
                  <a:pt x="3491" y="334"/>
                </a:lnTo>
                <a:lnTo>
                  <a:pt x="3494" y="343"/>
                </a:lnTo>
                <a:lnTo>
                  <a:pt x="3494" y="331"/>
                </a:lnTo>
                <a:lnTo>
                  <a:pt x="3494" y="316"/>
                </a:lnTo>
                <a:lnTo>
                  <a:pt x="3491" y="307"/>
                </a:lnTo>
                <a:close/>
                <a:moveTo>
                  <a:pt x="3334" y="307"/>
                </a:moveTo>
                <a:lnTo>
                  <a:pt x="3333" y="334"/>
                </a:lnTo>
                <a:lnTo>
                  <a:pt x="3331" y="363"/>
                </a:lnTo>
                <a:lnTo>
                  <a:pt x="3331" y="392"/>
                </a:lnTo>
                <a:lnTo>
                  <a:pt x="3334" y="420"/>
                </a:lnTo>
                <a:lnTo>
                  <a:pt x="3334" y="432"/>
                </a:lnTo>
                <a:lnTo>
                  <a:pt x="3334" y="445"/>
                </a:lnTo>
                <a:lnTo>
                  <a:pt x="3338" y="456"/>
                </a:lnTo>
                <a:lnTo>
                  <a:pt x="3338" y="431"/>
                </a:lnTo>
                <a:lnTo>
                  <a:pt x="3342" y="431"/>
                </a:lnTo>
                <a:lnTo>
                  <a:pt x="3342" y="427"/>
                </a:lnTo>
                <a:lnTo>
                  <a:pt x="3338" y="427"/>
                </a:lnTo>
                <a:lnTo>
                  <a:pt x="3342" y="411"/>
                </a:lnTo>
                <a:lnTo>
                  <a:pt x="3338" y="411"/>
                </a:lnTo>
                <a:lnTo>
                  <a:pt x="3338" y="343"/>
                </a:lnTo>
                <a:lnTo>
                  <a:pt x="3338" y="329"/>
                </a:lnTo>
                <a:lnTo>
                  <a:pt x="3338" y="316"/>
                </a:lnTo>
                <a:lnTo>
                  <a:pt x="3334" y="307"/>
                </a:lnTo>
                <a:close/>
                <a:moveTo>
                  <a:pt x="2454" y="307"/>
                </a:moveTo>
                <a:lnTo>
                  <a:pt x="2454" y="334"/>
                </a:lnTo>
                <a:lnTo>
                  <a:pt x="2458" y="334"/>
                </a:lnTo>
                <a:lnTo>
                  <a:pt x="2458" y="307"/>
                </a:lnTo>
                <a:lnTo>
                  <a:pt x="2454" y="307"/>
                </a:lnTo>
                <a:close/>
                <a:moveTo>
                  <a:pt x="1171" y="307"/>
                </a:moveTo>
                <a:lnTo>
                  <a:pt x="1171" y="314"/>
                </a:lnTo>
                <a:lnTo>
                  <a:pt x="1174" y="314"/>
                </a:lnTo>
                <a:lnTo>
                  <a:pt x="1174" y="307"/>
                </a:lnTo>
                <a:lnTo>
                  <a:pt x="1171" y="307"/>
                </a:lnTo>
                <a:close/>
                <a:moveTo>
                  <a:pt x="654" y="307"/>
                </a:moveTo>
                <a:lnTo>
                  <a:pt x="654" y="320"/>
                </a:lnTo>
                <a:lnTo>
                  <a:pt x="653" y="332"/>
                </a:lnTo>
                <a:lnTo>
                  <a:pt x="654" y="343"/>
                </a:lnTo>
                <a:lnTo>
                  <a:pt x="658" y="351"/>
                </a:lnTo>
                <a:lnTo>
                  <a:pt x="658" y="340"/>
                </a:lnTo>
                <a:lnTo>
                  <a:pt x="658" y="327"/>
                </a:lnTo>
                <a:lnTo>
                  <a:pt x="658" y="316"/>
                </a:lnTo>
                <a:lnTo>
                  <a:pt x="654" y="307"/>
                </a:lnTo>
                <a:close/>
                <a:moveTo>
                  <a:pt x="5245" y="303"/>
                </a:moveTo>
                <a:lnTo>
                  <a:pt x="5245" y="363"/>
                </a:lnTo>
                <a:lnTo>
                  <a:pt x="5251" y="363"/>
                </a:lnTo>
                <a:lnTo>
                  <a:pt x="5251" y="367"/>
                </a:lnTo>
                <a:lnTo>
                  <a:pt x="5245" y="367"/>
                </a:lnTo>
                <a:lnTo>
                  <a:pt x="5245" y="380"/>
                </a:lnTo>
                <a:lnTo>
                  <a:pt x="5247" y="394"/>
                </a:lnTo>
                <a:lnTo>
                  <a:pt x="5251" y="403"/>
                </a:lnTo>
                <a:lnTo>
                  <a:pt x="5251" y="416"/>
                </a:lnTo>
                <a:lnTo>
                  <a:pt x="5251" y="429"/>
                </a:lnTo>
                <a:lnTo>
                  <a:pt x="5254" y="440"/>
                </a:lnTo>
                <a:lnTo>
                  <a:pt x="5254" y="414"/>
                </a:lnTo>
                <a:lnTo>
                  <a:pt x="5254" y="387"/>
                </a:lnTo>
                <a:lnTo>
                  <a:pt x="5254" y="361"/>
                </a:lnTo>
                <a:lnTo>
                  <a:pt x="5251" y="340"/>
                </a:lnTo>
                <a:lnTo>
                  <a:pt x="5249" y="325"/>
                </a:lnTo>
                <a:lnTo>
                  <a:pt x="5249" y="312"/>
                </a:lnTo>
                <a:lnTo>
                  <a:pt x="5245" y="303"/>
                </a:lnTo>
                <a:close/>
                <a:moveTo>
                  <a:pt x="1525" y="303"/>
                </a:moveTo>
                <a:lnTo>
                  <a:pt x="1525" y="363"/>
                </a:lnTo>
                <a:lnTo>
                  <a:pt x="1531" y="363"/>
                </a:lnTo>
                <a:lnTo>
                  <a:pt x="1531" y="367"/>
                </a:lnTo>
                <a:lnTo>
                  <a:pt x="1525" y="367"/>
                </a:lnTo>
                <a:lnTo>
                  <a:pt x="1525" y="380"/>
                </a:lnTo>
                <a:lnTo>
                  <a:pt x="1527" y="394"/>
                </a:lnTo>
                <a:lnTo>
                  <a:pt x="1531" y="403"/>
                </a:lnTo>
                <a:lnTo>
                  <a:pt x="1531" y="416"/>
                </a:lnTo>
                <a:lnTo>
                  <a:pt x="1531" y="429"/>
                </a:lnTo>
                <a:lnTo>
                  <a:pt x="1534" y="440"/>
                </a:lnTo>
                <a:lnTo>
                  <a:pt x="1534" y="414"/>
                </a:lnTo>
                <a:lnTo>
                  <a:pt x="1534" y="387"/>
                </a:lnTo>
                <a:lnTo>
                  <a:pt x="1534" y="361"/>
                </a:lnTo>
                <a:lnTo>
                  <a:pt x="1531" y="340"/>
                </a:lnTo>
                <a:lnTo>
                  <a:pt x="1529" y="325"/>
                </a:lnTo>
                <a:lnTo>
                  <a:pt x="1529" y="312"/>
                </a:lnTo>
                <a:lnTo>
                  <a:pt x="1525" y="303"/>
                </a:lnTo>
                <a:close/>
                <a:moveTo>
                  <a:pt x="5791" y="300"/>
                </a:moveTo>
                <a:lnTo>
                  <a:pt x="5791" y="307"/>
                </a:lnTo>
                <a:lnTo>
                  <a:pt x="5794" y="307"/>
                </a:lnTo>
                <a:lnTo>
                  <a:pt x="5794" y="300"/>
                </a:lnTo>
                <a:lnTo>
                  <a:pt x="5791" y="300"/>
                </a:lnTo>
                <a:close/>
                <a:moveTo>
                  <a:pt x="4682" y="300"/>
                </a:moveTo>
                <a:lnTo>
                  <a:pt x="4694" y="374"/>
                </a:lnTo>
                <a:lnTo>
                  <a:pt x="4694" y="389"/>
                </a:lnTo>
                <a:lnTo>
                  <a:pt x="4694" y="401"/>
                </a:lnTo>
                <a:lnTo>
                  <a:pt x="4698" y="411"/>
                </a:lnTo>
                <a:lnTo>
                  <a:pt x="4698" y="340"/>
                </a:lnTo>
                <a:lnTo>
                  <a:pt x="4691" y="334"/>
                </a:lnTo>
                <a:lnTo>
                  <a:pt x="4691" y="327"/>
                </a:lnTo>
                <a:lnTo>
                  <a:pt x="4698" y="327"/>
                </a:lnTo>
                <a:lnTo>
                  <a:pt x="4698" y="311"/>
                </a:lnTo>
                <a:lnTo>
                  <a:pt x="4694" y="311"/>
                </a:lnTo>
                <a:lnTo>
                  <a:pt x="4694" y="307"/>
                </a:lnTo>
                <a:lnTo>
                  <a:pt x="4698" y="307"/>
                </a:lnTo>
                <a:lnTo>
                  <a:pt x="4698" y="300"/>
                </a:lnTo>
                <a:lnTo>
                  <a:pt x="4682" y="300"/>
                </a:lnTo>
                <a:close/>
                <a:moveTo>
                  <a:pt x="2071" y="300"/>
                </a:moveTo>
                <a:lnTo>
                  <a:pt x="2071" y="307"/>
                </a:lnTo>
                <a:lnTo>
                  <a:pt x="2074" y="307"/>
                </a:lnTo>
                <a:lnTo>
                  <a:pt x="2074" y="300"/>
                </a:lnTo>
                <a:lnTo>
                  <a:pt x="2071" y="300"/>
                </a:lnTo>
                <a:close/>
                <a:moveTo>
                  <a:pt x="962" y="300"/>
                </a:moveTo>
                <a:lnTo>
                  <a:pt x="974" y="374"/>
                </a:lnTo>
                <a:lnTo>
                  <a:pt x="974" y="389"/>
                </a:lnTo>
                <a:lnTo>
                  <a:pt x="974" y="401"/>
                </a:lnTo>
                <a:lnTo>
                  <a:pt x="978" y="411"/>
                </a:lnTo>
                <a:lnTo>
                  <a:pt x="978" y="340"/>
                </a:lnTo>
                <a:lnTo>
                  <a:pt x="971" y="334"/>
                </a:lnTo>
                <a:lnTo>
                  <a:pt x="971" y="327"/>
                </a:lnTo>
                <a:lnTo>
                  <a:pt x="978" y="327"/>
                </a:lnTo>
                <a:lnTo>
                  <a:pt x="978" y="311"/>
                </a:lnTo>
                <a:lnTo>
                  <a:pt x="974" y="311"/>
                </a:lnTo>
                <a:lnTo>
                  <a:pt x="974" y="307"/>
                </a:lnTo>
                <a:lnTo>
                  <a:pt x="978" y="307"/>
                </a:lnTo>
                <a:lnTo>
                  <a:pt x="978" y="300"/>
                </a:lnTo>
                <a:lnTo>
                  <a:pt x="962" y="300"/>
                </a:lnTo>
                <a:close/>
                <a:moveTo>
                  <a:pt x="5378" y="296"/>
                </a:moveTo>
                <a:lnTo>
                  <a:pt x="5378" y="311"/>
                </a:lnTo>
                <a:lnTo>
                  <a:pt x="5378" y="325"/>
                </a:lnTo>
                <a:lnTo>
                  <a:pt x="5382" y="334"/>
                </a:lnTo>
                <a:lnTo>
                  <a:pt x="5383" y="320"/>
                </a:lnTo>
                <a:lnTo>
                  <a:pt x="5382" y="305"/>
                </a:lnTo>
                <a:lnTo>
                  <a:pt x="5378" y="296"/>
                </a:lnTo>
                <a:close/>
                <a:moveTo>
                  <a:pt x="3038" y="296"/>
                </a:moveTo>
                <a:lnTo>
                  <a:pt x="3022" y="298"/>
                </a:lnTo>
                <a:lnTo>
                  <a:pt x="3002" y="300"/>
                </a:lnTo>
                <a:lnTo>
                  <a:pt x="2998" y="316"/>
                </a:lnTo>
                <a:lnTo>
                  <a:pt x="2996" y="336"/>
                </a:lnTo>
                <a:lnTo>
                  <a:pt x="2996" y="358"/>
                </a:lnTo>
                <a:lnTo>
                  <a:pt x="2998" y="380"/>
                </a:lnTo>
                <a:lnTo>
                  <a:pt x="3002" y="380"/>
                </a:lnTo>
                <a:lnTo>
                  <a:pt x="3002" y="391"/>
                </a:lnTo>
                <a:lnTo>
                  <a:pt x="3005" y="391"/>
                </a:lnTo>
                <a:lnTo>
                  <a:pt x="3014" y="331"/>
                </a:lnTo>
                <a:lnTo>
                  <a:pt x="3025" y="331"/>
                </a:lnTo>
                <a:lnTo>
                  <a:pt x="3023" y="343"/>
                </a:lnTo>
                <a:lnTo>
                  <a:pt x="3022" y="358"/>
                </a:lnTo>
                <a:lnTo>
                  <a:pt x="3022" y="372"/>
                </a:lnTo>
                <a:lnTo>
                  <a:pt x="3025" y="383"/>
                </a:lnTo>
                <a:lnTo>
                  <a:pt x="3027" y="351"/>
                </a:lnTo>
                <a:lnTo>
                  <a:pt x="3033" y="321"/>
                </a:lnTo>
                <a:lnTo>
                  <a:pt x="3038" y="296"/>
                </a:lnTo>
                <a:close/>
                <a:moveTo>
                  <a:pt x="1658" y="296"/>
                </a:moveTo>
                <a:lnTo>
                  <a:pt x="1658" y="311"/>
                </a:lnTo>
                <a:lnTo>
                  <a:pt x="1658" y="325"/>
                </a:lnTo>
                <a:lnTo>
                  <a:pt x="1662" y="334"/>
                </a:lnTo>
                <a:lnTo>
                  <a:pt x="1663" y="320"/>
                </a:lnTo>
                <a:lnTo>
                  <a:pt x="1662" y="305"/>
                </a:lnTo>
                <a:lnTo>
                  <a:pt x="1658" y="296"/>
                </a:lnTo>
                <a:close/>
                <a:moveTo>
                  <a:pt x="2902" y="283"/>
                </a:moveTo>
                <a:lnTo>
                  <a:pt x="2894" y="360"/>
                </a:lnTo>
                <a:lnTo>
                  <a:pt x="2898" y="360"/>
                </a:lnTo>
                <a:lnTo>
                  <a:pt x="2898" y="356"/>
                </a:lnTo>
                <a:lnTo>
                  <a:pt x="2902" y="349"/>
                </a:lnTo>
                <a:lnTo>
                  <a:pt x="2903" y="336"/>
                </a:lnTo>
                <a:lnTo>
                  <a:pt x="2905" y="320"/>
                </a:lnTo>
                <a:lnTo>
                  <a:pt x="2905" y="303"/>
                </a:lnTo>
                <a:lnTo>
                  <a:pt x="2905" y="291"/>
                </a:lnTo>
                <a:lnTo>
                  <a:pt x="2902" y="283"/>
                </a:lnTo>
                <a:close/>
                <a:moveTo>
                  <a:pt x="5785" y="280"/>
                </a:moveTo>
                <a:lnTo>
                  <a:pt x="5785" y="287"/>
                </a:lnTo>
                <a:lnTo>
                  <a:pt x="5791" y="287"/>
                </a:lnTo>
                <a:lnTo>
                  <a:pt x="5791" y="280"/>
                </a:lnTo>
                <a:lnTo>
                  <a:pt x="5785" y="280"/>
                </a:lnTo>
                <a:close/>
                <a:moveTo>
                  <a:pt x="2065" y="280"/>
                </a:moveTo>
                <a:lnTo>
                  <a:pt x="2065" y="287"/>
                </a:lnTo>
                <a:lnTo>
                  <a:pt x="2071" y="287"/>
                </a:lnTo>
                <a:lnTo>
                  <a:pt x="2071" y="280"/>
                </a:lnTo>
                <a:lnTo>
                  <a:pt x="2065" y="280"/>
                </a:lnTo>
                <a:close/>
                <a:moveTo>
                  <a:pt x="3831" y="274"/>
                </a:moveTo>
                <a:lnTo>
                  <a:pt x="3831" y="343"/>
                </a:lnTo>
                <a:lnTo>
                  <a:pt x="3834" y="343"/>
                </a:lnTo>
                <a:lnTo>
                  <a:pt x="3834" y="356"/>
                </a:lnTo>
                <a:lnTo>
                  <a:pt x="3838" y="356"/>
                </a:lnTo>
                <a:lnTo>
                  <a:pt x="3838" y="374"/>
                </a:lnTo>
                <a:lnTo>
                  <a:pt x="3842" y="374"/>
                </a:lnTo>
                <a:lnTo>
                  <a:pt x="3842" y="400"/>
                </a:lnTo>
                <a:lnTo>
                  <a:pt x="3845" y="400"/>
                </a:lnTo>
                <a:lnTo>
                  <a:pt x="3847" y="378"/>
                </a:lnTo>
                <a:lnTo>
                  <a:pt x="3845" y="354"/>
                </a:lnTo>
                <a:lnTo>
                  <a:pt x="3845" y="329"/>
                </a:lnTo>
                <a:lnTo>
                  <a:pt x="3842" y="307"/>
                </a:lnTo>
                <a:lnTo>
                  <a:pt x="3838" y="287"/>
                </a:lnTo>
                <a:lnTo>
                  <a:pt x="3831" y="274"/>
                </a:lnTo>
                <a:close/>
                <a:moveTo>
                  <a:pt x="3342" y="274"/>
                </a:moveTo>
                <a:lnTo>
                  <a:pt x="3343" y="283"/>
                </a:lnTo>
                <a:lnTo>
                  <a:pt x="3345" y="298"/>
                </a:lnTo>
                <a:lnTo>
                  <a:pt x="3349" y="312"/>
                </a:lnTo>
                <a:lnTo>
                  <a:pt x="3351" y="325"/>
                </a:lnTo>
                <a:lnTo>
                  <a:pt x="3354" y="331"/>
                </a:lnTo>
                <a:lnTo>
                  <a:pt x="3351" y="274"/>
                </a:lnTo>
                <a:lnTo>
                  <a:pt x="3342" y="274"/>
                </a:lnTo>
                <a:close/>
                <a:moveTo>
                  <a:pt x="2905" y="271"/>
                </a:moveTo>
                <a:lnTo>
                  <a:pt x="2905" y="280"/>
                </a:lnTo>
                <a:lnTo>
                  <a:pt x="2911" y="280"/>
                </a:lnTo>
                <a:lnTo>
                  <a:pt x="2911" y="271"/>
                </a:lnTo>
                <a:lnTo>
                  <a:pt x="2905" y="271"/>
                </a:lnTo>
                <a:close/>
                <a:moveTo>
                  <a:pt x="5782" y="267"/>
                </a:moveTo>
                <a:lnTo>
                  <a:pt x="5782" y="274"/>
                </a:lnTo>
                <a:lnTo>
                  <a:pt x="5785" y="274"/>
                </a:lnTo>
                <a:lnTo>
                  <a:pt x="5785" y="267"/>
                </a:lnTo>
                <a:lnTo>
                  <a:pt x="5782" y="267"/>
                </a:lnTo>
                <a:close/>
                <a:moveTo>
                  <a:pt x="2062" y="267"/>
                </a:moveTo>
                <a:lnTo>
                  <a:pt x="2062" y="274"/>
                </a:lnTo>
                <a:lnTo>
                  <a:pt x="2065" y="274"/>
                </a:lnTo>
                <a:lnTo>
                  <a:pt x="2065" y="267"/>
                </a:lnTo>
                <a:lnTo>
                  <a:pt x="2062" y="267"/>
                </a:lnTo>
                <a:close/>
                <a:moveTo>
                  <a:pt x="5754" y="263"/>
                </a:moveTo>
                <a:lnTo>
                  <a:pt x="5754" y="271"/>
                </a:lnTo>
                <a:lnTo>
                  <a:pt x="5758" y="271"/>
                </a:lnTo>
                <a:lnTo>
                  <a:pt x="5758" y="263"/>
                </a:lnTo>
                <a:lnTo>
                  <a:pt x="5754" y="263"/>
                </a:lnTo>
                <a:close/>
                <a:moveTo>
                  <a:pt x="2334" y="263"/>
                </a:moveTo>
                <a:lnTo>
                  <a:pt x="2333" y="280"/>
                </a:lnTo>
                <a:lnTo>
                  <a:pt x="2333" y="294"/>
                </a:lnTo>
                <a:lnTo>
                  <a:pt x="2338" y="311"/>
                </a:lnTo>
                <a:lnTo>
                  <a:pt x="2338" y="327"/>
                </a:lnTo>
                <a:lnTo>
                  <a:pt x="2342" y="327"/>
                </a:lnTo>
                <a:lnTo>
                  <a:pt x="2342" y="311"/>
                </a:lnTo>
                <a:lnTo>
                  <a:pt x="2340" y="292"/>
                </a:lnTo>
                <a:lnTo>
                  <a:pt x="2338" y="274"/>
                </a:lnTo>
                <a:lnTo>
                  <a:pt x="2334" y="263"/>
                </a:lnTo>
                <a:close/>
                <a:moveTo>
                  <a:pt x="2034" y="263"/>
                </a:moveTo>
                <a:lnTo>
                  <a:pt x="2034" y="271"/>
                </a:lnTo>
                <a:lnTo>
                  <a:pt x="2038" y="271"/>
                </a:lnTo>
                <a:lnTo>
                  <a:pt x="2038" y="263"/>
                </a:lnTo>
                <a:lnTo>
                  <a:pt x="2034" y="263"/>
                </a:lnTo>
                <a:close/>
                <a:moveTo>
                  <a:pt x="3431" y="247"/>
                </a:moveTo>
                <a:lnTo>
                  <a:pt x="3429" y="280"/>
                </a:lnTo>
                <a:lnTo>
                  <a:pt x="3425" y="312"/>
                </a:lnTo>
                <a:lnTo>
                  <a:pt x="3425" y="345"/>
                </a:lnTo>
                <a:lnTo>
                  <a:pt x="3431" y="374"/>
                </a:lnTo>
                <a:lnTo>
                  <a:pt x="3431" y="407"/>
                </a:lnTo>
                <a:lnTo>
                  <a:pt x="3434" y="407"/>
                </a:lnTo>
                <a:lnTo>
                  <a:pt x="3436" y="381"/>
                </a:lnTo>
                <a:lnTo>
                  <a:pt x="3438" y="352"/>
                </a:lnTo>
                <a:lnTo>
                  <a:pt x="3440" y="323"/>
                </a:lnTo>
                <a:lnTo>
                  <a:pt x="3438" y="296"/>
                </a:lnTo>
                <a:lnTo>
                  <a:pt x="3434" y="271"/>
                </a:lnTo>
                <a:lnTo>
                  <a:pt x="3434" y="247"/>
                </a:lnTo>
                <a:lnTo>
                  <a:pt x="3431" y="247"/>
                </a:lnTo>
                <a:close/>
                <a:moveTo>
                  <a:pt x="4234" y="243"/>
                </a:moveTo>
                <a:lnTo>
                  <a:pt x="4234" y="251"/>
                </a:lnTo>
                <a:lnTo>
                  <a:pt x="4238" y="251"/>
                </a:lnTo>
                <a:lnTo>
                  <a:pt x="4238" y="243"/>
                </a:lnTo>
                <a:lnTo>
                  <a:pt x="4234" y="243"/>
                </a:lnTo>
                <a:close/>
                <a:moveTo>
                  <a:pt x="4022" y="243"/>
                </a:moveTo>
                <a:lnTo>
                  <a:pt x="4022" y="256"/>
                </a:lnTo>
                <a:lnTo>
                  <a:pt x="4020" y="271"/>
                </a:lnTo>
                <a:lnTo>
                  <a:pt x="4020" y="285"/>
                </a:lnTo>
                <a:lnTo>
                  <a:pt x="4022" y="298"/>
                </a:lnTo>
                <a:lnTo>
                  <a:pt x="4025" y="307"/>
                </a:lnTo>
                <a:lnTo>
                  <a:pt x="4027" y="294"/>
                </a:lnTo>
                <a:lnTo>
                  <a:pt x="4027" y="280"/>
                </a:lnTo>
                <a:lnTo>
                  <a:pt x="4027" y="265"/>
                </a:lnTo>
                <a:lnTo>
                  <a:pt x="4025" y="252"/>
                </a:lnTo>
                <a:lnTo>
                  <a:pt x="4022" y="243"/>
                </a:lnTo>
                <a:close/>
                <a:moveTo>
                  <a:pt x="514" y="243"/>
                </a:moveTo>
                <a:lnTo>
                  <a:pt x="514" y="251"/>
                </a:lnTo>
                <a:lnTo>
                  <a:pt x="518" y="251"/>
                </a:lnTo>
                <a:lnTo>
                  <a:pt x="518" y="243"/>
                </a:lnTo>
                <a:lnTo>
                  <a:pt x="514" y="243"/>
                </a:lnTo>
                <a:close/>
                <a:moveTo>
                  <a:pt x="302" y="243"/>
                </a:moveTo>
                <a:lnTo>
                  <a:pt x="302" y="256"/>
                </a:lnTo>
                <a:lnTo>
                  <a:pt x="300" y="271"/>
                </a:lnTo>
                <a:lnTo>
                  <a:pt x="300" y="285"/>
                </a:lnTo>
                <a:lnTo>
                  <a:pt x="302" y="298"/>
                </a:lnTo>
                <a:lnTo>
                  <a:pt x="305" y="307"/>
                </a:lnTo>
                <a:lnTo>
                  <a:pt x="307" y="294"/>
                </a:lnTo>
                <a:lnTo>
                  <a:pt x="307" y="280"/>
                </a:lnTo>
                <a:lnTo>
                  <a:pt x="307" y="265"/>
                </a:lnTo>
                <a:lnTo>
                  <a:pt x="305" y="252"/>
                </a:lnTo>
                <a:lnTo>
                  <a:pt x="302" y="243"/>
                </a:lnTo>
                <a:close/>
                <a:moveTo>
                  <a:pt x="4618" y="240"/>
                </a:moveTo>
                <a:lnTo>
                  <a:pt x="4618" y="254"/>
                </a:lnTo>
                <a:lnTo>
                  <a:pt x="4616" y="274"/>
                </a:lnTo>
                <a:lnTo>
                  <a:pt x="4616" y="294"/>
                </a:lnTo>
                <a:lnTo>
                  <a:pt x="4618" y="312"/>
                </a:lnTo>
                <a:lnTo>
                  <a:pt x="4622" y="323"/>
                </a:lnTo>
                <a:lnTo>
                  <a:pt x="4622" y="309"/>
                </a:lnTo>
                <a:lnTo>
                  <a:pt x="4623" y="289"/>
                </a:lnTo>
                <a:lnTo>
                  <a:pt x="4623" y="267"/>
                </a:lnTo>
                <a:lnTo>
                  <a:pt x="4622" y="249"/>
                </a:lnTo>
                <a:lnTo>
                  <a:pt x="4618" y="240"/>
                </a:lnTo>
                <a:close/>
                <a:moveTo>
                  <a:pt x="898" y="240"/>
                </a:moveTo>
                <a:lnTo>
                  <a:pt x="898" y="254"/>
                </a:lnTo>
                <a:lnTo>
                  <a:pt x="896" y="274"/>
                </a:lnTo>
                <a:lnTo>
                  <a:pt x="896" y="294"/>
                </a:lnTo>
                <a:lnTo>
                  <a:pt x="898" y="312"/>
                </a:lnTo>
                <a:lnTo>
                  <a:pt x="902" y="323"/>
                </a:lnTo>
                <a:lnTo>
                  <a:pt x="902" y="309"/>
                </a:lnTo>
                <a:lnTo>
                  <a:pt x="903" y="289"/>
                </a:lnTo>
                <a:lnTo>
                  <a:pt x="903" y="267"/>
                </a:lnTo>
                <a:lnTo>
                  <a:pt x="902" y="249"/>
                </a:lnTo>
                <a:lnTo>
                  <a:pt x="898" y="240"/>
                </a:lnTo>
                <a:close/>
                <a:moveTo>
                  <a:pt x="3065" y="231"/>
                </a:moveTo>
                <a:lnTo>
                  <a:pt x="3062" y="258"/>
                </a:lnTo>
                <a:lnTo>
                  <a:pt x="3054" y="283"/>
                </a:lnTo>
                <a:lnTo>
                  <a:pt x="3054" y="314"/>
                </a:lnTo>
                <a:lnTo>
                  <a:pt x="3051" y="314"/>
                </a:lnTo>
                <a:lnTo>
                  <a:pt x="3049" y="329"/>
                </a:lnTo>
                <a:lnTo>
                  <a:pt x="3047" y="349"/>
                </a:lnTo>
                <a:lnTo>
                  <a:pt x="3049" y="371"/>
                </a:lnTo>
                <a:lnTo>
                  <a:pt x="3051" y="392"/>
                </a:lnTo>
                <a:lnTo>
                  <a:pt x="3053" y="412"/>
                </a:lnTo>
                <a:lnTo>
                  <a:pt x="3054" y="423"/>
                </a:lnTo>
                <a:lnTo>
                  <a:pt x="3054" y="434"/>
                </a:lnTo>
                <a:lnTo>
                  <a:pt x="3054" y="445"/>
                </a:lnTo>
                <a:lnTo>
                  <a:pt x="3054" y="454"/>
                </a:lnTo>
                <a:lnTo>
                  <a:pt x="3058" y="463"/>
                </a:lnTo>
                <a:lnTo>
                  <a:pt x="3062" y="380"/>
                </a:lnTo>
                <a:lnTo>
                  <a:pt x="3065" y="380"/>
                </a:lnTo>
                <a:lnTo>
                  <a:pt x="3065" y="291"/>
                </a:lnTo>
                <a:lnTo>
                  <a:pt x="3067" y="278"/>
                </a:lnTo>
                <a:lnTo>
                  <a:pt x="3067" y="263"/>
                </a:lnTo>
                <a:lnTo>
                  <a:pt x="3069" y="251"/>
                </a:lnTo>
                <a:lnTo>
                  <a:pt x="3069" y="238"/>
                </a:lnTo>
                <a:lnTo>
                  <a:pt x="3065" y="231"/>
                </a:lnTo>
                <a:close/>
                <a:moveTo>
                  <a:pt x="4205" y="223"/>
                </a:moveTo>
                <a:lnTo>
                  <a:pt x="4203" y="234"/>
                </a:lnTo>
                <a:lnTo>
                  <a:pt x="4200" y="252"/>
                </a:lnTo>
                <a:lnTo>
                  <a:pt x="4198" y="272"/>
                </a:lnTo>
                <a:lnTo>
                  <a:pt x="4196" y="294"/>
                </a:lnTo>
                <a:lnTo>
                  <a:pt x="4196" y="311"/>
                </a:lnTo>
                <a:lnTo>
                  <a:pt x="4198" y="320"/>
                </a:lnTo>
                <a:lnTo>
                  <a:pt x="4202" y="298"/>
                </a:lnTo>
                <a:lnTo>
                  <a:pt x="4205" y="278"/>
                </a:lnTo>
                <a:lnTo>
                  <a:pt x="4209" y="260"/>
                </a:lnTo>
                <a:lnTo>
                  <a:pt x="4205" y="240"/>
                </a:lnTo>
                <a:lnTo>
                  <a:pt x="4205" y="234"/>
                </a:lnTo>
                <a:lnTo>
                  <a:pt x="4205" y="231"/>
                </a:lnTo>
                <a:lnTo>
                  <a:pt x="4207" y="229"/>
                </a:lnTo>
                <a:lnTo>
                  <a:pt x="4209" y="225"/>
                </a:lnTo>
                <a:lnTo>
                  <a:pt x="4211" y="223"/>
                </a:lnTo>
                <a:lnTo>
                  <a:pt x="4205" y="223"/>
                </a:lnTo>
                <a:close/>
                <a:moveTo>
                  <a:pt x="485" y="223"/>
                </a:moveTo>
                <a:lnTo>
                  <a:pt x="483" y="234"/>
                </a:lnTo>
                <a:lnTo>
                  <a:pt x="480" y="252"/>
                </a:lnTo>
                <a:lnTo>
                  <a:pt x="478" y="272"/>
                </a:lnTo>
                <a:lnTo>
                  <a:pt x="476" y="294"/>
                </a:lnTo>
                <a:lnTo>
                  <a:pt x="476" y="311"/>
                </a:lnTo>
                <a:lnTo>
                  <a:pt x="478" y="320"/>
                </a:lnTo>
                <a:lnTo>
                  <a:pt x="482" y="298"/>
                </a:lnTo>
                <a:lnTo>
                  <a:pt x="485" y="278"/>
                </a:lnTo>
                <a:lnTo>
                  <a:pt x="489" y="260"/>
                </a:lnTo>
                <a:lnTo>
                  <a:pt x="485" y="240"/>
                </a:lnTo>
                <a:lnTo>
                  <a:pt x="485" y="234"/>
                </a:lnTo>
                <a:lnTo>
                  <a:pt x="485" y="231"/>
                </a:lnTo>
                <a:lnTo>
                  <a:pt x="487" y="229"/>
                </a:lnTo>
                <a:lnTo>
                  <a:pt x="489" y="225"/>
                </a:lnTo>
                <a:lnTo>
                  <a:pt x="491" y="223"/>
                </a:lnTo>
                <a:lnTo>
                  <a:pt x="485" y="223"/>
                </a:lnTo>
                <a:close/>
                <a:moveTo>
                  <a:pt x="5758" y="220"/>
                </a:moveTo>
                <a:lnTo>
                  <a:pt x="5758" y="231"/>
                </a:lnTo>
                <a:lnTo>
                  <a:pt x="5762" y="231"/>
                </a:lnTo>
                <a:lnTo>
                  <a:pt x="5762" y="220"/>
                </a:lnTo>
                <a:lnTo>
                  <a:pt x="5758" y="220"/>
                </a:lnTo>
                <a:close/>
                <a:moveTo>
                  <a:pt x="2038" y="220"/>
                </a:moveTo>
                <a:lnTo>
                  <a:pt x="2038" y="231"/>
                </a:lnTo>
                <a:lnTo>
                  <a:pt x="2042" y="231"/>
                </a:lnTo>
                <a:lnTo>
                  <a:pt x="2042" y="220"/>
                </a:lnTo>
                <a:lnTo>
                  <a:pt x="2038" y="220"/>
                </a:lnTo>
                <a:close/>
                <a:moveTo>
                  <a:pt x="3438" y="214"/>
                </a:moveTo>
                <a:lnTo>
                  <a:pt x="3438" y="221"/>
                </a:lnTo>
                <a:lnTo>
                  <a:pt x="3438" y="229"/>
                </a:lnTo>
                <a:lnTo>
                  <a:pt x="3436" y="232"/>
                </a:lnTo>
                <a:lnTo>
                  <a:pt x="3434" y="238"/>
                </a:lnTo>
                <a:lnTo>
                  <a:pt x="3434" y="243"/>
                </a:lnTo>
                <a:lnTo>
                  <a:pt x="3442" y="243"/>
                </a:lnTo>
                <a:lnTo>
                  <a:pt x="3442" y="214"/>
                </a:lnTo>
                <a:lnTo>
                  <a:pt x="3438" y="214"/>
                </a:lnTo>
                <a:close/>
                <a:moveTo>
                  <a:pt x="2302" y="214"/>
                </a:moveTo>
                <a:lnTo>
                  <a:pt x="2302" y="231"/>
                </a:lnTo>
                <a:lnTo>
                  <a:pt x="2302" y="251"/>
                </a:lnTo>
                <a:lnTo>
                  <a:pt x="2300" y="276"/>
                </a:lnTo>
                <a:lnTo>
                  <a:pt x="2302" y="298"/>
                </a:lnTo>
                <a:lnTo>
                  <a:pt x="2303" y="316"/>
                </a:lnTo>
                <a:lnTo>
                  <a:pt x="2305" y="327"/>
                </a:lnTo>
                <a:lnTo>
                  <a:pt x="2311" y="300"/>
                </a:lnTo>
                <a:lnTo>
                  <a:pt x="2314" y="300"/>
                </a:lnTo>
                <a:lnTo>
                  <a:pt x="2316" y="283"/>
                </a:lnTo>
                <a:lnTo>
                  <a:pt x="2314" y="261"/>
                </a:lnTo>
                <a:lnTo>
                  <a:pt x="2313" y="241"/>
                </a:lnTo>
                <a:lnTo>
                  <a:pt x="2307" y="225"/>
                </a:lnTo>
                <a:lnTo>
                  <a:pt x="2302" y="214"/>
                </a:lnTo>
                <a:close/>
                <a:moveTo>
                  <a:pt x="4434" y="211"/>
                </a:moveTo>
                <a:lnTo>
                  <a:pt x="4431" y="236"/>
                </a:lnTo>
                <a:lnTo>
                  <a:pt x="4431" y="265"/>
                </a:lnTo>
                <a:lnTo>
                  <a:pt x="4431" y="296"/>
                </a:lnTo>
                <a:lnTo>
                  <a:pt x="4433" y="327"/>
                </a:lnTo>
                <a:lnTo>
                  <a:pt x="4433" y="354"/>
                </a:lnTo>
                <a:lnTo>
                  <a:pt x="4431" y="374"/>
                </a:lnTo>
                <a:lnTo>
                  <a:pt x="4431" y="385"/>
                </a:lnTo>
                <a:lnTo>
                  <a:pt x="4433" y="398"/>
                </a:lnTo>
                <a:lnTo>
                  <a:pt x="4436" y="412"/>
                </a:lnTo>
                <a:lnTo>
                  <a:pt x="4438" y="420"/>
                </a:lnTo>
                <a:lnTo>
                  <a:pt x="4440" y="383"/>
                </a:lnTo>
                <a:lnTo>
                  <a:pt x="4443" y="347"/>
                </a:lnTo>
                <a:lnTo>
                  <a:pt x="4445" y="312"/>
                </a:lnTo>
                <a:lnTo>
                  <a:pt x="4443" y="276"/>
                </a:lnTo>
                <a:lnTo>
                  <a:pt x="4438" y="243"/>
                </a:lnTo>
                <a:lnTo>
                  <a:pt x="4438" y="211"/>
                </a:lnTo>
                <a:lnTo>
                  <a:pt x="4434" y="211"/>
                </a:lnTo>
                <a:close/>
                <a:moveTo>
                  <a:pt x="714" y="211"/>
                </a:moveTo>
                <a:lnTo>
                  <a:pt x="711" y="236"/>
                </a:lnTo>
                <a:lnTo>
                  <a:pt x="711" y="265"/>
                </a:lnTo>
                <a:lnTo>
                  <a:pt x="711" y="296"/>
                </a:lnTo>
                <a:lnTo>
                  <a:pt x="713" y="327"/>
                </a:lnTo>
                <a:lnTo>
                  <a:pt x="713" y="354"/>
                </a:lnTo>
                <a:lnTo>
                  <a:pt x="711" y="374"/>
                </a:lnTo>
                <a:lnTo>
                  <a:pt x="711" y="385"/>
                </a:lnTo>
                <a:lnTo>
                  <a:pt x="713" y="398"/>
                </a:lnTo>
                <a:lnTo>
                  <a:pt x="716" y="412"/>
                </a:lnTo>
                <a:lnTo>
                  <a:pt x="718" y="420"/>
                </a:lnTo>
                <a:lnTo>
                  <a:pt x="720" y="383"/>
                </a:lnTo>
                <a:lnTo>
                  <a:pt x="723" y="347"/>
                </a:lnTo>
                <a:lnTo>
                  <a:pt x="725" y="312"/>
                </a:lnTo>
                <a:lnTo>
                  <a:pt x="723" y="276"/>
                </a:lnTo>
                <a:lnTo>
                  <a:pt x="718" y="243"/>
                </a:lnTo>
                <a:lnTo>
                  <a:pt x="718" y="211"/>
                </a:lnTo>
                <a:lnTo>
                  <a:pt x="714" y="211"/>
                </a:lnTo>
                <a:close/>
                <a:moveTo>
                  <a:pt x="5491" y="207"/>
                </a:moveTo>
                <a:lnTo>
                  <a:pt x="5494" y="278"/>
                </a:lnTo>
                <a:lnTo>
                  <a:pt x="5498" y="351"/>
                </a:lnTo>
                <a:lnTo>
                  <a:pt x="5505" y="351"/>
                </a:lnTo>
                <a:lnTo>
                  <a:pt x="5511" y="334"/>
                </a:lnTo>
                <a:lnTo>
                  <a:pt x="5514" y="334"/>
                </a:lnTo>
                <a:lnTo>
                  <a:pt x="5505" y="240"/>
                </a:lnTo>
                <a:lnTo>
                  <a:pt x="5502" y="240"/>
                </a:lnTo>
                <a:lnTo>
                  <a:pt x="5502" y="231"/>
                </a:lnTo>
                <a:lnTo>
                  <a:pt x="5498" y="231"/>
                </a:lnTo>
                <a:lnTo>
                  <a:pt x="5494" y="207"/>
                </a:lnTo>
                <a:lnTo>
                  <a:pt x="5491" y="207"/>
                </a:lnTo>
                <a:close/>
                <a:moveTo>
                  <a:pt x="1771" y="207"/>
                </a:moveTo>
                <a:lnTo>
                  <a:pt x="1774" y="278"/>
                </a:lnTo>
                <a:lnTo>
                  <a:pt x="1778" y="351"/>
                </a:lnTo>
                <a:lnTo>
                  <a:pt x="1785" y="351"/>
                </a:lnTo>
                <a:lnTo>
                  <a:pt x="1791" y="334"/>
                </a:lnTo>
                <a:lnTo>
                  <a:pt x="1794" y="334"/>
                </a:lnTo>
                <a:lnTo>
                  <a:pt x="1785" y="240"/>
                </a:lnTo>
                <a:lnTo>
                  <a:pt x="1782" y="240"/>
                </a:lnTo>
                <a:lnTo>
                  <a:pt x="1782" y="231"/>
                </a:lnTo>
                <a:lnTo>
                  <a:pt x="1778" y="231"/>
                </a:lnTo>
                <a:lnTo>
                  <a:pt x="1774" y="207"/>
                </a:lnTo>
                <a:lnTo>
                  <a:pt x="1771" y="207"/>
                </a:lnTo>
                <a:close/>
                <a:moveTo>
                  <a:pt x="5938" y="203"/>
                </a:moveTo>
                <a:lnTo>
                  <a:pt x="5938" y="214"/>
                </a:lnTo>
                <a:lnTo>
                  <a:pt x="5942" y="214"/>
                </a:lnTo>
                <a:lnTo>
                  <a:pt x="5942" y="203"/>
                </a:lnTo>
                <a:lnTo>
                  <a:pt x="5938" y="203"/>
                </a:lnTo>
                <a:close/>
                <a:moveTo>
                  <a:pt x="2218" y="203"/>
                </a:moveTo>
                <a:lnTo>
                  <a:pt x="2218" y="214"/>
                </a:lnTo>
                <a:lnTo>
                  <a:pt x="2222" y="214"/>
                </a:lnTo>
                <a:lnTo>
                  <a:pt x="2222" y="203"/>
                </a:lnTo>
                <a:lnTo>
                  <a:pt x="2218" y="203"/>
                </a:lnTo>
                <a:close/>
                <a:moveTo>
                  <a:pt x="2405" y="196"/>
                </a:moveTo>
                <a:lnTo>
                  <a:pt x="2400" y="232"/>
                </a:lnTo>
                <a:lnTo>
                  <a:pt x="2391" y="267"/>
                </a:lnTo>
                <a:lnTo>
                  <a:pt x="2387" y="285"/>
                </a:lnTo>
                <a:lnTo>
                  <a:pt x="2387" y="309"/>
                </a:lnTo>
                <a:lnTo>
                  <a:pt x="2391" y="332"/>
                </a:lnTo>
                <a:lnTo>
                  <a:pt x="2393" y="354"/>
                </a:lnTo>
                <a:lnTo>
                  <a:pt x="2394" y="371"/>
                </a:lnTo>
                <a:lnTo>
                  <a:pt x="2394" y="387"/>
                </a:lnTo>
                <a:lnTo>
                  <a:pt x="2394" y="405"/>
                </a:lnTo>
                <a:lnTo>
                  <a:pt x="2396" y="425"/>
                </a:lnTo>
                <a:lnTo>
                  <a:pt x="2398" y="441"/>
                </a:lnTo>
                <a:lnTo>
                  <a:pt x="2402" y="451"/>
                </a:lnTo>
                <a:lnTo>
                  <a:pt x="2403" y="405"/>
                </a:lnTo>
                <a:lnTo>
                  <a:pt x="2409" y="363"/>
                </a:lnTo>
                <a:lnTo>
                  <a:pt x="2413" y="318"/>
                </a:lnTo>
                <a:lnTo>
                  <a:pt x="2414" y="271"/>
                </a:lnTo>
                <a:lnTo>
                  <a:pt x="2414" y="254"/>
                </a:lnTo>
                <a:lnTo>
                  <a:pt x="2414" y="238"/>
                </a:lnTo>
                <a:lnTo>
                  <a:pt x="2414" y="220"/>
                </a:lnTo>
                <a:lnTo>
                  <a:pt x="2413" y="205"/>
                </a:lnTo>
                <a:lnTo>
                  <a:pt x="2405" y="196"/>
                </a:lnTo>
                <a:close/>
                <a:moveTo>
                  <a:pt x="5725" y="180"/>
                </a:moveTo>
                <a:lnTo>
                  <a:pt x="5718" y="271"/>
                </a:lnTo>
                <a:lnTo>
                  <a:pt x="5722" y="271"/>
                </a:lnTo>
                <a:lnTo>
                  <a:pt x="5722" y="269"/>
                </a:lnTo>
                <a:lnTo>
                  <a:pt x="5723" y="265"/>
                </a:lnTo>
                <a:lnTo>
                  <a:pt x="5723" y="263"/>
                </a:lnTo>
                <a:lnTo>
                  <a:pt x="5725" y="260"/>
                </a:lnTo>
                <a:lnTo>
                  <a:pt x="5727" y="258"/>
                </a:lnTo>
                <a:lnTo>
                  <a:pt x="5731" y="260"/>
                </a:lnTo>
                <a:lnTo>
                  <a:pt x="5731" y="263"/>
                </a:lnTo>
                <a:lnTo>
                  <a:pt x="5734" y="263"/>
                </a:lnTo>
                <a:lnTo>
                  <a:pt x="5725" y="296"/>
                </a:lnTo>
                <a:lnTo>
                  <a:pt x="5720" y="334"/>
                </a:lnTo>
                <a:lnTo>
                  <a:pt x="5718" y="374"/>
                </a:lnTo>
                <a:lnTo>
                  <a:pt x="5718" y="387"/>
                </a:lnTo>
                <a:lnTo>
                  <a:pt x="5718" y="400"/>
                </a:lnTo>
                <a:lnTo>
                  <a:pt x="5718" y="411"/>
                </a:lnTo>
                <a:lnTo>
                  <a:pt x="5722" y="420"/>
                </a:lnTo>
                <a:lnTo>
                  <a:pt x="5722" y="387"/>
                </a:lnTo>
                <a:lnTo>
                  <a:pt x="5725" y="387"/>
                </a:lnTo>
                <a:lnTo>
                  <a:pt x="5734" y="334"/>
                </a:lnTo>
                <a:lnTo>
                  <a:pt x="5742" y="331"/>
                </a:lnTo>
                <a:lnTo>
                  <a:pt x="5742" y="274"/>
                </a:lnTo>
                <a:lnTo>
                  <a:pt x="5745" y="274"/>
                </a:lnTo>
                <a:lnTo>
                  <a:pt x="5745" y="240"/>
                </a:lnTo>
                <a:lnTo>
                  <a:pt x="5747" y="238"/>
                </a:lnTo>
                <a:lnTo>
                  <a:pt x="5747" y="238"/>
                </a:lnTo>
                <a:lnTo>
                  <a:pt x="5749" y="236"/>
                </a:lnTo>
                <a:lnTo>
                  <a:pt x="5751" y="234"/>
                </a:lnTo>
                <a:lnTo>
                  <a:pt x="5751" y="231"/>
                </a:lnTo>
                <a:lnTo>
                  <a:pt x="5745" y="231"/>
                </a:lnTo>
                <a:lnTo>
                  <a:pt x="5742" y="212"/>
                </a:lnTo>
                <a:lnTo>
                  <a:pt x="5736" y="194"/>
                </a:lnTo>
                <a:lnTo>
                  <a:pt x="5725" y="180"/>
                </a:lnTo>
                <a:close/>
                <a:moveTo>
                  <a:pt x="2005" y="180"/>
                </a:moveTo>
                <a:lnTo>
                  <a:pt x="1998" y="271"/>
                </a:lnTo>
                <a:lnTo>
                  <a:pt x="2002" y="271"/>
                </a:lnTo>
                <a:lnTo>
                  <a:pt x="2002" y="269"/>
                </a:lnTo>
                <a:lnTo>
                  <a:pt x="2003" y="265"/>
                </a:lnTo>
                <a:lnTo>
                  <a:pt x="2003" y="263"/>
                </a:lnTo>
                <a:lnTo>
                  <a:pt x="2005" y="260"/>
                </a:lnTo>
                <a:lnTo>
                  <a:pt x="2007" y="258"/>
                </a:lnTo>
                <a:lnTo>
                  <a:pt x="2011" y="260"/>
                </a:lnTo>
                <a:lnTo>
                  <a:pt x="2011" y="263"/>
                </a:lnTo>
                <a:lnTo>
                  <a:pt x="2014" y="263"/>
                </a:lnTo>
                <a:lnTo>
                  <a:pt x="2005" y="296"/>
                </a:lnTo>
                <a:lnTo>
                  <a:pt x="2000" y="334"/>
                </a:lnTo>
                <a:lnTo>
                  <a:pt x="1998" y="374"/>
                </a:lnTo>
                <a:lnTo>
                  <a:pt x="1998" y="387"/>
                </a:lnTo>
                <a:lnTo>
                  <a:pt x="1998" y="400"/>
                </a:lnTo>
                <a:lnTo>
                  <a:pt x="1998" y="411"/>
                </a:lnTo>
                <a:lnTo>
                  <a:pt x="2002" y="420"/>
                </a:lnTo>
                <a:lnTo>
                  <a:pt x="2002" y="387"/>
                </a:lnTo>
                <a:lnTo>
                  <a:pt x="2005" y="387"/>
                </a:lnTo>
                <a:lnTo>
                  <a:pt x="2014" y="334"/>
                </a:lnTo>
                <a:lnTo>
                  <a:pt x="2022" y="331"/>
                </a:lnTo>
                <a:lnTo>
                  <a:pt x="2022" y="274"/>
                </a:lnTo>
                <a:lnTo>
                  <a:pt x="2025" y="274"/>
                </a:lnTo>
                <a:lnTo>
                  <a:pt x="2025" y="240"/>
                </a:lnTo>
                <a:lnTo>
                  <a:pt x="2027" y="238"/>
                </a:lnTo>
                <a:lnTo>
                  <a:pt x="2027" y="238"/>
                </a:lnTo>
                <a:lnTo>
                  <a:pt x="2029" y="236"/>
                </a:lnTo>
                <a:lnTo>
                  <a:pt x="2031" y="234"/>
                </a:lnTo>
                <a:lnTo>
                  <a:pt x="2031" y="231"/>
                </a:lnTo>
                <a:lnTo>
                  <a:pt x="2025" y="231"/>
                </a:lnTo>
                <a:lnTo>
                  <a:pt x="2022" y="212"/>
                </a:lnTo>
                <a:lnTo>
                  <a:pt x="2016" y="194"/>
                </a:lnTo>
                <a:lnTo>
                  <a:pt x="2005" y="180"/>
                </a:lnTo>
                <a:close/>
                <a:moveTo>
                  <a:pt x="5322" y="167"/>
                </a:moveTo>
                <a:lnTo>
                  <a:pt x="5322" y="220"/>
                </a:lnTo>
                <a:lnTo>
                  <a:pt x="5325" y="220"/>
                </a:lnTo>
                <a:lnTo>
                  <a:pt x="5322" y="231"/>
                </a:lnTo>
                <a:lnTo>
                  <a:pt x="5325" y="231"/>
                </a:lnTo>
                <a:lnTo>
                  <a:pt x="5325" y="300"/>
                </a:lnTo>
                <a:lnTo>
                  <a:pt x="5331" y="300"/>
                </a:lnTo>
                <a:lnTo>
                  <a:pt x="5331" y="314"/>
                </a:lnTo>
                <a:lnTo>
                  <a:pt x="5334" y="314"/>
                </a:lnTo>
                <a:lnTo>
                  <a:pt x="5334" y="331"/>
                </a:lnTo>
                <a:lnTo>
                  <a:pt x="5338" y="331"/>
                </a:lnTo>
                <a:lnTo>
                  <a:pt x="5338" y="360"/>
                </a:lnTo>
                <a:lnTo>
                  <a:pt x="5342" y="360"/>
                </a:lnTo>
                <a:lnTo>
                  <a:pt x="5342" y="334"/>
                </a:lnTo>
                <a:lnTo>
                  <a:pt x="5345" y="334"/>
                </a:lnTo>
                <a:lnTo>
                  <a:pt x="5347" y="334"/>
                </a:lnTo>
                <a:lnTo>
                  <a:pt x="5349" y="332"/>
                </a:lnTo>
                <a:lnTo>
                  <a:pt x="5349" y="332"/>
                </a:lnTo>
                <a:lnTo>
                  <a:pt x="5349" y="332"/>
                </a:lnTo>
                <a:lnTo>
                  <a:pt x="5351" y="332"/>
                </a:lnTo>
                <a:lnTo>
                  <a:pt x="5354" y="331"/>
                </a:lnTo>
                <a:lnTo>
                  <a:pt x="5351" y="354"/>
                </a:lnTo>
                <a:lnTo>
                  <a:pt x="5347" y="376"/>
                </a:lnTo>
                <a:lnTo>
                  <a:pt x="5345" y="403"/>
                </a:lnTo>
                <a:lnTo>
                  <a:pt x="5351" y="403"/>
                </a:lnTo>
                <a:lnTo>
                  <a:pt x="5351" y="372"/>
                </a:lnTo>
                <a:lnTo>
                  <a:pt x="5356" y="347"/>
                </a:lnTo>
                <a:lnTo>
                  <a:pt x="5362" y="323"/>
                </a:lnTo>
                <a:lnTo>
                  <a:pt x="5363" y="300"/>
                </a:lnTo>
                <a:lnTo>
                  <a:pt x="5358" y="278"/>
                </a:lnTo>
                <a:lnTo>
                  <a:pt x="5354" y="260"/>
                </a:lnTo>
                <a:lnTo>
                  <a:pt x="5362" y="260"/>
                </a:lnTo>
                <a:lnTo>
                  <a:pt x="5365" y="271"/>
                </a:lnTo>
                <a:lnTo>
                  <a:pt x="5371" y="271"/>
                </a:lnTo>
                <a:lnTo>
                  <a:pt x="5371" y="243"/>
                </a:lnTo>
                <a:lnTo>
                  <a:pt x="5373" y="241"/>
                </a:lnTo>
                <a:lnTo>
                  <a:pt x="5373" y="241"/>
                </a:lnTo>
                <a:lnTo>
                  <a:pt x="5373" y="240"/>
                </a:lnTo>
                <a:lnTo>
                  <a:pt x="5373" y="240"/>
                </a:lnTo>
                <a:lnTo>
                  <a:pt x="5373" y="238"/>
                </a:lnTo>
                <a:lnTo>
                  <a:pt x="5374" y="236"/>
                </a:lnTo>
                <a:lnTo>
                  <a:pt x="5365" y="225"/>
                </a:lnTo>
                <a:lnTo>
                  <a:pt x="5360" y="214"/>
                </a:lnTo>
                <a:lnTo>
                  <a:pt x="5354" y="203"/>
                </a:lnTo>
                <a:lnTo>
                  <a:pt x="5345" y="200"/>
                </a:lnTo>
                <a:lnTo>
                  <a:pt x="5345" y="191"/>
                </a:lnTo>
                <a:lnTo>
                  <a:pt x="5338" y="187"/>
                </a:lnTo>
                <a:lnTo>
                  <a:pt x="5325" y="167"/>
                </a:lnTo>
                <a:lnTo>
                  <a:pt x="5322" y="167"/>
                </a:lnTo>
                <a:close/>
                <a:moveTo>
                  <a:pt x="3725" y="167"/>
                </a:moveTo>
                <a:lnTo>
                  <a:pt x="3725" y="271"/>
                </a:lnTo>
                <a:lnTo>
                  <a:pt x="3731" y="271"/>
                </a:lnTo>
                <a:lnTo>
                  <a:pt x="3734" y="307"/>
                </a:lnTo>
                <a:lnTo>
                  <a:pt x="3742" y="307"/>
                </a:lnTo>
                <a:lnTo>
                  <a:pt x="3742" y="278"/>
                </a:lnTo>
                <a:lnTo>
                  <a:pt x="3740" y="249"/>
                </a:lnTo>
                <a:lnTo>
                  <a:pt x="3734" y="223"/>
                </a:lnTo>
                <a:lnTo>
                  <a:pt x="3733" y="209"/>
                </a:lnTo>
                <a:lnTo>
                  <a:pt x="3733" y="192"/>
                </a:lnTo>
                <a:lnTo>
                  <a:pt x="3731" y="178"/>
                </a:lnTo>
                <a:lnTo>
                  <a:pt x="3725" y="167"/>
                </a:lnTo>
                <a:close/>
                <a:moveTo>
                  <a:pt x="1602" y="167"/>
                </a:moveTo>
                <a:lnTo>
                  <a:pt x="1602" y="220"/>
                </a:lnTo>
                <a:lnTo>
                  <a:pt x="1605" y="220"/>
                </a:lnTo>
                <a:lnTo>
                  <a:pt x="1602" y="231"/>
                </a:lnTo>
                <a:lnTo>
                  <a:pt x="1605" y="231"/>
                </a:lnTo>
                <a:lnTo>
                  <a:pt x="1605" y="300"/>
                </a:lnTo>
                <a:lnTo>
                  <a:pt x="1611" y="300"/>
                </a:lnTo>
                <a:lnTo>
                  <a:pt x="1611" y="314"/>
                </a:lnTo>
                <a:lnTo>
                  <a:pt x="1614" y="314"/>
                </a:lnTo>
                <a:lnTo>
                  <a:pt x="1614" y="331"/>
                </a:lnTo>
                <a:lnTo>
                  <a:pt x="1618" y="331"/>
                </a:lnTo>
                <a:lnTo>
                  <a:pt x="1618" y="360"/>
                </a:lnTo>
                <a:lnTo>
                  <a:pt x="1622" y="360"/>
                </a:lnTo>
                <a:lnTo>
                  <a:pt x="1622" y="334"/>
                </a:lnTo>
                <a:lnTo>
                  <a:pt x="1625" y="334"/>
                </a:lnTo>
                <a:lnTo>
                  <a:pt x="1627" y="334"/>
                </a:lnTo>
                <a:lnTo>
                  <a:pt x="1629" y="332"/>
                </a:lnTo>
                <a:lnTo>
                  <a:pt x="1629" y="332"/>
                </a:lnTo>
                <a:lnTo>
                  <a:pt x="1629" y="332"/>
                </a:lnTo>
                <a:lnTo>
                  <a:pt x="1631" y="332"/>
                </a:lnTo>
                <a:lnTo>
                  <a:pt x="1634" y="331"/>
                </a:lnTo>
                <a:lnTo>
                  <a:pt x="1631" y="354"/>
                </a:lnTo>
                <a:lnTo>
                  <a:pt x="1627" y="376"/>
                </a:lnTo>
                <a:lnTo>
                  <a:pt x="1625" y="403"/>
                </a:lnTo>
                <a:lnTo>
                  <a:pt x="1631" y="403"/>
                </a:lnTo>
                <a:lnTo>
                  <a:pt x="1631" y="372"/>
                </a:lnTo>
                <a:lnTo>
                  <a:pt x="1636" y="347"/>
                </a:lnTo>
                <a:lnTo>
                  <a:pt x="1642" y="323"/>
                </a:lnTo>
                <a:lnTo>
                  <a:pt x="1643" y="300"/>
                </a:lnTo>
                <a:lnTo>
                  <a:pt x="1638" y="278"/>
                </a:lnTo>
                <a:lnTo>
                  <a:pt x="1634" y="260"/>
                </a:lnTo>
                <a:lnTo>
                  <a:pt x="1642" y="260"/>
                </a:lnTo>
                <a:lnTo>
                  <a:pt x="1645" y="271"/>
                </a:lnTo>
                <a:lnTo>
                  <a:pt x="1651" y="271"/>
                </a:lnTo>
                <a:lnTo>
                  <a:pt x="1651" y="243"/>
                </a:lnTo>
                <a:lnTo>
                  <a:pt x="1653" y="241"/>
                </a:lnTo>
                <a:lnTo>
                  <a:pt x="1653" y="241"/>
                </a:lnTo>
                <a:lnTo>
                  <a:pt x="1653" y="240"/>
                </a:lnTo>
                <a:lnTo>
                  <a:pt x="1653" y="240"/>
                </a:lnTo>
                <a:lnTo>
                  <a:pt x="1653" y="238"/>
                </a:lnTo>
                <a:lnTo>
                  <a:pt x="1654" y="236"/>
                </a:lnTo>
                <a:lnTo>
                  <a:pt x="1645" y="225"/>
                </a:lnTo>
                <a:lnTo>
                  <a:pt x="1640" y="214"/>
                </a:lnTo>
                <a:lnTo>
                  <a:pt x="1634" y="203"/>
                </a:lnTo>
                <a:lnTo>
                  <a:pt x="1625" y="200"/>
                </a:lnTo>
                <a:lnTo>
                  <a:pt x="1625" y="191"/>
                </a:lnTo>
                <a:lnTo>
                  <a:pt x="1618" y="187"/>
                </a:lnTo>
                <a:lnTo>
                  <a:pt x="1605" y="167"/>
                </a:lnTo>
                <a:lnTo>
                  <a:pt x="1602" y="167"/>
                </a:lnTo>
                <a:close/>
                <a:moveTo>
                  <a:pt x="2398" y="154"/>
                </a:moveTo>
                <a:lnTo>
                  <a:pt x="2398" y="160"/>
                </a:lnTo>
                <a:lnTo>
                  <a:pt x="2385" y="171"/>
                </a:lnTo>
                <a:lnTo>
                  <a:pt x="2373" y="189"/>
                </a:lnTo>
                <a:lnTo>
                  <a:pt x="2360" y="211"/>
                </a:lnTo>
                <a:lnTo>
                  <a:pt x="2351" y="234"/>
                </a:lnTo>
                <a:lnTo>
                  <a:pt x="2345" y="254"/>
                </a:lnTo>
                <a:lnTo>
                  <a:pt x="2351" y="254"/>
                </a:lnTo>
                <a:lnTo>
                  <a:pt x="2351" y="267"/>
                </a:lnTo>
                <a:lnTo>
                  <a:pt x="2354" y="267"/>
                </a:lnTo>
                <a:lnTo>
                  <a:pt x="2354" y="263"/>
                </a:lnTo>
                <a:lnTo>
                  <a:pt x="2356" y="260"/>
                </a:lnTo>
                <a:lnTo>
                  <a:pt x="2356" y="258"/>
                </a:lnTo>
                <a:lnTo>
                  <a:pt x="2358" y="258"/>
                </a:lnTo>
                <a:lnTo>
                  <a:pt x="2362" y="256"/>
                </a:lnTo>
                <a:lnTo>
                  <a:pt x="2365" y="254"/>
                </a:lnTo>
                <a:lnTo>
                  <a:pt x="2362" y="274"/>
                </a:lnTo>
                <a:lnTo>
                  <a:pt x="2358" y="274"/>
                </a:lnTo>
                <a:lnTo>
                  <a:pt x="2358" y="285"/>
                </a:lnTo>
                <a:lnTo>
                  <a:pt x="2360" y="296"/>
                </a:lnTo>
                <a:lnTo>
                  <a:pt x="2363" y="311"/>
                </a:lnTo>
                <a:lnTo>
                  <a:pt x="2367" y="321"/>
                </a:lnTo>
                <a:lnTo>
                  <a:pt x="2371" y="327"/>
                </a:lnTo>
                <a:lnTo>
                  <a:pt x="2373" y="291"/>
                </a:lnTo>
                <a:lnTo>
                  <a:pt x="2380" y="256"/>
                </a:lnTo>
                <a:lnTo>
                  <a:pt x="2389" y="223"/>
                </a:lnTo>
                <a:lnTo>
                  <a:pt x="2398" y="191"/>
                </a:lnTo>
                <a:lnTo>
                  <a:pt x="2411" y="187"/>
                </a:lnTo>
                <a:lnTo>
                  <a:pt x="2407" y="171"/>
                </a:lnTo>
                <a:lnTo>
                  <a:pt x="2402" y="154"/>
                </a:lnTo>
                <a:lnTo>
                  <a:pt x="2398" y="154"/>
                </a:lnTo>
                <a:close/>
                <a:moveTo>
                  <a:pt x="5705" y="151"/>
                </a:moveTo>
                <a:lnTo>
                  <a:pt x="5702" y="176"/>
                </a:lnTo>
                <a:lnTo>
                  <a:pt x="5698" y="176"/>
                </a:lnTo>
                <a:lnTo>
                  <a:pt x="5694" y="267"/>
                </a:lnTo>
                <a:lnTo>
                  <a:pt x="5698" y="267"/>
                </a:lnTo>
                <a:lnTo>
                  <a:pt x="5700" y="278"/>
                </a:lnTo>
                <a:lnTo>
                  <a:pt x="5698" y="289"/>
                </a:lnTo>
                <a:lnTo>
                  <a:pt x="5698" y="300"/>
                </a:lnTo>
                <a:lnTo>
                  <a:pt x="5702" y="307"/>
                </a:lnTo>
                <a:lnTo>
                  <a:pt x="5703" y="283"/>
                </a:lnTo>
                <a:lnTo>
                  <a:pt x="5705" y="261"/>
                </a:lnTo>
                <a:lnTo>
                  <a:pt x="5711" y="243"/>
                </a:lnTo>
                <a:lnTo>
                  <a:pt x="5711" y="207"/>
                </a:lnTo>
                <a:lnTo>
                  <a:pt x="5714" y="207"/>
                </a:lnTo>
                <a:lnTo>
                  <a:pt x="5714" y="176"/>
                </a:lnTo>
                <a:lnTo>
                  <a:pt x="5718" y="176"/>
                </a:lnTo>
                <a:lnTo>
                  <a:pt x="5718" y="171"/>
                </a:lnTo>
                <a:lnTo>
                  <a:pt x="5714" y="171"/>
                </a:lnTo>
                <a:lnTo>
                  <a:pt x="5714" y="169"/>
                </a:lnTo>
                <a:lnTo>
                  <a:pt x="5714" y="167"/>
                </a:lnTo>
                <a:lnTo>
                  <a:pt x="5714" y="165"/>
                </a:lnTo>
                <a:lnTo>
                  <a:pt x="5716" y="165"/>
                </a:lnTo>
                <a:lnTo>
                  <a:pt x="5716" y="163"/>
                </a:lnTo>
                <a:lnTo>
                  <a:pt x="5718" y="163"/>
                </a:lnTo>
                <a:lnTo>
                  <a:pt x="5714" y="151"/>
                </a:lnTo>
                <a:lnTo>
                  <a:pt x="5705" y="151"/>
                </a:lnTo>
                <a:close/>
                <a:moveTo>
                  <a:pt x="1985" y="151"/>
                </a:moveTo>
                <a:lnTo>
                  <a:pt x="1982" y="176"/>
                </a:lnTo>
                <a:lnTo>
                  <a:pt x="1978" y="176"/>
                </a:lnTo>
                <a:lnTo>
                  <a:pt x="1974" y="267"/>
                </a:lnTo>
                <a:lnTo>
                  <a:pt x="1978" y="267"/>
                </a:lnTo>
                <a:lnTo>
                  <a:pt x="1980" y="278"/>
                </a:lnTo>
                <a:lnTo>
                  <a:pt x="1978" y="289"/>
                </a:lnTo>
                <a:lnTo>
                  <a:pt x="1978" y="300"/>
                </a:lnTo>
                <a:lnTo>
                  <a:pt x="1982" y="307"/>
                </a:lnTo>
                <a:lnTo>
                  <a:pt x="1983" y="283"/>
                </a:lnTo>
                <a:lnTo>
                  <a:pt x="1985" y="261"/>
                </a:lnTo>
                <a:lnTo>
                  <a:pt x="1991" y="243"/>
                </a:lnTo>
                <a:lnTo>
                  <a:pt x="1991" y="207"/>
                </a:lnTo>
                <a:lnTo>
                  <a:pt x="1994" y="207"/>
                </a:lnTo>
                <a:lnTo>
                  <a:pt x="1994" y="176"/>
                </a:lnTo>
                <a:lnTo>
                  <a:pt x="1998" y="176"/>
                </a:lnTo>
                <a:lnTo>
                  <a:pt x="1998" y="171"/>
                </a:lnTo>
                <a:lnTo>
                  <a:pt x="1994" y="171"/>
                </a:lnTo>
                <a:lnTo>
                  <a:pt x="1994" y="169"/>
                </a:lnTo>
                <a:lnTo>
                  <a:pt x="1994" y="167"/>
                </a:lnTo>
                <a:lnTo>
                  <a:pt x="1994" y="165"/>
                </a:lnTo>
                <a:lnTo>
                  <a:pt x="1996" y="165"/>
                </a:lnTo>
                <a:lnTo>
                  <a:pt x="1996" y="163"/>
                </a:lnTo>
                <a:lnTo>
                  <a:pt x="1998" y="163"/>
                </a:lnTo>
                <a:lnTo>
                  <a:pt x="1994" y="151"/>
                </a:lnTo>
                <a:lnTo>
                  <a:pt x="1985" y="151"/>
                </a:lnTo>
                <a:close/>
                <a:moveTo>
                  <a:pt x="5774" y="127"/>
                </a:moveTo>
                <a:lnTo>
                  <a:pt x="5773" y="140"/>
                </a:lnTo>
                <a:lnTo>
                  <a:pt x="5769" y="156"/>
                </a:lnTo>
                <a:lnTo>
                  <a:pt x="5765" y="174"/>
                </a:lnTo>
                <a:lnTo>
                  <a:pt x="5763" y="191"/>
                </a:lnTo>
                <a:lnTo>
                  <a:pt x="5763" y="205"/>
                </a:lnTo>
                <a:lnTo>
                  <a:pt x="5765" y="214"/>
                </a:lnTo>
                <a:lnTo>
                  <a:pt x="5767" y="201"/>
                </a:lnTo>
                <a:lnTo>
                  <a:pt x="5769" y="183"/>
                </a:lnTo>
                <a:lnTo>
                  <a:pt x="5773" y="165"/>
                </a:lnTo>
                <a:lnTo>
                  <a:pt x="5774" y="149"/>
                </a:lnTo>
                <a:lnTo>
                  <a:pt x="5776" y="134"/>
                </a:lnTo>
                <a:lnTo>
                  <a:pt x="5774" y="127"/>
                </a:lnTo>
                <a:close/>
                <a:moveTo>
                  <a:pt x="2054" y="127"/>
                </a:moveTo>
                <a:lnTo>
                  <a:pt x="2053" y="140"/>
                </a:lnTo>
                <a:lnTo>
                  <a:pt x="2049" y="156"/>
                </a:lnTo>
                <a:lnTo>
                  <a:pt x="2045" y="174"/>
                </a:lnTo>
                <a:lnTo>
                  <a:pt x="2043" y="191"/>
                </a:lnTo>
                <a:lnTo>
                  <a:pt x="2043" y="205"/>
                </a:lnTo>
                <a:lnTo>
                  <a:pt x="2045" y="214"/>
                </a:lnTo>
                <a:lnTo>
                  <a:pt x="2047" y="201"/>
                </a:lnTo>
                <a:lnTo>
                  <a:pt x="2049" y="183"/>
                </a:lnTo>
                <a:lnTo>
                  <a:pt x="2053" y="165"/>
                </a:lnTo>
                <a:lnTo>
                  <a:pt x="2054" y="149"/>
                </a:lnTo>
                <a:lnTo>
                  <a:pt x="2056" y="134"/>
                </a:lnTo>
                <a:lnTo>
                  <a:pt x="2054" y="127"/>
                </a:lnTo>
                <a:close/>
                <a:moveTo>
                  <a:pt x="5722" y="123"/>
                </a:moveTo>
                <a:lnTo>
                  <a:pt x="5718" y="131"/>
                </a:lnTo>
                <a:lnTo>
                  <a:pt x="5720" y="131"/>
                </a:lnTo>
                <a:lnTo>
                  <a:pt x="5722" y="129"/>
                </a:lnTo>
                <a:lnTo>
                  <a:pt x="5723" y="127"/>
                </a:lnTo>
                <a:lnTo>
                  <a:pt x="5725" y="125"/>
                </a:lnTo>
                <a:lnTo>
                  <a:pt x="5727" y="125"/>
                </a:lnTo>
                <a:lnTo>
                  <a:pt x="5725" y="123"/>
                </a:lnTo>
                <a:lnTo>
                  <a:pt x="5722" y="123"/>
                </a:lnTo>
                <a:close/>
                <a:moveTo>
                  <a:pt x="2002" y="123"/>
                </a:moveTo>
                <a:lnTo>
                  <a:pt x="1998" y="131"/>
                </a:lnTo>
                <a:lnTo>
                  <a:pt x="2000" y="131"/>
                </a:lnTo>
                <a:lnTo>
                  <a:pt x="2002" y="129"/>
                </a:lnTo>
                <a:lnTo>
                  <a:pt x="2003" y="127"/>
                </a:lnTo>
                <a:lnTo>
                  <a:pt x="2005" y="125"/>
                </a:lnTo>
                <a:lnTo>
                  <a:pt x="2007" y="125"/>
                </a:lnTo>
                <a:lnTo>
                  <a:pt x="2005" y="123"/>
                </a:lnTo>
                <a:lnTo>
                  <a:pt x="2002" y="123"/>
                </a:lnTo>
                <a:close/>
                <a:moveTo>
                  <a:pt x="5682" y="120"/>
                </a:moveTo>
                <a:lnTo>
                  <a:pt x="5682" y="131"/>
                </a:lnTo>
                <a:lnTo>
                  <a:pt x="5683" y="145"/>
                </a:lnTo>
                <a:lnTo>
                  <a:pt x="5685" y="160"/>
                </a:lnTo>
                <a:lnTo>
                  <a:pt x="5691" y="167"/>
                </a:lnTo>
                <a:lnTo>
                  <a:pt x="5698" y="131"/>
                </a:lnTo>
                <a:lnTo>
                  <a:pt x="5691" y="127"/>
                </a:lnTo>
                <a:lnTo>
                  <a:pt x="5691" y="120"/>
                </a:lnTo>
                <a:lnTo>
                  <a:pt x="5682" y="120"/>
                </a:lnTo>
                <a:close/>
                <a:moveTo>
                  <a:pt x="1962" y="120"/>
                </a:moveTo>
                <a:lnTo>
                  <a:pt x="1962" y="131"/>
                </a:lnTo>
                <a:lnTo>
                  <a:pt x="1963" y="145"/>
                </a:lnTo>
                <a:lnTo>
                  <a:pt x="1965" y="160"/>
                </a:lnTo>
                <a:lnTo>
                  <a:pt x="1971" y="167"/>
                </a:lnTo>
                <a:lnTo>
                  <a:pt x="1978" y="131"/>
                </a:lnTo>
                <a:lnTo>
                  <a:pt x="1971" y="127"/>
                </a:lnTo>
                <a:lnTo>
                  <a:pt x="1971" y="120"/>
                </a:lnTo>
                <a:lnTo>
                  <a:pt x="1962" y="120"/>
                </a:lnTo>
                <a:close/>
                <a:moveTo>
                  <a:pt x="2551" y="76"/>
                </a:moveTo>
                <a:lnTo>
                  <a:pt x="2551" y="80"/>
                </a:lnTo>
                <a:lnTo>
                  <a:pt x="2545" y="89"/>
                </a:lnTo>
                <a:lnTo>
                  <a:pt x="2543" y="100"/>
                </a:lnTo>
                <a:lnTo>
                  <a:pt x="2543" y="111"/>
                </a:lnTo>
                <a:lnTo>
                  <a:pt x="2542" y="123"/>
                </a:lnTo>
                <a:lnTo>
                  <a:pt x="2538" y="123"/>
                </a:lnTo>
                <a:lnTo>
                  <a:pt x="2534" y="171"/>
                </a:lnTo>
                <a:lnTo>
                  <a:pt x="2531" y="171"/>
                </a:lnTo>
                <a:lnTo>
                  <a:pt x="2531" y="207"/>
                </a:lnTo>
                <a:lnTo>
                  <a:pt x="2525" y="207"/>
                </a:lnTo>
                <a:lnTo>
                  <a:pt x="2525" y="251"/>
                </a:lnTo>
                <a:lnTo>
                  <a:pt x="2522" y="251"/>
                </a:lnTo>
                <a:lnTo>
                  <a:pt x="2520" y="265"/>
                </a:lnTo>
                <a:lnTo>
                  <a:pt x="2520" y="283"/>
                </a:lnTo>
                <a:lnTo>
                  <a:pt x="2522" y="301"/>
                </a:lnTo>
                <a:lnTo>
                  <a:pt x="2525" y="311"/>
                </a:lnTo>
                <a:lnTo>
                  <a:pt x="2527" y="292"/>
                </a:lnTo>
                <a:lnTo>
                  <a:pt x="2533" y="276"/>
                </a:lnTo>
                <a:lnTo>
                  <a:pt x="2538" y="263"/>
                </a:lnTo>
                <a:lnTo>
                  <a:pt x="2542" y="247"/>
                </a:lnTo>
                <a:lnTo>
                  <a:pt x="2551" y="247"/>
                </a:lnTo>
                <a:lnTo>
                  <a:pt x="2547" y="261"/>
                </a:lnTo>
                <a:lnTo>
                  <a:pt x="2543" y="272"/>
                </a:lnTo>
                <a:lnTo>
                  <a:pt x="2538" y="283"/>
                </a:lnTo>
                <a:lnTo>
                  <a:pt x="2538" y="296"/>
                </a:lnTo>
                <a:lnTo>
                  <a:pt x="2534" y="296"/>
                </a:lnTo>
                <a:lnTo>
                  <a:pt x="2538" y="303"/>
                </a:lnTo>
                <a:lnTo>
                  <a:pt x="2534" y="303"/>
                </a:lnTo>
                <a:lnTo>
                  <a:pt x="2531" y="334"/>
                </a:lnTo>
                <a:lnTo>
                  <a:pt x="2525" y="334"/>
                </a:lnTo>
                <a:lnTo>
                  <a:pt x="2525" y="347"/>
                </a:lnTo>
                <a:lnTo>
                  <a:pt x="2525" y="360"/>
                </a:lnTo>
                <a:lnTo>
                  <a:pt x="2527" y="372"/>
                </a:lnTo>
                <a:lnTo>
                  <a:pt x="2531" y="380"/>
                </a:lnTo>
                <a:lnTo>
                  <a:pt x="2533" y="343"/>
                </a:lnTo>
                <a:lnTo>
                  <a:pt x="2540" y="309"/>
                </a:lnTo>
                <a:lnTo>
                  <a:pt x="2551" y="280"/>
                </a:lnTo>
                <a:lnTo>
                  <a:pt x="2554" y="251"/>
                </a:lnTo>
                <a:lnTo>
                  <a:pt x="2558" y="251"/>
                </a:lnTo>
                <a:lnTo>
                  <a:pt x="2560" y="249"/>
                </a:lnTo>
                <a:lnTo>
                  <a:pt x="2560" y="249"/>
                </a:lnTo>
                <a:lnTo>
                  <a:pt x="2560" y="249"/>
                </a:lnTo>
                <a:lnTo>
                  <a:pt x="2562" y="249"/>
                </a:lnTo>
                <a:lnTo>
                  <a:pt x="2563" y="249"/>
                </a:lnTo>
                <a:lnTo>
                  <a:pt x="2565" y="247"/>
                </a:lnTo>
                <a:lnTo>
                  <a:pt x="2562" y="269"/>
                </a:lnTo>
                <a:lnTo>
                  <a:pt x="2554" y="287"/>
                </a:lnTo>
                <a:lnTo>
                  <a:pt x="2554" y="307"/>
                </a:lnTo>
                <a:lnTo>
                  <a:pt x="2551" y="307"/>
                </a:lnTo>
                <a:lnTo>
                  <a:pt x="2551" y="407"/>
                </a:lnTo>
                <a:lnTo>
                  <a:pt x="2554" y="407"/>
                </a:lnTo>
                <a:lnTo>
                  <a:pt x="2554" y="403"/>
                </a:lnTo>
                <a:lnTo>
                  <a:pt x="2558" y="392"/>
                </a:lnTo>
                <a:lnTo>
                  <a:pt x="2560" y="380"/>
                </a:lnTo>
                <a:lnTo>
                  <a:pt x="2560" y="365"/>
                </a:lnTo>
                <a:lnTo>
                  <a:pt x="2562" y="351"/>
                </a:lnTo>
                <a:lnTo>
                  <a:pt x="2565" y="351"/>
                </a:lnTo>
                <a:lnTo>
                  <a:pt x="2565" y="334"/>
                </a:lnTo>
                <a:lnTo>
                  <a:pt x="2571" y="334"/>
                </a:lnTo>
                <a:lnTo>
                  <a:pt x="2574" y="300"/>
                </a:lnTo>
                <a:lnTo>
                  <a:pt x="2578" y="300"/>
                </a:lnTo>
                <a:lnTo>
                  <a:pt x="2578" y="247"/>
                </a:lnTo>
                <a:lnTo>
                  <a:pt x="2578" y="212"/>
                </a:lnTo>
                <a:lnTo>
                  <a:pt x="2576" y="180"/>
                </a:lnTo>
                <a:lnTo>
                  <a:pt x="2571" y="151"/>
                </a:lnTo>
                <a:lnTo>
                  <a:pt x="2571" y="131"/>
                </a:lnTo>
                <a:lnTo>
                  <a:pt x="2565" y="131"/>
                </a:lnTo>
                <a:lnTo>
                  <a:pt x="2565" y="120"/>
                </a:lnTo>
                <a:lnTo>
                  <a:pt x="2562" y="120"/>
                </a:lnTo>
                <a:lnTo>
                  <a:pt x="2562" y="103"/>
                </a:lnTo>
                <a:lnTo>
                  <a:pt x="2558" y="103"/>
                </a:lnTo>
                <a:lnTo>
                  <a:pt x="2554" y="76"/>
                </a:lnTo>
                <a:lnTo>
                  <a:pt x="2551" y="76"/>
                </a:lnTo>
                <a:close/>
                <a:moveTo>
                  <a:pt x="3725" y="0"/>
                </a:moveTo>
                <a:lnTo>
                  <a:pt x="3738" y="0"/>
                </a:lnTo>
                <a:lnTo>
                  <a:pt x="3738" y="3"/>
                </a:lnTo>
                <a:lnTo>
                  <a:pt x="3734" y="12"/>
                </a:lnTo>
                <a:lnTo>
                  <a:pt x="3734" y="25"/>
                </a:lnTo>
                <a:lnTo>
                  <a:pt x="3734" y="40"/>
                </a:lnTo>
                <a:lnTo>
                  <a:pt x="3731" y="40"/>
                </a:lnTo>
                <a:lnTo>
                  <a:pt x="3731" y="123"/>
                </a:lnTo>
                <a:lnTo>
                  <a:pt x="3725" y="123"/>
                </a:lnTo>
                <a:lnTo>
                  <a:pt x="3725" y="127"/>
                </a:lnTo>
                <a:lnTo>
                  <a:pt x="3731" y="127"/>
                </a:lnTo>
                <a:lnTo>
                  <a:pt x="3731" y="140"/>
                </a:lnTo>
                <a:lnTo>
                  <a:pt x="3725" y="140"/>
                </a:lnTo>
                <a:lnTo>
                  <a:pt x="3725" y="143"/>
                </a:lnTo>
                <a:lnTo>
                  <a:pt x="3734" y="147"/>
                </a:lnTo>
                <a:lnTo>
                  <a:pt x="3734" y="167"/>
                </a:lnTo>
                <a:lnTo>
                  <a:pt x="3738" y="167"/>
                </a:lnTo>
                <a:lnTo>
                  <a:pt x="3738" y="183"/>
                </a:lnTo>
                <a:lnTo>
                  <a:pt x="3742" y="183"/>
                </a:lnTo>
                <a:lnTo>
                  <a:pt x="3742" y="203"/>
                </a:lnTo>
                <a:lnTo>
                  <a:pt x="3745" y="203"/>
                </a:lnTo>
                <a:lnTo>
                  <a:pt x="3751" y="247"/>
                </a:lnTo>
                <a:lnTo>
                  <a:pt x="3754" y="247"/>
                </a:lnTo>
                <a:lnTo>
                  <a:pt x="3754" y="254"/>
                </a:lnTo>
                <a:lnTo>
                  <a:pt x="3762" y="260"/>
                </a:lnTo>
                <a:lnTo>
                  <a:pt x="3762" y="274"/>
                </a:lnTo>
                <a:lnTo>
                  <a:pt x="3765" y="274"/>
                </a:lnTo>
                <a:lnTo>
                  <a:pt x="3758" y="180"/>
                </a:lnTo>
                <a:lnTo>
                  <a:pt x="3753" y="165"/>
                </a:lnTo>
                <a:lnTo>
                  <a:pt x="3751" y="147"/>
                </a:lnTo>
                <a:lnTo>
                  <a:pt x="3754" y="147"/>
                </a:lnTo>
                <a:lnTo>
                  <a:pt x="3754" y="151"/>
                </a:lnTo>
                <a:lnTo>
                  <a:pt x="3765" y="147"/>
                </a:lnTo>
                <a:lnTo>
                  <a:pt x="3765" y="151"/>
                </a:lnTo>
                <a:lnTo>
                  <a:pt x="3771" y="151"/>
                </a:lnTo>
                <a:lnTo>
                  <a:pt x="3771" y="163"/>
                </a:lnTo>
                <a:lnTo>
                  <a:pt x="3774" y="163"/>
                </a:lnTo>
                <a:lnTo>
                  <a:pt x="3771" y="123"/>
                </a:lnTo>
                <a:lnTo>
                  <a:pt x="3782" y="123"/>
                </a:lnTo>
                <a:lnTo>
                  <a:pt x="3785" y="147"/>
                </a:lnTo>
                <a:lnTo>
                  <a:pt x="3791" y="167"/>
                </a:lnTo>
                <a:lnTo>
                  <a:pt x="3791" y="203"/>
                </a:lnTo>
                <a:lnTo>
                  <a:pt x="3794" y="203"/>
                </a:lnTo>
                <a:lnTo>
                  <a:pt x="3794" y="231"/>
                </a:lnTo>
                <a:lnTo>
                  <a:pt x="3798" y="231"/>
                </a:lnTo>
                <a:lnTo>
                  <a:pt x="3798" y="240"/>
                </a:lnTo>
                <a:lnTo>
                  <a:pt x="3802" y="240"/>
                </a:lnTo>
                <a:lnTo>
                  <a:pt x="3805" y="263"/>
                </a:lnTo>
                <a:lnTo>
                  <a:pt x="3811" y="263"/>
                </a:lnTo>
                <a:lnTo>
                  <a:pt x="3811" y="231"/>
                </a:lnTo>
                <a:lnTo>
                  <a:pt x="3813" y="201"/>
                </a:lnTo>
                <a:lnTo>
                  <a:pt x="3818" y="176"/>
                </a:lnTo>
                <a:lnTo>
                  <a:pt x="3822" y="176"/>
                </a:lnTo>
                <a:lnTo>
                  <a:pt x="3822" y="180"/>
                </a:lnTo>
                <a:lnTo>
                  <a:pt x="3825" y="180"/>
                </a:lnTo>
                <a:lnTo>
                  <a:pt x="3825" y="183"/>
                </a:lnTo>
                <a:lnTo>
                  <a:pt x="3822" y="191"/>
                </a:lnTo>
                <a:lnTo>
                  <a:pt x="3831" y="187"/>
                </a:lnTo>
                <a:lnTo>
                  <a:pt x="3831" y="254"/>
                </a:lnTo>
                <a:lnTo>
                  <a:pt x="3838" y="265"/>
                </a:lnTo>
                <a:lnTo>
                  <a:pt x="3845" y="281"/>
                </a:lnTo>
                <a:lnTo>
                  <a:pt x="3851" y="300"/>
                </a:lnTo>
                <a:lnTo>
                  <a:pt x="3854" y="320"/>
                </a:lnTo>
                <a:lnTo>
                  <a:pt x="3858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2" y="332"/>
                </a:lnTo>
                <a:lnTo>
                  <a:pt x="3862" y="331"/>
                </a:lnTo>
                <a:lnTo>
                  <a:pt x="3865" y="331"/>
                </a:lnTo>
                <a:lnTo>
                  <a:pt x="3862" y="314"/>
                </a:lnTo>
                <a:lnTo>
                  <a:pt x="3863" y="294"/>
                </a:lnTo>
                <a:lnTo>
                  <a:pt x="3863" y="269"/>
                </a:lnTo>
                <a:lnTo>
                  <a:pt x="3863" y="245"/>
                </a:lnTo>
                <a:lnTo>
                  <a:pt x="3865" y="223"/>
                </a:lnTo>
                <a:lnTo>
                  <a:pt x="3871" y="223"/>
                </a:lnTo>
                <a:lnTo>
                  <a:pt x="3865" y="214"/>
                </a:lnTo>
                <a:lnTo>
                  <a:pt x="3871" y="214"/>
                </a:lnTo>
                <a:lnTo>
                  <a:pt x="3871" y="180"/>
                </a:lnTo>
                <a:lnTo>
                  <a:pt x="3874" y="180"/>
                </a:lnTo>
                <a:lnTo>
                  <a:pt x="3874" y="154"/>
                </a:lnTo>
                <a:lnTo>
                  <a:pt x="3882" y="132"/>
                </a:lnTo>
                <a:lnTo>
                  <a:pt x="3885" y="107"/>
                </a:lnTo>
                <a:lnTo>
                  <a:pt x="3894" y="107"/>
                </a:lnTo>
                <a:lnTo>
                  <a:pt x="3885" y="167"/>
                </a:lnTo>
                <a:lnTo>
                  <a:pt x="3882" y="167"/>
                </a:lnTo>
                <a:lnTo>
                  <a:pt x="3882" y="203"/>
                </a:lnTo>
                <a:lnTo>
                  <a:pt x="3878" y="203"/>
                </a:lnTo>
                <a:lnTo>
                  <a:pt x="3882" y="211"/>
                </a:lnTo>
                <a:lnTo>
                  <a:pt x="3882" y="214"/>
                </a:lnTo>
                <a:lnTo>
                  <a:pt x="3880" y="218"/>
                </a:lnTo>
                <a:lnTo>
                  <a:pt x="3878" y="218"/>
                </a:lnTo>
                <a:lnTo>
                  <a:pt x="3878" y="220"/>
                </a:lnTo>
                <a:lnTo>
                  <a:pt x="3882" y="260"/>
                </a:lnTo>
                <a:lnTo>
                  <a:pt x="3882" y="323"/>
                </a:lnTo>
                <a:lnTo>
                  <a:pt x="3885" y="323"/>
                </a:lnTo>
                <a:lnTo>
                  <a:pt x="3887" y="336"/>
                </a:lnTo>
                <a:lnTo>
                  <a:pt x="3887" y="349"/>
                </a:lnTo>
                <a:lnTo>
                  <a:pt x="3891" y="360"/>
                </a:lnTo>
                <a:lnTo>
                  <a:pt x="3894" y="327"/>
                </a:lnTo>
                <a:lnTo>
                  <a:pt x="3898" y="327"/>
                </a:lnTo>
                <a:lnTo>
                  <a:pt x="3898" y="320"/>
                </a:lnTo>
                <a:lnTo>
                  <a:pt x="3902" y="320"/>
                </a:lnTo>
                <a:lnTo>
                  <a:pt x="3905" y="300"/>
                </a:lnTo>
                <a:lnTo>
                  <a:pt x="3922" y="287"/>
                </a:lnTo>
                <a:lnTo>
                  <a:pt x="3923" y="256"/>
                </a:lnTo>
                <a:lnTo>
                  <a:pt x="3925" y="221"/>
                </a:lnTo>
                <a:lnTo>
                  <a:pt x="3931" y="185"/>
                </a:lnTo>
                <a:lnTo>
                  <a:pt x="3938" y="154"/>
                </a:lnTo>
                <a:lnTo>
                  <a:pt x="3940" y="143"/>
                </a:lnTo>
                <a:lnTo>
                  <a:pt x="3940" y="132"/>
                </a:lnTo>
                <a:lnTo>
                  <a:pt x="3943" y="123"/>
                </a:lnTo>
                <a:lnTo>
                  <a:pt x="3951" y="114"/>
                </a:lnTo>
                <a:lnTo>
                  <a:pt x="3951" y="111"/>
                </a:lnTo>
                <a:lnTo>
                  <a:pt x="3954" y="111"/>
                </a:lnTo>
                <a:lnTo>
                  <a:pt x="3954" y="131"/>
                </a:lnTo>
                <a:lnTo>
                  <a:pt x="3951" y="131"/>
                </a:lnTo>
                <a:lnTo>
                  <a:pt x="3942" y="191"/>
                </a:lnTo>
                <a:lnTo>
                  <a:pt x="3938" y="211"/>
                </a:lnTo>
                <a:lnTo>
                  <a:pt x="3936" y="238"/>
                </a:lnTo>
                <a:lnTo>
                  <a:pt x="3936" y="271"/>
                </a:lnTo>
                <a:lnTo>
                  <a:pt x="3936" y="305"/>
                </a:lnTo>
                <a:lnTo>
                  <a:pt x="3936" y="338"/>
                </a:lnTo>
                <a:lnTo>
                  <a:pt x="3938" y="365"/>
                </a:lnTo>
                <a:lnTo>
                  <a:pt x="3942" y="383"/>
                </a:lnTo>
                <a:lnTo>
                  <a:pt x="3943" y="394"/>
                </a:lnTo>
                <a:lnTo>
                  <a:pt x="3942" y="407"/>
                </a:lnTo>
                <a:lnTo>
                  <a:pt x="3942" y="418"/>
                </a:lnTo>
                <a:lnTo>
                  <a:pt x="3945" y="427"/>
                </a:lnTo>
                <a:lnTo>
                  <a:pt x="3945" y="283"/>
                </a:lnTo>
                <a:lnTo>
                  <a:pt x="3942" y="283"/>
                </a:lnTo>
                <a:lnTo>
                  <a:pt x="3942" y="251"/>
                </a:lnTo>
                <a:lnTo>
                  <a:pt x="3954" y="254"/>
                </a:lnTo>
                <a:lnTo>
                  <a:pt x="3958" y="283"/>
                </a:lnTo>
                <a:lnTo>
                  <a:pt x="3962" y="283"/>
                </a:lnTo>
                <a:lnTo>
                  <a:pt x="3971" y="207"/>
                </a:lnTo>
                <a:lnTo>
                  <a:pt x="3974" y="207"/>
                </a:lnTo>
                <a:lnTo>
                  <a:pt x="3974" y="196"/>
                </a:lnTo>
                <a:lnTo>
                  <a:pt x="3978" y="196"/>
                </a:lnTo>
                <a:lnTo>
                  <a:pt x="3978" y="180"/>
                </a:lnTo>
                <a:lnTo>
                  <a:pt x="3982" y="180"/>
                </a:lnTo>
                <a:lnTo>
                  <a:pt x="3982" y="169"/>
                </a:lnTo>
                <a:lnTo>
                  <a:pt x="3978" y="156"/>
                </a:lnTo>
                <a:lnTo>
                  <a:pt x="3973" y="143"/>
                </a:lnTo>
                <a:lnTo>
                  <a:pt x="3971" y="131"/>
                </a:lnTo>
                <a:lnTo>
                  <a:pt x="3974" y="132"/>
                </a:lnTo>
                <a:lnTo>
                  <a:pt x="3978" y="132"/>
                </a:lnTo>
                <a:lnTo>
                  <a:pt x="3980" y="134"/>
                </a:lnTo>
                <a:lnTo>
                  <a:pt x="3980" y="136"/>
                </a:lnTo>
                <a:lnTo>
                  <a:pt x="3982" y="138"/>
                </a:lnTo>
                <a:lnTo>
                  <a:pt x="3982" y="143"/>
                </a:lnTo>
                <a:lnTo>
                  <a:pt x="3989" y="154"/>
                </a:lnTo>
                <a:lnTo>
                  <a:pt x="3993" y="171"/>
                </a:lnTo>
                <a:lnTo>
                  <a:pt x="3994" y="185"/>
                </a:lnTo>
                <a:lnTo>
                  <a:pt x="3996" y="200"/>
                </a:lnTo>
                <a:lnTo>
                  <a:pt x="4002" y="211"/>
                </a:lnTo>
                <a:lnTo>
                  <a:pt x="4002" y="203"/>
                </a:lnTo>
                <a:lnTo>
                  <a:pt x="4005" y="192"/>
                </a:lnTo>
                <a:lnTo>
                  <a:pt x="4005" y="180"/>
                </a:lnTo>
                <a:lnTo>
                  <a:pt x="4002" y="167"/>
                </a:lnTo>
                <a:lnTo>
                  <a:pt x="4014" y="167"/>
                </a:lnTo>
                <a:lnTo>
                  <a:pt x="4014" y="151"/>
                </a:lnTo>
                <a:lnTo>
                  <a:pt x="4025" y="151"/>
                </a:lnTo>
                <a:lnTo>
                  <a:pt x="4022" y="200"/>
                </a:lnTo>
                <a:lnTo>
                  <a:pt x="4031" y="203"/>
                </a:lnTo>
                <a:lnTo>
                  <a:pt x="4031" y="220"/>
                </a:lnTo>
                <a:lnTo>
                  <a:pt x="4034" y="220"/>
                </a:lnTo>
                <a:lnTo>
                  <a:pt x="4038" y="236"/>
                </a:lnTo>
                <a:lnTo>
                  <a:pt x="4042" y="236"/>
                </a:lnTo>
                <a:lnTo>
                  <a:pt x="4051" y="271"/>
                </a:lnTo>
                <a:lnTo>
                  <a:pt x="4058" y="271"/>
                </a:lnTo>
                <a:lnTo>
                  <a:pt x="4062" y="307"/>
                </a:lnTo>
                <a:lnTo>
                  <a:pt x="4065" y="307"/>
                </a:lnTo>
                <a:lnTo>
                  <a:pt x="4065" y="303"/>
                </a:lnTo>
                <a:lnTo>
                  <a:pt x="4074" y="289"/>
                </a:lnTo>
                <a:lnTo>
                  <a:pt x="4076" y="269"/>
                </a:lnTo>
                <a:lnTo>
                  <a:pt x="4076" y="245"/>
                </a:lnTo>
                <a:lnTo>
                  <a:pt x="4074" y="221"/>
                </a:lnTo>
                <a:lnTo>
                  <a:pt x="4073" y="198"/>
                </a:lnTo>
                <a:lnTo>
                  <a:pt x="4071" y="180"/>
                </a:lnTo>
                <a:lnTo>
                  <a:pt x="4074" y="180"/>
                </a:lnTo>
                <a:lnTo>
                  <a:pt x="4074" y="183"/>
                </a:lnTo>
                <a:lnTo>
                  <a:pt x="4076" y="185"/>
                </a:lnTo>
                <a:lnTo>
                  <a:pt x="4076" y="185"/>
                </a:lnTo>
                <a:lnTo>
                  <a:pt x="4076" y="183"/>
                </a:lnTo>
                <a:lnTo>
                  <a:pt x="4078" y="181"/>
                </a:lnTo>
                <a:lnTo>
                  <a:pt x="4078" y="178"/>
                </a:lnTo>
                <a:lnTo>
                  <a:pt x="4078" y="176"/>
                </a:lnTo>
                <a:lnTo>
                  <a:pt x="4078" y="176"/>
                </a:lnTo>
                <a:lnTo>
                  <a:pt x="4074" y="176"/>
                </a:lnTo>
                <a:lnTo>
                  <a:pt x="4065" y="123"/>
                </a:lnTo>
                <a:lnTo>
                  <a:pt x="4062" y="123"/>
                </a:lnTo>
                <a:lnTo>
                  <a:pt x="4062" y="100"/>
                </a:lnTo>
                <a:lnTo>
                  <a:pt x="4058" y="100"/>
                </a:lnTo>
                <a:lnTo>
                  <a:pt x="4054" y="80"/>
                </a:lnTo>
                <a:lnTo>
                  <a:pt x="4065" y="80"/>
                </a:lnTo>
                <a:lnTo>
                  <a:pt x="4071" y="112"/>
                </a:lnTo>
                <a:lnTo>
                  <a:pt x="4080" y="145"/>
                </a:lnTo>
                <a:lnTo>
                  <a:pt x="4091" y="176"/>
                </a:lnTo>
                <a:lnTo>
                  <a:pt x="4098" y="240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2" y="236"/>
                </a:lnTo>
                <a:lnTo>
                  <a:pt x="4102" y="236"/>
                </a:lnTo>
                <a:lnTo>
                  <a:pt x="4109" y="227"/>
                </a:lnTo>
                <a:lnTo>
                  <a:pt x="4111" y="218"/>
                </a:lnTo>
                <a:lnTo>
                  <a:pt x="4111" y="207"/>
                </a:lnTo>
                <a:lnTo>
                  <a:pt x="4114" y="196"/>
                </a:lnTo>
                <a:lnTo>
                  <a:pt x="4125" y="156"/>
                </a:lnTo>
                <a:lnTo>
                  <a:pt x="4134" y="114"/>
                </a:lnTo>
                <a:lnTo>
                  <a:pt x="4142" y="114"/>
                </a:lnTo>
                <a:lnTo>
                  <a:pt x="4140" y="143"/>
                </a:lnTo>
                <a:lnTo>
                  <a:pt x="4133" y="169"/>
                </a:lnTo>
                <a:lnTo>
                  <a:pt x="4127" y="194"/>
                </a:lnTo>
                <a:lnTo>
                  <a:pt x="4122" y="220"/>
                </a:lnTo>
                <a:lnTo>
                  <a:pt x="4125" y="220"/>
                </a:lnTo>
                <a:lnTo>
                  <a:pt x="4125" y="211"/>
                </a:lnTo>
                <a:lnTo>
                  <a:pt x="4133" y="198"/>
                </a:lnTo>
                <a:lnTo>
                  <a:pt x="4140" y="178"/>
                </a:lnTo>
                <a:lnTo>
                  <a:pt x="4143" y="154"/>
                </a:lnTo>
                <a:lnTo>
                  <a:pt x="4149" y="132"/>
                </a:lnTo>
                <a:lnTo>
                  <a:pt x="4154" y="114"/>
                </a:lnTo>
                <a:lnTo>
                  <a:pt x="4158" y="114"/>
                </a:lnTo>
                <a:lnTo>
                  <a:pt x="4158" y="140"/>
                </a:lnTo>
                <a:lnTo>
                  <a:pt x="4154" y="140"/>
                </a:lnTo>
                <a:lnTo>
                  <a:pt x="4154" y="160"/>
                </a:lnTo>
                <a:lnTo>
                  <a:pt x="4151" y="160"/>
                </a:lnTo>
                <a:lnTo>
                  <a:pt x="4143" y="189"/>
                </a:lnTo>
                <a:lnTo>
                  <a:pt x="4143" y="220"/>
                </a:lnTo>
                <a:lnTo>
                  <a:pt x="4145" y="252"/>
                </a:lnTo>
                <a:lnTo>
                  <a:pt x="4145" y="287"/>
                </a:lnTo>
                <a:lnTo>
                  <a:pt x="4154" y="287"/>
                </a:lnTo>
                <a:lnTo>
                  <a:pt x="4154" y="311"/>
                </a:lnTo>
                <a:lnTo>
                  <a:pt x="4158" y="311"/>
                </a:lnTo>
                <a:lnTo>
                  <a:pt x="4158" y="307"/>
                </a:lnTo>
                <a:lnTo>
                  <a:pt x="4162" y="307"/>
                </a:lnTo>
                <a:lnTo>
                  <a:pt x="4171" y="260"/>
                </a:lnTo>
                <a:lnTo>
                  <a:pt x="4174" y="260"/>
                </a:lnTo>
                <a:lnTo>
                  <a:pt x="4174" y="243"/>
                </a:lnTo>
                <a:lnTo>
                  <a:pt x="4178" y="243"/>
                </a:lnTo>
                <a:lnTo>
                  <a:pt x="4178" y="223"/>
                </a:lnTo>
                <a:lnTo>
                  <a:pt x="4182" y="223"/>
                </a:lnTo>
                <a:lnTo>
                  <a:pt x="4182" y="211"/>
                </a:lnTo>
                <a:lnTo>
                  <a:pt x="4185" y="211"/>
                </a:lnTo>
                <a:lnTo>
                  <a:pt x="4185" y="196"/>
                </a:lnTo>
                <a:lnTo>
                  <a:pt x="4191" y="196"/>
                </a:lnTo>
                <a:lnTo>
                  <a:pt x="4191" y="176"/>
                </a:lnTo>
                <a:lnTo>
                  <a:pt x="4196" y="156"/>
                </a:lnTo>
                <a:lnTo>
                  <a:pt x="4200" y="138"/>
                </a:lnTo>
                <a:lnTo>
                  <a:pt x="4202" y="114"/>
                </a:lnTo>
                <a:lnTo>
                  <a:pt x="4214" y="114"/>
                </a:lnTo>
                <a:lnTo>
                  <a:pt x="4214" y="120"/>
                </a:lnTo>
                <a:lnTo>
                  <a:pt x="4211" y="120"/>
                </a:lnTo>
                <a:lnTo>
                  <a:pt x="4211" y="143"/>
                </a:lnTo>
                <a:lnTo>
                  <a:pt x="4205" y="143"/>
                </a:lnTo>
                <a:lnTo>
                  <a:pt x="4194" y="211"/>
                </a:lnTo>
                <a:lnTo>
                  <a:pt x="4198" y="211"/>
                </a:lnTo>
                <a:lnTo>
                  <a:pt x="4214" y="154"/>
                </a:lnTo>
                <a:lnTo>
                  <a:pt x="4222" y="154"/>
                </a:lnTo>
                <a:lnTo>
                  <a:pt x="4218" y="176"/>
                </a:lnTo>
                <a:lnTo>
                  <a:pt x="4211" y="194"/>
                </a:lnTo>
                <a:lnTo>
                  <a:pt x="4205" y="214"/>
                </a:lnTo>
                <a:lnTo>
                  <a:pt x="4214" y="214"/>
                </a:lnTo>
                <a:lnTo>
                  <a:pt x="4214" y="231"/>
                </a:lnTo>
                <a:lnTo>
                  <a:pt x="4218" y="231"/>
                </a:lnTo>
                <a:lnTo>
                  <a:pt x="4220" y="216"/>
                </a:lnTo>
                <a:lnTo>
                  <a:pt x="4225" y="203"/>
                </a:lnTo>
                <a:lnTo>
                  <a:pt x="4231" y="191"/>
                </a:lnTo>
                <a:lnTo>
                  <a:pt x="4231" y="171"/>
                </a:lnTo>
                <a:lnTo>
                  <a:pt x="4234" y="171"/>
                </a:lnTo>
                <a:lnTo>
                  <a:pt x="4236" y="169"/>
                </a:lnTo>
                <a:lnTo>
                  <a:pt x="4236" y="169"/>
                </a:lnTo>
                <a:lnTo>
                  <a:pt x="4236" y="169"/>
                </a:lnTo>
                <a:lnTo>
                  <a:pt x="4238" y="169"/>
                </a:lnTo>
                <a:lnTo>
                  <a:pt x="4240" y="169"/>
                </a:lnTo>
                <a:lnTo>
                  <a:pt x="4242" y="167"/>
                </a:lnTo>
                <a:lnTo>
                  <a:pt x="4242" y="180"/>
                </a:lnTo>
                <a:lnTo>
                  <a:pt x="4238" y="196"/>
                </a:lnTo>
                <a:lnTo>
                  <a:pt x="4238" y="211"/>
                </a:lnTo>
                <a:lnTo>
                  <a:pt x="4238" y="225"/>
                </a:lnTo>
                <a:lnTo>
                  <a:pt x="4242" y="236"/>
                </a:lnTo>
                <a:lnTo>
                  <a:pt x="4243" y="212"/>
                </a:lnTo>
                <a:lnTo>
                  <a:pt x="4249" y="192"/>
                </a:lnTo>
                <a:lnTo>
                  <a:pt x="4254" y="172"/>
                </a:lnTo>
                <a:lnTo>
                  <a:pt x="4258" y="151"/>
                </a:lnTo>
                <a:lnTo>
                  <a:pt x="4271" y="151"/>
                </a:lnTo>
                <a:lnTo>
                  <a:pt x="4265" y="189"/>
                </a:lnTo>
                <a:lnTo>
                  <a:pt x="4262" y="229"/>
                </a:lnTo>
                <a:lnTo>
                  <a:pt x="4258" y="271"/>
                </a:lnTo>
                <a:lnTo>
                  <a:pt x="4260" y="311"/>
                </a:lnTo>
                <a:lnTo>
                  <a:pt x="4265" y="347"/>
                </a:lnTo>
                <a:lnTo>
                  <a:pt x="4267" y="360"/>
                </a:lnTo>
                <a:lnTo>
                  <a:pt x="4269" y="374"/>
                </a:lnTo>
                <a:lnTo>
                  <a:pt x="4269" y="389"/>
                </a:lnTo>
                <a:lnTo>
                  <a:pt x="4269" y="401"/>
                </a:lnTo>
                <a:lnTo>
                  <a:pt x="4274" y="411"/>
                </a:lnTo>
                <a:lnTo>
                  <a:pt x="4274" y="311"/>
                </a:lnTo>
                <a:lnTo>
                  <a:pt x="4278" y="311"/>
                </a:lnTo>
                <a:lnTo>
                  <a:pt x="4280" y="294"/>
                </a:lnTo>
                <a:lnTo>
                  <a:pt x="4280" y="276"/>
                </a:lnTo>
                <a:lnTo>
                  <a:pt x="4278" y="263"/>
                </a:lnTo>
                <a:lnTo>
                  <a:pt x="4285" y="263"/>
                </a:lnTo>
                <a:lnTo>
                  <a:pt x="4285" y="247"/>
                </a:lnTo>
                <a:lnTo>
                  <a:pt x="4298" y="247"/>
                </a:lnTo>
                <a:lnTo>
                  <a:pt x="4294" y="271"/>
                </a:lnTo>
                <a:lnTo>
                  <a:pt x="4291" y="271"/>
                </a:lnTo>
                <a:lnTo>
                  <a:pt x="4291" y="281"/>
                </a:lnTo>
                <a:lnTo>
                  <a:pt x="4293" y="296"/>
                </a:lnTo>
                <a:lnTo>
                  <a:pt x="4296" y="314"/>
                </a:lnTo>
                <a:lnTo>
                  <a:pt x="4300" y="331"/>
                </a:lnTo>
                <a:lnTo>
                  <a:pt x="4303" y="345"/>
                </a:lnTo>
                <a:lnTo>
                  <a:pt x="4305" y="351"/>
                </a:lnTo>
                <a:lnTo>
                  <a:pt x="4309" y="311"/>
                </a:lnTo>
                <a:lnTo>
                  <a:pt x="4313" y="271"/>
                </a:lnTo>
                <a:lnTo>
                  <a:pt x="4314" y="227"/>
                </a:lnTo>
                <a:lnTo>
                  <a:pt x="4314" y="191"/>
                </a:lnTo>
                <a:lnTo>
                  <a:pt x="4311" y="191"/>
                </a:lnTo>
                <a:lnTo>
                  <a:pt x="4311" y="163"/>
                </a:lnTo>
                <a:lnTo>
                  <a:pt x="4305" y="163"/>
                </a:lnTo>
                <a:lnTo>
                  <a:pt x="4305" y="136"/>
                </a:lnTo>
                <a:lnTo>
                  <a:pt x="4298" y="103"/>
                </a:lnTo>
                <a:lnTo>
                  <a:pt x="4291" y="71"/>
                </a:lnTo>
                <a:lnTo>
                  <a:pt x="4302" y="76"/>
                </a:lnTo>
                <a:lnTo>
                  <a:pt x="4325" y="207"/>
                </a:lnTo>
                <a:lnTo>
                  <a:pt x="4327" y="221"/>
                </a:lnTo>
                <a:lnTo>
                  <a:pt x="4325" y="238"/>
                </a:lnTo>
                <a:lnTo>
                  <a:pt x="4325" y="252"/>
                </a:lnTo>
                <a:lnTo>
                  <a:pt x="4331" y="263"/>
                </a:lnTo>
                <a:lnTo>
                  <a:pt x="4358" y="103"/>
                </a:lnTo>
                <a:lnTo>
                  <a:pt x="4365" y="103"/>
                </a:lnTo>
                <a:lnTo>
                  <a:pt x="4351" y="211"/>
                </a:lnTo>
                <a:lnTo>
                  <a:pt x="4354" y="211"/>
                </a:lnTo>
                <a:lnTo>
                  <a:pt x="4358" y="183"/>
                </a:lnTo>
                <a:lnTo>
                  <a:pt x="4371" y="183"/>
                </a:lnTo>
                <a:lnTo>
                  <a:pt x="4371" y="214"/>
                </a:lnTo>
                <a:lnTo>
                  <a:pt x="4373" y="245"/>
                </a:lnTo>
                <a:lnTo>
                  <a:pt x="4378" y="271"/>
                </a:lnTo>
                <a:lnTo>
                  <a:pt x="4374" y="283"/>
                </a:lnTo>
                <a:lnTo>
                  <a:pt x="4382" y="283"/>
                </a:lnTo>
                <a:lnTo>
                  <a:pt x="4385" y="311"/>
                </a:lnTo>
                <a:lnTo>
                  <a:pt x="4391" y="311"/>
                </a:lnTo>
                <a:lnTo>
                  <a:pt x="4391" y="307"/>
                </a:lnTo>
                <a:lnTo>
                  <a:pt x="4425" y="200"/>
                </a:lnTo>
                <a:lnTo>
                  <a:pt x="4425" y="183"/>
                </a:lnTo>
                <a:lnTo>
                  <a:pt x="4431" y="183"/>
                </a:lnTo>
                <a:lnTo>
                  <a:pt x="4434" y="154"/>
                </a:lnTo>
                <a:lnTo>
                  <a:pt x="4438" y="154"/>
                </a:lnTo>
                <a:lnTo>
                  <a:pt x="4440" y="154"/>
                </a:lnTo>
                <a:lnTo>
                  <a:pt x="4440" y="152"/>
                </a:lnTo>
                <a:lnTo>
                  <a:pt x="4440" y="152"/>
                </a:lnTo>
                <a:lnTo>
                  <a:pt x="4442" y="152"/>
                </a:lnTo>
                <a:lnTo>
                  <a:pt x="4443" y="152"/>
                </a:lnTo>
                <a:lnTo>
                  <a:pt x="4445" y="151"/>
                </a:lnTo>
                <a:lnTo>
                  <a:pt x="4434" y="207"/>
                </a:lnTo>
                <a:lnTo>
                  <a:pt x="4442" y="207"/>
                </a:lnTo>
                <a:lnTo>
                  <a:pt x="4443" y="223"/>
                </a:lnTo>
                <a:lnTo>
                  <a:pt x="4449" y="236"/>
                </a:lnTo>
                <a:lnTo>
                  <a:pt x="4454" y="247"/>
                </a:lnTo>
                <a:lnTo>
                  <a:pt x="4454" y="267"/>
                </a:lnTo>
                <a:lnTo>
                  <a:pt x="4458" y="267"/>
                </a:lnTo>
                <a:lnTo>
                  <a:pt x="4458" y="280"/>
                </a:lnTo>
                <a:lnTo>
                  <a:pt x="4462" y="280"/>
                </a:lnTo>
                <a:lnTo>
                  <a:pt x="4465" y="323"/>
                </a:lnTo>
                <a:lnTo>
                  <a:pt x="4471" y="323"/>
                </a:lnTo>
                <a:lnTo>
                  <a:pt x="4473" y="338"/>
                </a:lnTo>
                <a:lnTo>
                  <a:pt x="4473" y="352"/>
                </a:lnTo>
                <a:lnTo>
                  <a:pt x="4473" y="365"/>
                </a:lnTo>
                <a:lnTo>
                  <a:pt x="4478" y="374"/>
                </a:lnTo>
                <a:lnTo>
                  <a:pt x="4478" y="367"/>
                </a:lnTo>
                <a:lnTo>
                  <a:pt x="4485" y="358"/>
                </a:lnTo>
                <a:lnTo>
                  <a:pt x="4487" y="343"/>
                </a:lnTo>
                <a:lnTo>
                  <a:pt x="4485" y="327"/>
                </a:lnTo>
                <a:lnTo>
                  <a:pt x="4482" y="327"/>
                </a:lnTo>
                <a:lnTo>
                  <a:pt x="4482" y="300"/>
                </a:lnTo>
                <a:lnTo>
                  <a:pt x="4478" y="300"/>
                </a:lnTo>
                <a:lnTo>
                  <a:pt x="4478" y="280"/>
                </a:lnTo>
                <a:lnTo>
                  <a:pt x="4474" y="280"/>
                </a:lnTo>
                <a:lnTo>
                  <a:pt x="4474" y="271"/>
                </a:lnTo>
                <a:lnTo>
                  <a:pt x="4471" y="271"/>
                </a:lnTo>
                <a:lnTo>
                  <a:pt x="4471" y="267"/>
                </a:lnTo>
                <a:lnTo>
                  <a:pt x="4474" y="267"/>
                </a:lnTo>
                <a:lnTo>
                  <a:pt x="4476" y="265"/>
                </a:lnTo>
                <a:lnTo>
                  <a:pt x="4476" y="265"/>
                </a:lnTo>
                <a:lnTo>
                  <a:pt x="4476" y="265"/>
                </a:lnTo>
                <a:lnTo>
                  <a:pt x="4478" y="265"/>
                </a:lnTo>
                <a:lnTo>
                  <a:pt x="4480" y="263"/>
                </a:lnTo>
                <a:lnTo>
                  <a:pt x="4482" y="263"/>
                </a:lnTo>
                <a:lnTo>
                  <a:pt x="4482" y="274"/>
                </a:lnTo>
                <a:lnTo>
                  <a:pt x="4485" y="274"/>
                </a:lnTo>
                <a:lnTo>
                  <a:pt x="4485" y="260"/>
                </a:lnTo>
                <a:lnTo>
                  <a:pt x="4498" y="260"/>
                </a:lnTo>
                <a:lnTo>
                  <a:pt x="4500" y="280"/>
                </a:lnTo>
                <a:lnTo>
                  <a:pt x="4505" y="298"/>
                </a:lnTo>
                <a:lnTo>
                  <a:pt x="4511" y="314"/>
                </a:lnTo>
                <a:lnTo>
                  <a:pt x="4511" y="347"/>
                </a:lnTo>
                <a:lnTo>
                  <a:pt x="4516" y="385"/>
                </a:lnTo>
                <a:lnTo>
                  <a:pt x="4518" y="431"/>
                </a:lnTo>
                <a:lnTo>
                  <a:pt x="4518" y="441"/>
                </a:lnTo>
                <a:lnTo>
                  <a:pt x="4520" y="449"/>
                </a:lnTo>
                <a:lnTo>
                  <a:pt x="4520" y="454"/>
                </a:lnTo>
                <a:lnTo>
                  <a:pt x="4518" y="463"/>
                </a:lnTo>
                <a:lnTo>
                  <a:pt x="4531" y="463"/>
                </a:lnTo>
                <a:lnTo>
                  <a:pt x="4534" y="314"/>
                </a:lnTo>
                <a:lnTo>
                  <a:pt x="4529" y="300"/>
                </a:lnTo>
                <a:lnTo>
                  <a:pt x="4523" y="283"/>
                </a:lnTo>
                <a:lnTo>
                  <a:pt x="4522" y="263"/>
                </a:lnTo>
                <a:lnTo>
                  <a:pt x="4525" y="263"/>
                </a:lnTo>
                <a:lnTo>
                  <a:pt x="4527" y="267"/>
                </a:lnTo>
                <a:lnTo>
                  <a:pt x="4527" y="267"/>
                </a:lnTo>
                <a:lnTo>
                  <a:pt x="4527" y="269"/>
                </a:lnTo>
                <a:lnTo>
                  <a:pt x="4527" y="269"/>
                </a:lnTo>
                <a:lnTo>
                  <a:pt x="4529" y="269"/>
                </a:lnTo>
                <a:lnTo>
                  <a:pt x="4531" y="271"/>
                </a:lnTo>
                <a:lnTo>
                  <a:pt x="4531" y="260"/>
                </a:lnTo>
                <a:lnTo>
                  <a:pt x="4525" y="247"/>
                </a:lnTo>
                <a:lnTo>
                  <a:pt x="4523" y="232"/>
                </a:lnTo>
                <a:lnTo>
                  <a:pt x="4522" y="220"/>
                </a:lnTo>
                <a:lnTo>
                  <a:pt x="4502" y="163"/>
                </a:lnTo>
                <a:lnTo>
                  <a:pt x="4503" y="161"/>
                </a:lnTo>
                <a:lnTo>
                  <a:pt x="4503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0"/>
                </a:lnTo>
                <a:lnTo>
                  <a:pt x="4507" y="160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11" y="163"/>
                </a:lnTo>
                <a:lnTo>
                  <a:pt x="4516" y="174"/>
                </a:lnTo>
                <a:lnTo>
                  <a:pt x="4520" y="185"/>
                </a:lnTo>
                <a:lnTo>
                  <a:pt x="4522" y="200"/>
                </a:lnTo>
                <a:lnTo>
                  <a:pt x="4525" y="200"/>
                </a:lnTo>
                <a:lnTo>
                  <a:pt x="4525" y="220"/>
                </a:lnTo>
                <a:lnTo>
                  <a:pt x="4531" y="220"/>
                </a:lnTo>
                <a:lnTo>
                  <a:pt x="4531" y="231"/>
                </a:lnTo>
                <a:lnTo>
                  <a:pt x="4534" y="231"/>
                </a:lnTo>
                <a:lnTo>
                  <a:pt x="4534" y="254"/>
                </a:lnTo>
                <a:lnTo>
                  <a:pt x="4538" y="254"/>
                </a:lnTo>
                <a:lnTo>
                  <a:pt x="4538" y="271"/>
                </a:lnTo>
                <a:lnTo>
                  <a:pt x="4543" y="291"/>
                </a:lnTo>
                <a:lnTo>
                  <a:pt x="4551" y="311"/>
                </a:lnTo>
                <a:lnTo>
                  <a:pt x="4554" y="311"/>
                </a:lnTo>
                <a:lnTo>
                  <a:pt x="4554" y="267"/>
                </a:lnTo>
                <a:lnTo>
                  <a:pt x="4551" y="267"/>
                </a:lnTo>
                <a:lnTo>
                  <a:pt x="4551" y="243"/>
                </a:lnTo>
                <a:lnTo>
                  <a:pt x="4545" y="243"/>
                </a:lnTo>
                <a:lnTo>
                  <a:pt x="4542" y="220"/>
                </a:lnTo>
                <a:lnTo>
                  <a:pt x="4534" y="214"/>
                </a:lnTo>
                <a:lnTo>
                  <a:pt x="4531" y="200"/>
                </a:lnTo>
                <a:lnTo>
                  <a:pt x="4538" y="203"/>
                </a:lnTo>
                <a:lnTo>
                  <a:pt x="4525" y="163"/>
                </a:lnTo>
                <a:lnTo>
                  <a:pt x="4534" y="163"/>
                </a:lnTo>
                <a:lnTo>
                  <a:pt x="4585" y="314"/>
                </a:lnTo>
                <a:lnTo>
                  <a:pt x="4585" y="311"/>
                </a:lnTo>
                <a:lnTo>
                  <a:pt x="4589" y="309"/>
                </a:lnTo>
                <a:lnTo>
                  <a:pt x="4589" y="307"/>
                </a:lnTo>
                <a:lnTo>
                  <a:pt x="4589" y="305"/>
                </a:lnTo>
                <a:lnTo>
                  <a:pt x="4589" y="305"/>
                </a:lnTo>
                <a:lnTo>
                  <a:pt x="4589" y="303"/>
                </a:lnTo>
                <a:lnTo>
                  <a:pt x="4589" y="301"/>
                </a:lnTo>
                <a:lnTo>
                  <a:pt x="4591" y="300"/>
                </a:lnTo>
                <a:lnTo>
                  <a:pt x="4594" y="300"/>
                </a:lnTo>
                <a:lnTo>
                  <a:pt x="4594" y="303"/>
                </a:lnTo>
                <a:lnTo>
                  <a:pt x="4596" y="301"/>
                </a:lnTo>
                <a:lnTo>
                  <a:pt x="4596" y="301"/>
                </a:lnTo>
                <a:lnTo>
                  <a:pt x="4596" y="300"/>
                </a:lnTo>
                <a:lnTo>
                  <a:pt x="4596" y="300"/>
                </a:lnTo>
                <a:lnTo>
                  <a:pt x="4598" y="298"/>
                </a:lnTo>
                <a:lnTo>
                  <a:pt x="4598" y="296"/>
                </a:lnTo>
                <a:lnTo>
                  <a:pt x="4591" y="296"/>
                </a:lnTo>
                <a:lnTo>
                  <a:pt x="4585" y="263"/>
                </a:lnTo>
                <a:lnTo>
                  <a:pt x="4594" y="263"/>
                </a:lnTo>
                <a:lnTo>
                  <a:pt x="4594" y="254"/>
                </a:lnTo>
                <a:lnTo>
                  <a:pt x="4602" y="254"/>
                </a:lnTo>
                <a:lnTo>
                  <a:pt x="4602" y="271"/>
                </a:lnTo>
                <a:lnTo>
                  <a:pt x="4600" y="281"/>
                </a:lnTo>
                <a:lnTo>
                  <a:pt x="4602" y="291"/>
                </a:lnTo>
                <a:lnTo>
                  <a:pt x="4605" y="291"/>
                </a:lnTo>
                <a:lnTo>
                  <a:pt x="4611" y="236"/>
                </a:lnTo>
                <a:lnTo>
                  <a:pt x="4618" y="231"/>
                </a:lnTo>
                <a:lnTo>
                  <a:pt x="4618" y="220"/>
                </a:lnTo>
                <a:lnTo>
                  <a:pt x="4622" y="220"/>
                </a:lnTo>
                <a:lnTo>
                  <a:pt x="4622" y="214"/>
                </a:lnTo>
                <a:lnTo>
                  <a:pt x="4618" y="214"/>
                </a:lnTo>
                <a:lnTo>
                  <a:pt x="4618" y="163"/>
                </a:lnTo>
                <a:lnTo>
                  <a:pt x="4614" y="163"/>
                </a:lnTo>
                <a:lnTo>
                  <a:pt x="4614" y="160"/>
                </a:lnTo>
                <a:lnTo>
                  <a:pt x="4618" y="160"/>
                </a:lnTo>
                <a:lnTo>
                  <a:pt x="4618" y="154"/>
                </a:lnTo>
                <a:lnTo>
                  <a:pt x="4614" y="154"/>
                </a:lnTo>
                <a:lnTo>
                  <a:pt x="4614" y="152"/>
                </a:lnTo>
                <a:lnTo>
                  <a:pt x="4616" y="149"/>
                </a:lnTo>
                <a:lnTo>
                  <a:pt x="4618" y="147"/>
                </a:lnTo>
                <a:lnTo>
                  <a:pt x="4618" y="147"/>
                </a:lnTo>
                <a:lnTo>
                  <a:pt x="4614" y="140"/>
                </a:lnTo>
                <a:lnTo>
                  <a:pt x="4614" y="136"/>
                </a:lnTo>
                <a:lnTo>
                  <a:pt x="4618" y="136"/>
                </a:lnTo>
                <a:lnTo>
                  <a:pt x="4618" y="131"/>
                </a:lnTo>
                <a:lnTo>
                  <a:pt x="4614" y="131"/>
                </a:lnTo>
                <a:lnTo>
                  <a:pt x="4618" y="107"/>
                </a:lnTo>
                <a:lnTo>
                  <a:pt x="4625" y="107"/>
                </a:lnTo>
                <a:lnTo>
                  <a:pt x="4625" y="167"/>
                </a:lnTo>
                <a:lnTo>
                  <a:pt x="4634" y="167"/>
                </a:lnTo>
                <a:lnTo>
                  <a:pt x="4642" y="311"/>
                </a:lnTo>
                <a:lnTo>
                  <a:pt x="4645" y="311"/>
                </a:lnTo>
                <a:lnTo>
                  <a:pt x="4647" y="325"/>
                </a:lnTo>
                <a:lnTo>
                  <a:pt x="4647" y="341"/>
                </a:lnTo>
                <a:lnTo>
                  <a:pt x="4649" y="356"/>
                </a:lnTo>
                <a:lnTo>
                  <a:pt x="4654" y="367"/>
                </a:lnTo>
                <a:lnTo>
                  <a:pt x="4651" y="323"/>
                </a:lnTo>
                <a:lnTo>
                  <a:pt x="4654" y="323"/>
                </a:lnTo>
                <a:lnTo>
                  <a:pt x="4658" y="329"/>
                </a:lnTo>
                <a:lnTo>
                  <a:pt x="4662" y="332"/>
                </a:lnTo>
                <a:lnTo>
                  <a:pt x="4665" y="334"/>
                </a:lnTo>
                <a:lnTo>
                  <a:pt x="4665" y="296"/>
                </a:lnTo>
                <a:lnTo>
                  <a:pt x="4658" y="296"/>
                </a:lnTo>
                <a:lnTo>
                  <a:pt x="4658" y="287"/>
                </a:lnTo>
                <a:lnTo>
                  <a:pt x="4665" y="287"/>
                </a:lnTo>
                <a:lnTo>
                  <a:pt x="4662" y="107"/>
                </a:lnTo>
                <a:lnTo>
                  <a:pt x="4674" y="107"/>
                </a:lnTo>
                <a:lnTo>
                  <a:pt x="4674" y="111"/>
                </a:lnTo>
                <a:lnTo>
                  <a:pt x="4671" y="121"/>
                </a:lnTo>
                <a:lnTo>
                  <a:pt x="4669" y="138"/>
                </a:lnTo>
                <a:lnTo>
                  <a:pt x="4669" y="156"/>
                </a:lnTo>
                <a:lnTo>
                  <a:pt x="4671" y="171"/>
                </a:lnTo>
                <a:lnTo>
                  <a:pt x="4682" y="287"/>
                </a:lnTo>
                <a:lnTo>
                  <a:pt x="4687" y="287"/>
                </a:lnTo>
                <a:lnTo>
                  <a:pt x="4691" y="289"/>
                </a:lnTo>
                <a:lnTo>
                  <a:pt x="4694" y="289"/>
                </a:lnTo>
                <a:lnTo>
                  <a:pt x="4698" y="291"/>
                </a:lnTo>
                <a:lnTo>
                  <a:pt x="4698" y="236"/>
                </a:lnTo>
                <a:lnTo>
                  <a:pt x="4711" y="236"/>
                </a:lnTo>
                <a:lnTo>
                  <a:pt x="4713" y="269"/>
                </a:lnTo>
                <a:lnTo>
                  <a:pt x="4722" y="300"/>
                </a:lnTo>
                <a:lnTo>
                  <a:pt x="4725" y="300"/>
                </a:lnTo>
                <a:lnTo>
                  <a:pt x="4725" y="143"/>
                </a:lnTo>
                <a:lnTo>
                  <a:pt x="4738" y="147"/>
                </a:lnTo>
                <a:lnTo>
                  <a:pt x="4742" y="189"/>
                </a:lnTo>
                <a:lnTo>
                  <a:pt x="4751" y="223"/>
                </a:lnTo>
                <a:lnTo>
                  <a:pt x="4751" y="254"/>
                </a:lnTo>
                <a:lnTo>
                  <a:pt x="4754" y="254"/>
                </a:lnTo>
                <a:lnTo>
                  <a:pt x="4758" y="300"/>
                </a:lnTo>
                <a:lnTo>
                  <a:pt x="4765" y="303"/>
                </a:lnTo>
                <a:lnTo>
                  <a:pt x="4765" y="314"/>
                </a:lnTo>
                <a:lnTo>
                  <a:pt x="4769" y="323"/>
                </a:lnTo>
                <a:lnTo>
                  <a:pt x="4774" y="329"/>
                </a:lnTo>
                <a:lnTo>
                  <a:pt x="4780" y="336"/>
                </a:lnTo>
                <a:lnTo>
                  <a:pt x="4785" y="340"/>
                </a:lnTo>
                <a:lnTo>
                  <a:pt x="4794" y="343"/>
                </a:lnTo>
                <a:lnTo>
                  <a:pt x="4794" y="347"/>
                </a:lnTo>
                <a:lnTo>
                  <a:pt x="4796" y="349"/>
                </a:lnTo>
                <a:lnTo>
                  <a:pt x="4796" y="351"/>
                </a:lnTo>
                <a:lnTo>
                  <a:pt x="4798" y="352"/>
                </a:lnTo>
                <a:lnTo>
                  <a:pt x="4800" y="354"/>
                </a:lnTo>
                <a:lnTo>
                  <a:pt x="4802" y="356"/>
                </a:lnTo>
                <a:lnTo>
                  <a:pt x="4803" y="356"/>
                </a:lnTo>
                <a:lnTo>
                  <a:pt x="4803" y="358"/>
                </a:lnTo>
                <a:lnTo>
                  <a:pt x="4803" y="358"/>
                </a:lnTo>
                <a:lnTo>
                  <a:pt x="4803" y="358"/>
                </a:lnTo>
                <a:lnTo>
                  <a:pt x="4805" y="358"/>
                </a:lnTo>
                <a:lnTo>
                  <a:pt x="4805" y="360"/>
                </a:lnTo>
                <a:lnTo>
                  <a:pt x="4805" y="351"/>
                </a:lnTo>
                <a:lnTo>
                  <a:pt x="4802" y="351"/>
                </a:lnTo>
                <a:lnTo>
                  <a:pt x="4802" y="323"/>
                </a:lnTo>
                <a:lnTo>
                  <a:pt x="4798" y="323"/>
                </a:lnTo>
                <a:lnTo>
                  <a:pt x="4791" y="287"/>
                </a:lnTo>
                <a:lnTo>
                  <a:pt x="4785" y="287"/>
                </a:lnTo>
                <a:lnTo>
                  <a:pt x="4785" y="274"/>
                </a:lnTo>
                <a:lnTo>
                  <a:pt x="4782" y="274"/>
                </a:lnTo>
                <a:lnTo>
                  <a:pt x="4780" y="272"/>
                </a:lnTo>
                <a:lnTo>
                  <a:pt x="4780" y="269"/>
                </a:lnTo>
                <a:lnTo>
                  <a:pt x="4780" y="267"/>
                </a:lnTo>
                <a:lnTo>
                  <a:pt x="4778" y="263"/>
                </a:lnTo>
                <a:lnTo>
                  <a:pt x="4778" y="260"/>
                </a:lnTo>
                <a:lnTo>
                  <a:pt x="4782" y="260"/>
                </a:lnTo>
                <a:lnTo>
                  <a:pt x="4789" y="269"/>
                </a:lnTo>
                <a:lnTo>
                  <a:pt x="4794" y="280"/>
                </a:lnTo>
                <a:lnTo>
                  <a:pt x="4798" y="291"/>
                </a:lnTo>
                <a:lnTo>
                  <a:pt x="4802" y="291"/>
                </a:lnTo>
                <a:lnTo>
                  <a:pt x="4794" y="267"/>
                </a:lnTo>
                <a:lnTo>
                  <a:pt x="4783" y="243"/>
                </a:lnTo>
                <a:lnTo>
                  <a:pt x="4774" y="220"/>
                </a:lnTo>
                <a:lnTo>
                  <a:pt x="4778" y="220"/>
                </a:lnTo>
                <a:lnTo>
                  <a:pt x="4782" y="221"/>
                </a:lnTo>
                <a:lnTo>
                  <a:pt x="4783" y="221"/>
                </a:lnTo>
                <a:lnTo>
                  <a:pt x="4783" y="223"/>
                </a:lnTo>
                <a:lnTo>
                  <a:pt x="4785" y="227"/>
                </a:lnTo>
                <a:lnTo>
                  <a:pt x="4785" y="231"/>
                </a:lnTo>
                <a:lnTo>
                  <a:pt x="4796" y="245"/>
                </a:lnTo>
                <a:lnTo>
                  <a:pt x="4803" y="263"/>
                </a:lnTo>
                <a:lnTo>
                  <a:pt x="4809" y="283"/>
                </a:lnTo>
                <a:lnTo>
                  <a:pt x="4814" y="303"/>
                </a:lnTo>
                <a:lnTo>
                  <a:pt x="4818" y="303"/>
                </a:lnTo>
                <a:lnTo>
                  <a:pt x="4818" y="323"/>
                </a:lnTo>
                <a:lnTo>
                  <a:pt x="4822" y="323"/>
                </a:lnTo>
                <a:lnTo>
                  <a:pt x="4814" y="240"/>
                </a:lnTo>
                <a:lnTo>
                  <a:pt x="4811" y="240"/>
                </a:lnTo>
                <a:lnTo>
                  <a:pt x="4811" y="223"/>
                </a:lnTo>
                <a:lnTo>
                  <a:pt x="4805" y="223"/>
                </a:lnTo>
                <a:lnTo>
                  <a:pt x="4802" y="191"/>
                </a:lnTo>
                <a:lnTo>
                  <a:pt x="4798" y="191"/>
                </a:lnTo>
                <a:lnTo>
                  <a:pt x="4798" y="183"/>
                </a:lnTo>
                <a:lnTo>
                  <a:pt x="4794" y="183"/>
                </a:lnTo>
                <a:lnTo>
                  <a:pt x="4794" y="171"/>
                </a:lnTo>
                <a:lnTo>
                  <a:pt x="4791" y="171"/>
                </a:lnTo>
                <a:lnTo>
                  <a:pt x="4785" y="154"/>
                </a:lnTo>
                <a:lnTo>
                  <a:pt x="4782" y="154"/>
                </a:lnTo>
                <a:lnTo>
                  <a:pt x="4782" y="143"/>
                </a:lnTo>
                <a:lnTo>
                  <a:pt x="4778" y="143"/>
                </a:lnTo>
                <a:lnTo>
                  <a:pt x="4771" y="120"/>
                </a:lnTo>
                <a:lnTo>
                  <a:pt x="4765" y="120"/>
                </a:lnTo>
                <a:lnTo>
                  <a:pt x="4765" y="111"/>
                </a:lnTo>
                <a:lnTo>
                  <a:pt x="4758" y="98"/>
                </a:lnTo>
                <a:lnTo>
                  <a:pt x="4751" y="85"/>
                </a:lnTo>
                <a:lnTo>
                  <a:pt x="4745" y="67"/>
                </a:lnTo>
                <a:lnTo>
                  <a:pt x="4758" y="71"/>
                </a:lnTo>
                <a:lnTo>
                  <a:pt x="4762" y="89"/>
                </a:lnTo>
                <a:lnTo>
                  <a:pt x="4771" y="101"/>
                </a:lnTo>
                <a:lnTo>
                  <a:pt x="4778" y="114"/>
                </a:lnTo>
                <a:lnTo>
                  <a:pt x="4778" y="123"/>
                </a:lnTo>
                <a:lnTo>
                  <a:pt x="4782" y="123"/>
                </a:lnTo>
                <a:lnTo>
                  <a:pt x="4782" y="131"/>
                </a:lnTo>
                <a:lnTo>
                  <a:pt x="4785" y="131"/>
                </a:lnTo>
                <a:lnTo>
                  <a:pt x="4785" y="140"/>
                </a:lnTo>
                <a:lnTo>
                  <a:pt x="4791" y="140"/>
                </a:lnTo>
                <a:lnTo>
                  <a:pt x="4791" y="147"/>
                </a:lnTo>
                <a:lnTo>
                  <a:pt x="4794" y="147"/>
                </a:lnTo>
                <a:lnTo>
                  <a:pt x="4802" y="171"/>
                </a:lnTo>
                <a:lnTo>
                  <a:pt x="4805" y="171"/>
                </a:lnTo>
                <a:lnTo>
                  <a:pt x="4805" y="183"/>
                </a:lnTo>
                <a:lnTo>
                  <a:pt x="4811" y="183"/>
                </a:lnTo>
                <a:lnTo>
                  <a:pt x="4811" y="191"/>
                </a:lnTo>
                <a:lnTo>
                  <a:pt x="4814" y="191"/>
                </a:lnTo>
                <a:lnTo>
                  <a:pt x="4822" y="227"/>
                </a:lnTo>
                <a:lnTo>
                  <a:pt x="4825" y="227"/>
                </a:lnTo>
                <a:lnTo>
                  <a:pt x="4825" y="236"/>
                </a:lnTo>
                <a:lnTo>
                  <a:pt x="4831" y="236"/>
                </a:lnTo>
                <a:lnTo>
                  <a:pt x="4831" y="254"/>
                </a:lnTo>
                <a:lnTo>
                  <a:pt x="4834" y="254"/>
                </a:lnTo>
                <a:lnTo>
                  <a:pt x="4836" y="218"/>
                </a:lnTo>
                <a:lnTo>
                  <a:pt x="4838" y="178"/>
                </a:lnTo>
                <a:lnTo>
                  <a:pt x="4834" y="140"/>
                </a:lnTo>
                <a:lnTo>
                  <a:pt x="4825" y="103"/>
                </a:lnTo>
                <a:lnTo>
                  <a:pt x="4838" y="103"/>
                </a:lnTo>
                <a:lnTo>
                  <a:pt x="4843" y="134"/>
                </a:lnTo>
                <a:lnTo>
                  <a:pt x="4851" y="163"/>
                </a:lnTo>
                <a:lnTo>
                  <a:pt x="4851" y="178"/>
                </a:lnTo>
                <a:lnTo>
                  <a:pt x="4851" y="194"/>
                </a:lnTo>
                <a:lnTo>
                  <a:pt x="4849" y="209"/>
                </a:lnTo>
                <a:lnTo>
                  <a:pt x="4854" y="220"/>
                </a:lnTo>
                <a:lnTo>
                  <a:pt x="4858" y="180"/>
                </a:lnTo>
                <a:lnTo>
                  <a:pt x="4865" y="180"/>
                </a:lnTo>
                <a:lnTo>
                  <a:pt x="4871" y="196"/>
                </a:lnTo>
                <a:lnTo>
                  <a:pt x="4874" y="196"/>
                </a:lnTo>
                <a:lnTo>
                  <a:pt x="4874" y="211"/>
                </a:lnTo>
                <a:lnTo>
                  <a:pt x="4878" y="211"/>
                </a:lnTo>
                <a:lnTo>
                  <a:pt x="4882" y="247"/>
                </a:lnTo>
                <a:lnTo>
                  <a:pt x="4885" y="247"/>
                </a:lnTo>
                <a:lnTo>
                  <a:pt x="4885" y="271"/>
                </a:lnTo>
                <a:lnTo>
                  <a:pt x="4894" y="274"/>
                </a:lnTo>
                <a:lnTo>
                  <a:pt x="4894" y="283"/>
                </a:lnTo>
                <a:lnTo>
                  <a:pt x="4898" y="283"/>
                </a:lnTo>
                <a:lnTo>
                  <a:pt x="4898" y="296"/>
                </a:lnTo>
                <a:lnTo>
                  <a:pt x="4902" y="296"/>
                </a:lnTo>
                <a:lnTo>
                  <a:pt x="4905" y="320"/>
                </a:lnTo>
                <a:lnTo>
                  <a:pt x="4911" y="320"/>
                </a:lnTo>
                <a:lnTo>
                  <a:pt x="4913" y="291"/>
                </a:lnTo>
                <a:lnTo>
                  <a:pt x="4918" y="265"/>
                </a:lnTo>
                <a:lnTo>
                  <a:pt x="4927" y="240"/>
                </a:lnTo>
                <a:lnTo>
                  <a:pt x="4934" y="214"/>
                </a:lnTo>
                <a:lnTo>
                  <a:pt x="4931" y="154"/>
                </a:lnTo>
                <a:lnTo>
                  <a:pt x="4942" y="154"/>
                </a:lnTo>
                <a:lnTo>
                  <a:pt x="4945" y="214"/>
                </a:lnTo>
                <a:lnTo>
                  <a:pt x="4954" y="214"/>
                </a:lnTo>
                <a:lnTo>
                  <a:pt x="4958" y="231"/>
                </a:lnTo>
                <a:lnTo>
                  <a:pt x="4951" y="231"/>
                </a:lnTo>
                <a:lnTo>
                  <a:pt x="4951" y="223"/>
                </a:lnTo>
                <a:lnTo>
                  <a:pt x="4945" y="223"/>
                </a:lnTo>
                <a:lnTo>
                  <a:pt x="4945" y="327"/>
                </a:lnTo>
                <a:lnTo>
                  <a:pt x="4951" y="327"/>
                </a:lnTo>
                <a:lnTo>
                  <a:pt x="4951" y="340"/>
                </a:lnTo>
                <a:lnTo>
                  <a:pt x="4954" y="340"/>
                </a:lnTo>
                <a:lnTo>
                  <a:pt x="4956" y="338"/>
                </a:lnTo>
                <a:lnTo>
                  <a:pt x="4956" y="336"/>
                </a:lnTo>
                <a:lnTo>
                  <a:pt x="4956" y="336"/>
                </a:lnTo>
                <a:lnTo>
                  <a:pt x="4956" y="336"/>
                </a:lnTo>
                <a:lnTo>
                  <a:pt x="4958" y="334"/>
                </a:lnTo>
                <a:lnTo>
                  <a:pt x="4965" y="340"/>
                </a:lnTo>
                <a:lnTo>
                  <a:pt x="4965" y="303"/>
                </a:lnTo>
                <a:lnTo>
                  <a:pt x="4962" y="303"/>
                </a:lnTo>
                <a:lnTo>
                  <a:pt x="4962" y="271"/>
                </a:lnTo>
                <a:lnTo>
                  <a:pt x="4951" y="236"/>
                </a:lnTo>
                <a:lnTo>
                  <a:pt x="4962" y="236"/>
                </a:lnTo>
                <a:lnTo>
                  <a:pt x="4965" y="254"/>
                </a:lnTo>
                <a:lnTo>
                  <a:pt x="4971" y="254"/>
                </a:lnTo>
                <a:lnTo>
                  <a:pt x="4971" y="274"/>
                </a:lnTo>
                <a:lnTo>
                  <a:pt x="4974" y="274"/>
                </a:lnTo>
                <a:lnTo>
                  <a:pt x="4974" y="283"/>
                </a:lnTo>
                <a:lnTo>
                  <a:pt x="4978" y="283"/>
                </a:lnTo>
                <a:lnTo>
                  <a:pt x="4978" y="300"/>
                </a:lnTo>
                <a:lnTo>
                  <a:pt x="4982" y="300"/>
                </a:lnTo>
                <a:lnTo>
                  <a:pt x="4982" y="314"/>
                </a:lnTo>
                <a:lnTo>
                  <a:pt x="4985" y="314"/>
                </a:lnTo>
                <a:lnTo>
                  <a:pt x="4991" y="343"/>
                </a:lnTo>
                <a:lnTo>
                  <a:pt x="4994" y="343"/>
                </a:lnTo>
                <a:lnTo>
                  <a:pt x="4998" y="334"/>
                </a:lnTo>
                <a:lnTo>
                  <a:pt x="5002" y="325"/>
                </a:lnTo>
                <a:lnTo>
                  <a:pt x="5002" y="311"/>
                </a:lnTo>
                <a:lnTo>
                  <a:pt x="4991" y="274"/>
                </a:lnTo>
                <a:lnTo>
                  <a:pt x="5002" y="280"/>
                </a:lnTo>
                <a:lnTo>
                  <a:pt x="5003" y="287"/>
                </a:lnTo>
                <a:lnTo>
                  <a:pt x="5007" y="301"/>
                </a:lnTo>
                <a:lnTo>
                  <a:pt x="5011" y="318"/>
                </a:lnTo>
                <a:lnTo>
                  <a:pt x="5014" y="332"/>
                </a:lnTo>
                <a:lnTo>
                  <a:pt x="5020" y="345"/>
                </a:lnTo>
                <a:lnTo>
                  <a:pt x="5022" y="351"/>
                </a:lnTo>
                <a:lnTo>
                  <a:pt x="5023" y="332"/>
                </a:lnTo>
                <a:lnTo>
                  <a:pt x="5025" y="316"/>
                </a:lnTo>
                <a:lnTo>
                  <a:pt x="5025" y="296"/>
                </a:lnTo>
                <a:lnTo>
                  <a:pt x="5022" y="271"/>
                </a:lnTo>
                <a:lnTo>
                  <a:pt x="5034" y="271"/>
                </a:lnTo>
                <a:lnTo>
                  <a:pt x="5036" y="294"/>
                </a:lnTo>
                <a:lnTo>
                  <a:pt x="5043" y="316"/>
                </a:lnTo>
                <a:lnTo>
                  <a:pt x="5051" y="334"/>
                </a:lnTo>
                <a:lnTo>
                  <a:pt x="5051" y="356"/>
                </a:lnTo>
                <a:lnTo>
                  <a:pt x="5054" y="356"/>
                </a:lnTo>
                <a:lnTo>
                  <a:pt x="5042" y="223"/>
                </a:lnTo>
                <a:lnTo>
                  <a:pt x="5038" y="223"/>
                </a:lnTo>
                <a:lnTo>
                  <a:pt x="5034" y="200"/>
                </a:lnTo>
                <a:lnTo>
                  <a:pt x="5031" y="194"/>
                </a:lnTo>
                <a:lnTo>
                  <a:pt x="5029" y="191"/>
                </a:lnTo>
                <a:lnTo>
                  <a:pt x="5025" y="187"/>
                </a:lnTo>
                <a:lnTo>
                  <a:pt x="5023" y="183"/>
                </a:lnTo>
                <a:lnTo>
                  <a:pt x="5020" y="178"/>
                </a:lnTo>
                <a:lnTo>
                  <a:pt x="5018" y="171"/>
                </a:lnTo>
                <a:lnTo>
                  <a:pt x="5031" y="180"/>
                </a:lnTo>
                <a:lnTo>
                  <a:pt x="5042" y="194"/>
                </a:lnTo>
                <a:lnTo>
                  <a:pt x="5051" y="212"/>
                </a:lnTo>
                <a:lnTo>
                  <a:pt x="5058" y="234"/>
                </a:lnTo>
                <a:lnTo>
                  <a:pt x="5065" y="254"/>
                </a:lnTo>
                <a:lnTo>
                  <a:pt x="5071" y="271"/>
                </a:lnTo>
                <a:lnTo>
                  <a:pt x="5071" y="296"/>
                </a:lnTo>
                <a:lnTo>
                  <a:pt x="5078" y="300"/>
                </a:lnTo>
                <a:lnTo>
                  <a:pt x="5074" y="307"/>
                </a:lnTo>
                <a:lnTo>
                  <a:pt x="5082" y="311"/>
                </a:lnTo>
                <a:lnTo>
                  <a:pt x="5082" y="327"/>
                </a:lnTo>
                <a:lnTo>
                  <a:pt x="5085" y="327"/>
                </a:lnTo>
                <a:lnTo>
                  <a:pt x="5085" y="340"/>
                </a:lnTo>
                <a:lnTo>
                  <a:pt x="5091" y="340"/>
                </a:lnTo>
                <a:lnTo>
                  <a:pt x="5093" y="352"/>
                </a:lnTo>
                <a:lnTo>
                  <a:pt x="5093" y="365"/>
                </a:lnTo>
                <a:lnTo>
                  <a:pt x="5098" y="374"/>
                </a:lnTo>
                <a:lnTo>
                  <a:pt x="5100" y="347"/>
                </a:lnTo>
                <a:lnTo>
                  <a:pt x="5102" y="321"/>
                </a:lnTo>
                <a:lnTo>
                  <a:pt x="5098" y="300"/>
                </a:lnTo>
                <a:lnTo>
                  <a:pt x="5098" y="267"/>
                </a:lnTo>
                <a:lnTo>
                  <a:pt x="5094" y="267"/>
                </a:lnTo>
                <a:lnTo>
                  <a:pt x="5091" y="240"/>
                </a:lnTo>
                <a:lnTo>
                  <a:pt x="5085" y="240"/>
                </a:lnTo>
                <a:lnTo>
                  <a:pt x="5083" y="234"/>
                </a:lnTo>
                <a:lnTo>
                  <a:pt x="5080" y="232"/>
                </a:lnTo>
                <a:lnTo>
                  <a:pt x="5078" y="229"/>
                </a:lnTo>
                <a:lnTo>
                  <a:pt x="5076" y="227"/>
                </a:lnTo>
                <a:lnTo>
                  <a:pt x="5074" y="221"/>
                </a:lnTo>
                <a:lnTo>
                  <a:pt x="5074" y="214"/>
                </a:lnTo>
                <a:lnTo>
                  <a:pt x="5082" y="220"/>
                </a:lnTo>
                <a:lnTo>
                  <a:pt x="5058" y="176"/>
                </a:lnTo>
                <a:lnTo>
                  <a:pt x="5065" y="176"/>
                </a:lnTo>
                <a:lnTo>
                  <a:pt x="5102" y="231"/>
                </a:lnTo>
                <a:lnTo>
                  <a:pt x="5102" y="240"/>
                </a:lnTo>
                <a:lnTo>
                  <a:pt x="5105" y="240"/>
                </a:lnTo>
                <a:lnTo>
                  <a:pt x="5105" y="247"/>
                </a:lnTo>
                <a:lnTo>
                  <a:pt x="5111" y="247"/>
                </a:lnTo>
                <a:lnTo>
                  <a:pt x="5114" y="271"/>
                </a:lnTo>
                <a:lnTo>
                  <a:pt x="5118" y="271"/>
                </a:lnTo>
                <a:lnTo>
                  <a:pt x="5118" y="280"/>
                </a:lnTo>
                <a:lnTo>
                  <a:pt x="5122" y="280"/>
                </a:lnTo>
                <a:lnTo>
                  <a:pt x="5122" y="296"/>
                </a:lnTo>
                <a:lnTo>
                  <a:pt x="5125" y="296"/>
                </a:lnTo>
                <a:lnTo>
                  <a:pt x="5131" y="323"/>
                </a:lnTo>
                <a:lnTo>
                  <a:pt x="5134" y="323"/>
                </a:lnTo>
                <a:lnTo>
                  <a:pt x="5136" y="289"/>
                </a:lnTo>
                <a:lnTo>
                  <a:pt x="5138" y="254"/>
                </a:lnTo>
                <a:lnTo>
                  <a:pt x="5140" y="218"/>
                </a:lnTo>
                <a:lnTo>
                  <a:pt x="5140" y="183"/>
                </a:lnTo>
                <a:lnTo>
                  <a:pt x="5134" y="151"/>
                </a:lnTo>
                <a:lnTo>
                  <a:pt x="5134" y="120"/>
                </a:lnTo>
                <a:lnTo>
                  <a:pt x="5131" y="120"/>
                </a:lnTo>
                <a:lnTo>
                  <a:pt x="5127" y="105"/>
                </a:lnTo>
                <a:lnTo>
                  <a:pt x="5127" y="92"/>
                </a:lnTo>
                <a:lnTo>
                  <a:pt x="5129" y="81"/>
                </a:lnTo>
                <a:lnTo>
                  <a:pt x="5129" y="72"/>
                </a:lnTo>
                <a:lnTo>
                  <a:pt x="5125" y="67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9" y="65"/>
                </a:lnTo>
                <a:lnTo>
                  <a:pt x="5131" y="63"/>
                </a:lnTo>
                <a:lnTo>
                  <a:pt x="5131" y="60"/>
                </a:lnTo>
                <a:lnTo>
                  <a:pt x="5133" y="60"/>
                </a:lnTo>
                <a:lnTo>
                  <a:pt x="5134" y="60"/>
                </a:lnTo>
                <a:lnTo>
                  <a:pt x="5136" y="60"/>
                </a:lnTo>
                <a:lnTo>
                  <a:pt x="5136" y="61"/>
                </a:lnTo>
                <a:lnTo>
                  <a:pt x="5136" y="61"/>
                </a:lnTo>
                <a:lnTo>
                  <a:pt x="5138" y="63"/>
                </a:lnTo>
                <a:lnTo>
                  <a:pt x="5142" y="72"/>
                </a:lnTo>
                <a:lnTo>
                  <a:pt x="5142" y="85"/>
                </a:lnTo>
                <a:lnTo>
                  <a:pt x="5140" y="98"/>
                </a:lnTo>
                <a:lnTo>
                  <a:pt x="5142" y="111"/>
                </a:lnTo>
                <a:lnTo>
                  <a:pt x="5151" y="145"/>
                </a:lnTo>
                <a:lnTo>
                  <a:pt x="5158" y="181"/>
                </a:lnTo>
                <a:lnTo>
                  <a:pt x="5165" y="214"/>
                </a:lnTo>
                <a:lnTo>
                  <a:pt x="5165" y="243"/>
                </a:lnTo>
                <a:lnTo>
                  <a:pt x="5171" y="243"/>
                </a:lnTo>
                <a:lnTo>
                  <a:pt x="5173" y="258"/>
                </a:lnTo>
                <a:lnTo>
                  <a:pt x="5173" y="276"/>
                </a:lnTo>
                <a:lnTo>
                  <a:pt x="5171" y="292"/>
                </a:lnTo>
                <a:lnTo>
                  <a:pt x="5173" y="309"/>
                </a:lnTo>
                <a:lnTo>
                  <a:pt x="5178" y="320"/>
                </a:lnTo>
                <a:lnTo>
                  <a:pt x="5185" y="220"/>
                </a:lnTo>
                <a:lnTo>
                  <a:pt x="5191" y="220"/>
                </a:lnTo>
                <a:lnTo>
                  <a:pt x="5193" y="203"/>
                </a:lnTo>
                <a:lnTo>
                  <a:pt x="5193" y="181"/>
                </a:lnTo>
                <a:lnTo>
                  <a:pt x="5191" y="158"/>
                </a:lnTo>
                <a:lnTo>
                  <a:pt x="5191" y="132"/>
                </a:lnTo>
                <a:lnTo>
                  <a:pt x="5191" y="111"/>
                </a:lnTo>
                <a:lnTo>
                  <a:pt x="5202" y="114"/>
                </a:lnTo>
                <a:lnTo>
                  <a:pt x="5194" y="327"/>
                </a:lnTo>
                <a:lnTo>
                  <a:pt x="5194" y="340"/>
                </a:lnTo>
                <a:lnTo>
                  <a:pt x="5193" y="356"/>
                </a:lnTo>
                <a:lnTo>
                  <a:pt x="5193" y="374"/>
                </a:lnTo>
                <a:lnTo>
                  <a:pt x="5193" y="392"/>
                </a:lnTo>
                <a:lnTo>
                  <a:pt x="5194" y="407"/>
                </a:lnTo>
                <a:lnTo>
                  <a:pt x="5198" y="416"/>
                </a:lnTo>
                <a:lnTo>
                  <a:pt x="5200" y="403"/>
                </a:lnTo>
                <a:lnTo>
                  <a:pt x="5202" y="385"/>
                </a:lnTo>
                <a:lnTo>
                  <a:pt x="5207" y="365"/>
                </a:lnTo>
                <a:lnTo>
                  <a:pt x="5211" y="349"/>
                </a:lnTo>
                <a:lnTo>
                  <a:pt x="5214" y="340"/>
                </a:lnTo>
                <a:lnTo>
                  <a:pt x="5216" y="338"/>
                </a:lnTo>
                <a:lnTo>
                  <a:pt x="5216" y="336"/>
                </a:lnTo>
                <a:lnTo>
                  <a:pt x="5216" y="336"/>
                </a:lnTo>
                <a:lnTo>
                  <a:pt x="5218" y="336"/>
                </a:lnTo>
                <a:lnTo>
                  <a:pt x="5220" y="336"/>
                </a:lnTo>
                <a:lnTo>
                  <a:pt x="5222" y="334"/>
                </a:lnTo>
                <a:lnTo>
                  <a:pt x="5222" y="356"/>
                </a:lnTo>
                <a:lnTo>
                  <a:pt x="5225" y="356"/>
                </a:lnTo>
                <a:lnTo>
                  <a:pt x="5231" y="291"/>
                </a:lnTo>
                <a:lnTo>
                  <a:pt x="5233" y="285"/>
                </a:lnTo>
                <a:lnTo>
                  <a:pt x="5236" y="276"/>
                </a:lnTo>
                <a:lnTo>
                  <a:pt x="5240" y="265"/>
                </a:lnTo>
                <a:lnTo>
                  <a:pt x="5238" y="254"/>
                </a:lnTo>
                <a:lnTo>
                  <a:pt x="5231" y="251"/>
                </a:lnTo>
                <a:lnTo>
                  <a:pt x="5231" y="243"/>
                </a:lnTo>
                <a:lnTo>
                  <a:pt x="5238" y="243"/>
                </a:lnTo>
                <a:lnTo>
                  <a:pt x="5251" y="103"/>
                </a:lnTo>
                <a:lnTo>
                  <a:pt x="5258" y="103"/>
                </a:lnTo>
                <a:lnTo>
                  <a:pt x="5251" y="280"/>
                </a:lnTo>
                <a:lnTo>
                  <a:pt x="5254" y="280"/>
                </a:lnTo>
                <a:lnTo>
                  <a:pt x="5254" y="291"/>
                </a:lnTo>
                <a:lnTo>
                  <a:pt x="5258" y="291"/>
                </a:lnTo>
                <a:lnTo>
                  <a:pt x="5260" y="301"/>
                </a:lnTo>
                <a:lnTo>
                  <a:pt x="5262" y="314"/>
                </a:lnTo>
                <a:lnTo>
                  <a:pt x="5262" y="327"/>
                </a:lnTo>
                <a:lnTo>
                  <a:pt x="5265" y="334"/>
                </a:lnTo>
                <a:lnTo>
                  <a:pt x="5285" y="154"/>
                </a:lnTo>
                <a:lnTo>
                  <a:pt x="5294" y="154"/>
                </a:lnTo>
                <a:lnTo>
                  <a:pt x="5298" y="176"/>
                </a:lnTo>
                <a:lnTo>
                  <a:pt x="5298" y="178"/>
                </a:lnTo>
                <a:lnTo>
                  <a:pt x="5296" y="178"/>
                </a:lnTo>
                <a:lnTo>
                  <a:pt x="5296" y="178"/>
                </a:lnTo>
                <a:lnTo>
                  <a:pt x="5294" y="176"/>
                </a:lnTo>
                <a:lnTo>
                  <a:pt x="5294" y="178"/>
                </a:lnTo>
                <a:lnTo>
                  <a:pt x="5294" y="180"/>
                </a:lnTo>
                <a:lnTo>
                  <a:pt x="5298" y="180"/>
                </a:lnTo>
                <a:lnTo>
                  <a:pt x="5298" y="231"/>
                </a:lnTo>
                <a:lnTo>
                  <a:pt x="5302" y="231"/>
                </a:lnTo>
                <a:lnTo>
                  <a:pt x="5311" y="154"/>
                </a:lnTo>
                <a:lnTo>
                  <a:pt x="5298" y="151"/>
                </a:lnTo>
                <a:lnTo>
                  <a:pt x="5298" y="143"/>
                </a:lnTo>
                <a:lnTo>
                  <a:pt x="5303" y="141"/>
                </a:lnTo>
                <a:lnTo>
                  <a:pt x="5307" y="141"/>
                </a:lnTo>
                <a:lnTo>
                  <a:pt x="5311" y="140"/>
                </a:lnTo>
                <a:lnTo>
                  <a:pt x="5314" y="138"/>
                </a:lnTo>
                <a:lnTo>
                  <a:pt x="5318" y="136"/>
                </a:lnTo>
                <a:lnTo>
                  <a:pt x="5322" y="136"/>
                </a:lnTo>
                <a:lnTo>
                  <a:pt x="5322" y="154"/>
                </a:lnTo>
                <a:lnTo>
                  <a:pt x="5333" y="163"/>
                </a:lnTo>
                <a:lnTo>
                  <a:pt x="5345" y="178"/>
                </a:lnTo>
                <a:lnTo>
                  <a:pt x="5358" y="194"/>
                </a:lnTo>
                <a:lnTo>
                  <a:pt x="5369" y="211"/>
                </a:lnTo>
                <a:lnTo>
                  <a:pt x="5374" y="223"/>
                </a:lnTo>
                <a:lnTo>
                  <a:pt x="5378" y="223"/>
                </a:lnTo>
                <a:lnTo>
                  <a:pt x="5367" y="172"/>
                </a:lnTo>
                <a:lnTo>
                  <a:pt x="5354" y="127"/>
                </a:lnTo>
                <a:lnTo>
                  <a:pt x="5351" y="94"/>
                </a:lnTo>
                <a:lnTo>
                  <a:pt x="5343" y="76"/>
                </a:lnTo>
                <a:lnTo>
                  <a:pt x="5338" y="54"/>
                </a:lnTo>
                <a:lnTo>
                  <a:pt x="5345" y="54"/>
                </a:lnTo>
                <a:lnTo>
                  <a:pt x="5371" y="136"/>
                </a:lnTo>
                <a:lnTo>
                  <a:pt x="5371" y="151"/>
                </a:lnTo>
                <a:lnTo>
                  <a:pt x="5374" y="151"/>
                </a:lnTo>
                <a:lnTo>
                  <a:pt x="5378" y="180"/>
                </a:lnTo>
                <a:lnTo>
                  <a:pt x="5382" y="180"/>
                </a:lnTo>
                <a:lnTo>
                  <a:pt x="5382" y="176"/>
                </a:lnTo>
                <a:lnTo>
                  <a:pt x="5385" y="176"/>
                </a:lnTo>
                <a:lnTo>
                  <a:pt x="5394" y="180"/>
                </a:lnTo>
                <a:lnTo>
                  <a:pt x="5393" y="196"/>
                </a:lnTo>
                <a:lnTo>
                  <a:pt x="5391" y="214"/>
                </a:lnTo>
                <a:lnTo>
                  <a:pt x="5385" y="214"/>
                </a:lnTo>
                <a:lnTo>
                  <a:pt x="5385" y="218"/>
                </a:lnTo>
                <a:lnTo>
                  <a:pt x="5387" y="218"/>
                </a:lnTo>
                <a:lnTo>
                  <a:pt x="5387" y="218"/>
                </a:lnTo>
                <a:lnTo>
                  <a:pt x="5389" y="216"/>
                </a:lnTo>
                <a:lnTo>
                  <a:pt x="5389" y="218"/>
                </a:lnTo>
                <a:lnTo>
                  <a:pt x="5391" y="220"/>
                </a:lnTo>
                <a:lnTo>
                  <a:pt x="5391" y="243"/>
                </a:lnTo>
                <a:lnTo>
                  <a:pt x="5398" y="243"/>
                </a:lnTo>
                <a:lnTo>
                  <a:pt x="5396" y="232"/>
                </a:lnTo>
                <a:lnTo>
                  <a:pt x="5398" y="220"/>
                </a:lnTo>
                <a:lnTo>
                  <a:pt x="5398" y="203"/>
                </a:lnTo>
                <a:lnTo>
                  <a:pt x="5398" y="83"/>
                </a:lnTo>
                <a:lnTo>
                  <a:pt x="5405" y="83"/>
                </a:lnTo>
                <a:lnTo>
                  <a:pt x="5405" y="136"/>
                </a:lnTo>
                <a:lnTo>
                  <a:pt x="5411" y="136"/>
                </a:lnTo>
                <a:lnTo>
                  <a:pt x="5405" y="143"/>
                </a:lnTo>
                <a:lnTo>
                  <a:pt x="5411" y="154"/>
                </a:lnTo>
                <a:lnTo>
                  <a:pt x="5409" y="156"/>
                </a:lnTo>
                <a:lnTo>
                  <a:pt x="5407" y="156"/>
                </a:lnTo>
                <a:lnTo>
                  <a:pt x="5405" y="156"/>
                </a:lnTo>
                <a:lnTo>
                  <a:pt x="5405" y="158"/>
                </a:lnTo>
                <a:lnTo>
                  <a:pt x="5405" y="160"/>
                </a:lnTo>
                <a:lnTo>
                  <a:pt x="5411" y="160"/>
                </a:lnTo>
                <a:lnTo>
                  <a:pt x="5411" y="191"/>
                </a:lnTo>
                <a:lnTo>
                  <a:pt x="5414" y="191"/>
                </a:lnTo>
                <a:lnTo>
                  <a:pt x="5414" y="163"/>
                </a:lnTo>
                <a:lnTo>
                  <a:pt x="5422" y="163"/>
                </a:lnTo>
                <a:lnTo>
                  <a:pt x="5425" y="191"/>
                </a:lnTo>
                <a:lnTo>
                  <a:pt x="5433" y="218"/>
                </a:lnTo>
                <a:lnTo>
                  <a:pt x="5438" y="245"/>
                </a:lnTo>
                <a:lnTo>
                  <a:pt x="5442" y="274"/>
                </a:lnTo>
                <a:lnTo>
                  <a:pt x="5451" y="274"/>
                </a:lnTo>
                <a:lnTo>
                  <a:pt x="5453" y="289"/>
                </a:lnTo>
                <a:lnTo>
                  <a:pt x="5456" y="305"/>
                </a:lnTo>
                <a:lnTo>
                  <a:pt x="5462" y="314"/>
                </a:lnTo>
                <a:lnTo>
                  <a:pt x="5463" y="294"/>
                </a:lnTo>
                <a:lnTo>
                  <a:pt x="5465" y="276"/>
                </a:lnTo>
                <a:lnTo>
                  <a:pt x="5471" y="260"/>
                </a:lnTo>
                <a:lnTo>
                  <a:pt x="5471" y="227"/>
                </a:lnTo>
                <a:lnTo>
                  <a:pt x="5474" y="227"/>
                </a:lnTo>
                <a:lnTo>
                  <a:pt x="5474" y="191"/>
                </a:lnTo>
                <a:lnTo>
                  <a:pt x="5478" y="191"/>
                </a:lnTo>
                <a:lnTo>
                  <a:pt x="5480" y="174"/>
                </a:lnTo>
                <a:lnTo>
                  <a:pt x="5480" y="156"/>
                </a:lnTo>
                <a:lnTo>
                  <a:pt x="5480" y="138"/>
                </a:lnTo>
                <a:lnTo>
                  <a:pt x="5482" y="123"/>
                </a:lnTo>
                <a:lnTo>
                  <a:pt x="5485" y="123"/>
                </a:lnTo>
                <a:lnTo>
                  <a:pt x="5485" y="187"/>
                </a:lnTo>
                <a:lnTo>
                  <a:pt x="5494" y="187"/>
                </a:lnTo>
                <a:lnTo>
                  <a:pt x="5493" y="192"/>
                </a:lnTo>
                <a:lnTo>
                  <a:pt x="5493" y="196"/>
                </a:lnTo>
                <a:lnTo>
                  <a:pt x="5491" y="200"/>
                </a:lnTo>
                <a:lnTo>
                  <a:pt x="5491" y="203"/>
                </a:lnTo>
                <a:lnTo>
                  <a:pt x="5502" y="200"/>
                </a:lnTo>
                <a:lnTo>
                  <a:pt x="5498" y="207"/>
                </a:lnTo>
                <a:lnTo>
                  <a:pt x="5505" y="211"/>
                </a:lnTo>
                <a:lnTo>
                  <a:pt x="5505" y="223"/>
                </a:lnTo>
                <a:lnTo>
                  <a:pt x="5511" y="223"/>
                </a:lnTo>
                <a:lnTo>
                  <a:pt x="5511" y="231"/>
                </a:lnTo>
                <a:lnTo>
                  <a:pt x="5514" y="231"/>
                </a:lnTo>
                <a:lnTo>
                  <a:pt x="5514" y="243"/>
                </a:lnTo>
                <a:lnTo>
                  <a:pt x="5518" y="243"/>
                </a:lnTo>
                <a:lnTo>
                  <a:pt x="5518" y="254"/>
                </a:lnTo>
                <a:lnTo>
                  <a:pt x="5522" y="254"/>
                </a:lnTo>
                <a:lnTo>
                  <a:pt x="5522" y="267"/>
                </a:lnTo>
                <a:lnTo>
                  <a:pt x="5525" y="267"/>
                </a:lnTo>
                <a:lnTo>
                  <a:pt x="5525" y="283"/>
                </a:lnTo>
                <a:lnTo>
                  <a:pt x="5531" y="283"/>
                </a:lnTo>
                <a:lnTo>
                  <a:pt x="5534" y="320"/>
                </a:lnTo>
                <a:lnTo>
                  <a:pt x="5538" y="320"/>
                </a:lnTo>
                <a:lnTo>
                  <a:pt x="5540" y="331"/>
                </a:lnTo>
                <a:lnTo>
                  <a:pt x="5540" y="345"/>
                </a:lnTo>
                <a:lnTo>
                  <a:pt x="5540" y="361"/>
                </a:lnTo>
                <a:lnTo>
                  <a:pt x="5542" y="374"/>
                </a:lnTo>
                <a:lnTo>
                  <a:pt x="5545" y="383"/>
                </a:lnTo>
                <a:lnTo>
                  <a:pt x="5545" y="361"/>
                </a:lnTo>
                <a:lnTo>
                  <a:pt x="5545" y="338"/>
                </a:lnTo>
                <a:lnTo>
                  <a:pt x="5545" y="318"/>
                </a:lnTo>
                <a:lnTo>
                  <a:pt x="5545" y="303"/>
                </a:lnTo>
                <a:lnTo>
                  <a:pt x="5547" y="303"/>
                </a:lnTo>
                <a:lnTo>
                  <a:pt x="5547" y="301"/>
                </a:lnTo>
                <a:lnTo>
                  <a:pt x="5549" y="300"/>
                </a:lnTo>
                <a:lnTo>
                  <a:pt x="5551" y="296"/>
                </a:lnTo>
                <a:lnTo>
                  <a:pt x="5551" y="291"/>
                </a:lnTo>
                <a:lnTo>
                  <a:pt x="5545" y="291"/>
                </a:lnTo>
                <a:lnTo>
                  <a:pt x="5545" y="271"/>
                </a:lnTo>
                <a:lnTo>
                  <a:pt x="5542" y="271"/>
                </a:lnTo>
                <a:lnTo>
                  <a:pt x="5540" y="269"/>
                </a:lnTo>
                <a:lnTo>
                  <a:pt x="5540" y="265"/>
                </a:lnTo>
                <a:lnTo>
                  <a:pt x="5540" y="263"/>
                </a:lnTo>
                <a:lnTo>
                  <a:pt x="5538" y="260"/>
                </a:lnTo>
                <a:lnTo>
                  <a:pt x="5538" y="254"/>
                </a:lnTo>
                <a:lnTo>
                  <a:pt x="5545" y="260"/>
                </a:lnTo>
                <a:lnTo>
                  <a:pt x="5545" y="247"/>
                </a:lnTo>
                <a:lnTo>
                  <a:pt x="5558" y="251"/>
                </a:lnTo>
                <a:lnTo>
                  <a:pt x="5560" y="263"/>
                </a:lnTo>
                <a:lnTo>
                  <a:pt x="5563" y="274"/>
                </a:lnTo>
                <a:lnTo>
                  <a:pt x="5565" y="283"/>
                </a:lnTo>
                <a:lnTo>
                  <a:pt x="5565" y="307"/>
                </a:lnTo>
                <a:lnTo>
                  <a:pt x="5578" y="311"/>
                </a:lnTo>
                <a:lnTo>
                  <a:pt x="5578" y="314"/>
                </a:lnTo>
                <a:lnTo>
                  <a:pt x="5574" y="321"/>
                </a:lnTo>
                <a:lnTo>
                  <a:pt x="5573" y="334"/>
                </a:lnTo>
                <a:lnTo>
                  <a:pt x="5573" y="349"/>
                </a:lnTo>
                <a:lnTo>
                  <a:pt x="5574" y="360"/>
                </a:lnTo>
                <a:lnTo>
                  <a:pt x="5578" y="360"/>
                </a:lnTo>
                <a:lnTo>
                  <a:pt x="5585" y="463"/>
                </a:lnTo>
                <a:lnTo>
                  <a:pt x="5594" y="463"/>
                </a:lnTo>
                <a:lnTo>
                  <a:pt x="5596" y="429"/>
                </a:lnTo>
                <a:lnTo>
                  <a:pt x="5598" y="391"/>
                </a:lnTo>
                <a:lnTo>
                  <a:pt x="5598" y="351"/>
                </a:lnTo>
                <a:lnTo>
                  <a:pt x="5598" y="307"/>
                </a:lnTo>
                <a:lnTo>
                  <a:pt x="5594" y="307"/>
                </a:lnTo>
                <a:lnTo>
                  <a:pt x="5594" y="283"/>
                </a:lnTo>
                <a:lnTo>
                  <a:pt x="5591" y="283"/>
                </a:lnTo>
                <a:lnTo>
                  <a:pt x="5585" y="254"/>
                </a:lnTo>
                <a:lnTo>
                  <a:pt x="5591" y="254"/>
                </a:lnTo>
                <a:lnTo>
                  <a:pt x="5591" y="260"/>
                </a:lnTo>
                <a:lnTo>
                  <a:pt x="5596" y="267"/>
                </a:lnTo>
                <a:lnTo>
                  <a:pt x="5600" y="274"/>
                </a:lnTo>
                <a:lnTo>
                  <a:pt x="5600" y="283"/>
                </a:lnTo>
                <a:lnTo>
                  <a:pt x="5602" y="296"/>
                </a:lnTo>
                <a:lnTo>
                  <a:pt x="5605" y="296"/>
                </a:lnTo>
                <a:lnTo>
                  <a:pt x="5605" y="320"/>
                </a:lnTo>
                <a:lnTo>
                  <a:pt x="5611" y="320"/>
                </a:lnTo>
                <a:lnTo>
                  <a:pt x="5611" y="334"/>
                </a:lnTo>
                <a:lnTo>
                  <a:pt x="5614" y="334"/>
                </a:lnTo>
                <a:lnTo>
                  <a:pt x="5616" y="349"/>
                </a:lnTo>
                <a:lnTo>
                  <a:pt x="5616" y="361"/>
                </a:lnTo>
                <a:lnTo>
                  <a:pt x="5616" y="372"/>
                </a:lnTo>
                <a:lnTo>
                  <a:pt x="5622" y="383"/>
                </a:lnTo>
                <a:lnTo>
                  <a:pt x="5623" y="352"/>
                </a:lnTo>
                <a:lnTo>
                  <a:pt x="5625" y="321"/>
                </a:lnTo>
                <a:lnTo>
                  <a:pt x="5627" y="291"/>
                </a:lnTo>
                <a:lnTo>
                  <a:pt x="5622" y="263"/>
                </a:lnTo>
                <a:lnTo>
                  <a:pt x="5622" y="236"/>
                </a:lnTo>
                <a:lnTo>
                  <a:pt x="5618" y="236"/>
                </a:lnTo>
                <a:lnTo>
                  <a:pt x="5614" y="211"/>
                </a:lnTo>
                <a:lnTo>
                  <a:pt x="5605" y="207"/>
                </a:lnTo>
                <a:lnTo>
                  <a:pt x="5594" y="187"/>
                </a:lnTo>
                <a:lnTo>
                  <a:pt x="5605" y="187"/>
                </a:lnTo>
                <a:lnTo>
                  <a:pt x="5605" y="183"/>
                </a:lnTo>
                <a:lnTo>
                  <a:pt x="5596" y="172"/>
                </a:lnTo>
                <a:lnTo>
                  <a:pt x="5587" y="158"/>
                </a:lnTo>
                <a:lnTo>
                  <a:pt x="5582" y="143"/>
                </a:lnTo>
                <a:lnTo>
                  <a:pt x="5594" y="143"/>
                </a:lnTo>
                <a:lnTo>
                  <a:pt x="5596" y="151"/>
                </a:lnTo>
                <a:lnTo>
                  <a:pt x="5600" y="156"/>
                </a:lnTo>
                <a:lnTo>
                  <a:pt x="5603" y="161"/>
                </a:lnTo>
                <a:lnTo>
                  <a:pt x="5607" y="165"/>
                </a:lnTo>
                <a:lnTo>
                  <a:pt x="5611" y="171"/>
                </a:lnTo>
                <a:lnTo>
                  <a:pt x="5611" y="180"/>
                </a:lnTo>
                <a:lnTo>
                  <a:pt x="5614" y="180"/>
                </a:lnTo>
                <a:lnTo>
                  <a:pt x="5614" y="187"/>
                </a:lnTo>
                <a:lnTo>
                  <a:pt x="5622" y="191"/>
                </a:lnTo>
                <a:lnTo>
                  <a:pt x="5625" y="211"/>
                </a:lnTo>
                <a:lnTo>
                  <a:pt x="5631" y="211"/>
                </a:lnTo>
                <a:lnTo>
                  <a:pt x="5634" y="227"/>
                </a:lnTo>
                <a:lnTo>
                  <a:pt x="5638" y="227"/>
                </a:lnTo>
                <a:lnTo>
                  <a:pt x="5638" y="240"/>
                </a:lnTo>
                <a:lnTo>
                  <a:pt x="5642" y="240"/>
                </a:lnTo>
                <a:lnTo>
                  <a:pt x="5642" y="260"/>
                </a:lnTo>
                <a:lnTo>
                  <a:pt x="5645" y="260"/>
                </a:lnTo>
                <a:lnTo>
                  <a:pt x="5654" y="311"/>
                </a:lnTo>
                <a:lnTo>
                  <a:pt x="5658" y="311"/>
                </a:lnTo>
                <a:lnTo>
                  <a:pt x="5660" y="267"/>
                </a:lnTo>
                <a:lnTo>
                  <a:pt x="5663" y="223"/>
                </a:lnTo>
                <a:lnTo>
                  <a:pt x="5665" y="176"/>
                </a:lnTo>
                <a:lnTo>
                  <a:pt x="5658" y="176"/>
                </a:lnTo>
                <a:lnTo>
                  <a:pt x="5654" y="156"/>
                </a:lnTo>
                <a:lnTo>
                  <a:pt x="5645" y="141"/>
                </a:lnTo>
                <a:lnTo>
                  <a:pt x="5636" y="127"/>
                </a:lnTo>
                <a:lnTo>
                  <a:pt x="5627" y="112"/>
                </a:lnTo>
                <a:lnTo>
                  <a:pt x="5622" y="94"/>
                </a:lnTo>
                <a:lnTo>
                  <a:pt x="5631" y="94"/>
                </a:lnTo>
                <a:lnTo>
                  <a:pt x="5634" y="107"/>
                </a:lnTo>
                <a:lnTo>
                  <a:pt x="5642" y="111"/>
                </a:lnTo>
                <a:lnTo>
                  <a:pt x="5654" y="134"/>
                </a:lnTo>
                <a:lnTo>
                  <a:pt x="5662" y="160"/>
                </a:lnTo>
                <a:lnTo>
                  <a:pt x="5665" y="160"/>
                </a:lnTo>
                <a:lnTo>
                  <a:pt x="5665" y="87"/>
                </a:lnTo>
                <a:lnTo>
                  <a:pt x="5671" y="87"/>
                </a:lnTo>
                <a:lnTo>
                  <a:pt x="5671" y="54"/>
                </a:lnTo>
                <a:lnTo>
                  <a:pt x="5674" y="54"/>
                </a:lnTo>
                <a:lnTo>
                  <a:pt x="5676" y="51"/>
                </a:lnTo>
                <a:lnTo>
                  <a:pt x="5676" y="47"/>
                </a:lnTo>
                <a:lnTo>
                  <a:pt x="5676" y="43"/>
                </a:lnTo>
                <a:lnTo>
                  <a:pt x="5678" y="40"/>
                </a:lnTo>
                <a:lnTo>
                  <a:pt x="5680" y="40"/>
                </a:lnTo>
                <a:lnTo>
                  <a:pt x="5680" y="41"/>
                </a:lnTo>
                <a:lnTo>
                  <a:pt x="5680" y="41"/>
                </a:lnTo>
                <a:lnTo>
                  <a:pt x="5680" y="41"/>
                </a:lnTo>
                <a:lnTo>
                  <a:pt x="5682" y="41"/>
                </a:lnTo>
                <a:lnTo>
                  <a:pt x="5682" y="43"/>
                </a:lnTo>
                <a:lnTo>
                  <a:pt x="5685" y="43"/>
                </a:lnTo>
                <a:lnTo>
                  <a:pt x="5682" y="87"/>
                </a:lnTo>
                <a:lnTo>
                  <a:pt x="5678" y="87"/>
                </a:lnTo>
                <a:lnTo>
                  <a:pt x="5682" y="107"/>
                </a:lnTo>
                <a:lnTo>
                  <a:pt x="5689" y="111"/>
                </a:lnTo>
                <a:lnTo>
                  <a:pt x="5693" y="114"/>
                </a:lnTo>
                <a:lnTo>
                  <a:pt x="5698" y="118"/>
                </a:lnTo>
                <a:lnTo>
                  <a:pt x="5703" y="121"/>
                </a:lnTo>
                <a:lnTo>
                  <a:pt x="5711" y="123"/>
                </a:lnTo>
                <a:lnTo>
                  <a:pt x="5711" y="120"/>
                </a:lnTo>
                <a:lnTo>
                  <a:pt x="5722" y="111"/>
                </a:lnTo>
                <a:lnTo>
                  <a:pt x="5722" y="94"/>
                </a:lnTo>
                <a:lnTo>
                  <a:pt x="5734" y="94"/>
                </a:lnTo>
                <a:lnTo>
                  <a:pt x="5734" y="103"/>
                </a:lnTo>
                <a:lnTo>
                  <a:pt x="5731" y="103"/>
                </a:lnTo>
                <a:lnTo>
                  <a:pt x="5731" y="107"/>
                </a:lnTo>
                <a:lnTo>
                  <a:pt x="5734" y="107"/>
                </a:lnTo>
                <a:lnTo>
                  <a:pt x="5733" y="109"/>
                </a:lnTo>
                <a:lnTo>
                  <a:pt x="5733" y="109"/>
                </a:lnTo>
                <a:lnTo>
                  <a:pt x="5733" y="109"/>
                </a:lnTo>
                <a:lnTo>
                  <a:pt x="5731" y="109"/>
                </a:lnTo>
                <a:lnTo>
                  <a:pt x="5731" y="111"/>
                </a:lnTo>
                <a:lnTo>
                  <a:pt x="5731" y="140"/>
                </a:lnTo>
                <a:lnTo>
                  <a:pt x="5725" y="140"/>
                </a:lnTo>
                <a:lnTo>
                  <a:pt x="5731" y="151"/>
                </a:lnTo>
                <a:lnTo>
                  <a:pt x="5725" y="151"/>
                </a:lnTo>
                <a:lnTo>
                  <a:pt x="5725" y="154"/>
                </a:lnTo>
                <a:lnTo>
                  <a:pt x="5731" y="154"/>
                </a:lnTo>
                <a:lnTo>
                  <a:pt x="5731" y="163"/>
                </a:lnTo>
                <a:lnTo>
                  <a:pt x="5738" y="167"/>
                </a:lnTo>
                <a:lnTo>
                  <a:pt x="5751" y="203"/>
                </a:lnTo>
                <a:lnTo>
                  <a:pt x="5754" y="203"/>
                </a:lnTo>
                <a:lnTo>
                  <a:pt x="5756" y="176"/>
                </a:lnTo>
                <a:lnTo>
                  <a:pt x="5760" y="152"/>
                </a:lnTo>
                <a:lnTo>
                  <a:pt x="5765" y="131"/>
                </a:lnTo>
                <a:lnTo>
                  <a:pt x="5771" y="107"/>
                </a:lnTo>
                <a:lnTo>
                  <a:pt x="5782" y="103"/>
                </a:lnTo>
                <a:lnTo>
                  <a:pt x="5782" y="94"/>
                </a:lnTo>
                <a:lnTo>
                  <a:pt x="5794" y="100"/>
                </a:lnTo>
                <a:lnTo>
                  <a:pt x="5791" y="123"/>
                </a:lnTo>
                <a:lnTo>
                  <a:pt x="5785" y="123"/>
                </a:lnTo>
                <a:lnTo>
                  <a:pt x="5785" y="160"/>
                </a:lnTo>
                <a:lnTo>
                  <a:pt x="5782" y="160"/>
                </a:lnTo>
                <a:lnTo>
                  <a:pt x="5778" y="207"/>
                </a:lnTo>
                <a:lnTo>
                  <a:pt x="5774" y="207"/>
                </a:lnTo>
                <a:lnTo>
                  <a:pt x="5774" y="243"/>
                </a:lnTo>
                <a:lnTo>
                  <a:pt x="5771" y="243"/>
                </a:lnTo>
                <a:lnTo>
                  <a:pt x="5774" y="300"/>
                </a:lnTo>
                <a:lnTo>
                  <a:pt x="5778" y="300"/>
                </a:lnTo>
                <a:lnTo>
                  <a:pt x="5780" y="312"/>
                </a:lnTo>
                <a:lnTo>
                  <a:pt x="5780" y="323"/>
                </a:lnTo>
                <a:lnTo>
                  <a:pt x="5780" y="334"/>
                </a:lnTo>
                <a:lnTo>
                  <a:pt x="5785" y="343"/>
                </a:lnTo>
                <a:lnTo>
                  <a:pt x="5783" y="314"/>
                </a:lnTo>
                <a:lnTo>
                  <a:pt x="5778" y="287"/>
                </a:lnTo>
                <a:lnTo>
                  <a:pt x="5774" y="260"/>
                </a:lnTo>
                <a:lnTo>
                  <a:pt x="5776" y="260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8" y="263"/>
                </a:lnTo>
                <a:lnTo>
                  <a:pt x="5791" y="260"/>
                </a:lnTo>
                <a:lnTo>
                  <a:pt x="5791" y="263"/>
                </a:lnTo>
                <a:lnTo>
                  <a:pt x="5796" y="276"/>
                </a:lnTo>
                <a:lnTo>
                  <a:pt x="5802" y="292"/>
                </a:lnTo>
                <a:lnTo>
                  <a:pt x="5807" y="311"/>
                </a:lnTo>
                <a:lnTo>
                  <a:pt x="5811" y="327"/>
                </a:lnTo>
                <a:lnTo>
                  <a:pt x="5811" y="351"/>
                </a:lnTo>
                <a:lnTo>
                  <a:pt x="5814" y="351"/>
                </a:lnTo>
                <a:lnTo>
                  <a:pt x="5814" y="309"/>
                </a:lnTo>
                <a:lnTo>
                  <a:pt x="5818" y="267"/>
                </a:lnTo>
                <a:lnTo>
                  <a:pt x="5825" y="225"/>
                </a:lnTo>
                <a:lnTo>
                  <a:pt x="5834" y="191"/>
                </a:lnTo>
                <a:lnTo>
                  <a:pt x="5842" y="140"/>
                </a:lnTo>
                <a:lnTo>
                  <a:pt x="5845" y="140"/>
                </a:lnTo>
                <a:lnTo>
                  <a:pt x="5847" y="138"/>
                </a:lnTo>
                <a:lnTo>
                  <a:pt x="5849" y="136"/>
                </a:lnTo>
                <a:lnTo>
                  <a:pt x="5849" y="136"/>
                </a:lnTo>
                <a:lnTo>
                  <a:pt x="5849" y="136"/>
                </a:lnTo>
                <a:lnTo>
                  <a:pt x="5851" y="136"/>
                </a:lnTo>
                <a:lnTo>
                  <a:pt x="5854" y="136"/>
                </a:lnTo>
                <a:lnTo>
                  <a:pt x="5853" y="161"/>
                </a:lnTo>
                <a:lnTo>
                  <a:pt x="5853" y="192"/>
                </a:lnTo>
                <a:lnTo>
                  <a:pt x="5851" y="223"/>
                </a:lnTo>
                <a:lnTo>
                  <a:pt x="5849" y="245"/>
                </a:lnTo>
                <a:lnTo>
                  <a:pt x="5849" y="272"/>
                </a:lnTo>
                <a:lnTo>
                  <a:pt x="5853" y="303"/>
                </a:lnTo>
                <a:lnTo>
                  <a:pt x="5858" y="334"/>
                </a:lnTo>
                <a:lnTo>
                  <a:pt x="5863" y="363"/>
                </a:lnTo>
                <a:lnTo>
                  <a:pt x="5871" y="387"/>
                </a:lnTo>
                <a:lnTo>
                  <a:pt x="5873" y="401"/>
                </a:lnTo>
                <a:lnTo>
                  <a:pt x="5873" y="420"/>
                </a:lnTo>
                <a:lnTo>
                  <a:pt x="5873" y="436"/>
                </a:lnTo>
                <a:lnTo>
                  <a:pt x="5873" y="452"/>
                </a:lnTo>
                <a:lnTo>
                  <a:pt x="5878" y="463"/>
                </a:lnTo>
                <a:lnTo>
                  <a:pt x="5885" y="347"/>
                </a:lnTo>
                <a:lnTo>
                  <a:pt x="5882" y="347"/>
                </a:lnTo>
                <a:lnTo>
                  <a:pt x="5882" y="300"/>
                </a:lnTo>
                <a:lnTo>
                  <a:pt x="5874" y="280"/>
                </a:lnTo>
                <a:lnTo>
                  <a:pt x="5871" y="260"/>
                </a:lnTo>
                <a:lnTo>
                  <a:pt x="5882" y="263"/>
                </a:lnTo>
                <a:lnTo>
                  <a:pt x="5883" y="274"/>
                </a:lnTo>
                <a:lnTo>
                  <a:pt x="5889" y="289"/>
                </a:lnTo>
                <a:lnTo>
                  <a:pt x="5893" y="305"/>
                </a:lnTo>
                <a:lnTo>
                  <a:pt x="5898" y="320"/>
                </a:lnTo>
                <a:lnTo>
                  <a:pt x="5902" y="327"/>
                </a:lnTo>
                <a:lnTo>
                  <a:pt x="5902" y="320"/>
                </a:lnTo>
                <a:lnTo>
                  <a:pt x="5905" y="311"/>
                </a:lnTo>
                <a:lnTo>
                  <a:pt x="5907" y="296"/>
                </a:lnTo>
                <a:lnTo>
                  <a:pt x="5907" y="276"/>
                </a:lnTo>
                <a:lnTo>
                  <a:pt x="5907" y="260"/>
                </a:lnTo>
                <a:lnTo>
                  <a:pt x="5905" y="247"/>
                </a:lnTo>
                <a:lnTo>
                  <a:pt x="5902" y="247"/>
                </a:lnTo>
                <a:lnTo>
                  <a:pt x="5902" y="183"/>
                </a:lnTo>
                <a:lnTo>
                  <a:pt x="5898" y="183"/>
                </a:lnTo>
                <a:lnTo>
                  <a:pt x="5898" y="160"/>
                </a:lnTo>
                <a:lnTo>
                  <a:pt x="5894" y="160"/>
                </a:lnTo>
                <a:lnTo>
                  <a:pt x="5894" y="136"/>
                </a:lnTo>
                <a:lnTo>
                  <a:pt x="5891" y="136"/>
                </a:lnTo>
                <a:lnTo>
                  <a:pt x="5891" y="114"/>
                </a:lnTo>
                <a:lnTo>
                  <a:pt x="5885" y="114"/>
                </a:lnTo>
                <a:lnTo>
                  <a:pt x="5885" y="87"/>
                </a:lnTo>
                <a:lnTo>
                  <a:pt x="5882" y="87"/>
                </a:lnTo>
                <a:lnTo>
                  <a:pt x="5878" y="63"/>
                </a:lnTo>
                <a:lnTo>
                  <a:pt x="5891" y="67"/>
                </a:lnTo>
                <a:lnTo>
                  <a:pt x="5918" y="214"/>
                </a:lnTo>
                <a:lnTo>
                  <a:pt x="5920" y="227"/>
                </a:lnTo>
                <a:lnTo>
                  <a:pt x="5918" y="238"/>
                </a:lnTo>
                <a:lnTo>
                  <a:pt x="5918" y="247"/>
                </a:lnTo>
                <a:lnTo>
                  <a:pt x="5922" y="254"/>
                </a:lnTo>
                <a:lnTo>
                  <a:pt x="5934" y="163"/>
                </a:lnTo>
                <a:lnTo>
                  <a:pt x="5943" y="131"/>
                </a:lnTo>
                <a:lnTo>
                  <a:pt x="5951" y="94"/>
                </a:lnTo>
                <a:lnTo>
                  <a:pt x="5962" y="100"/>
                </a:lnTo>
                <a:lnTo>
                  <a:pt x="5960" y="109"/>
                </a:lnTo>
                <a:lnTo>
                  <a:pt x="5954" y="123"/>
                </a:lnTo>
                <a:lnTo>
                  <a:pt x="5951" y="141"/>
                </a:lnTo>
                <a:lnTo>
                  <a:pt x="5947" y="160"/>
                </a:lnTo>
                <a:lnTo>
                  <a:pt x="5945" y="178"/>
                </a:lnTo>
                <a:lnTo>
                  <a:pt x="5943" y="191"/>
                </a:lnTo>
                <a:lnTo>
                  <a:pt x="5945" y="200"/>
                </a:lnTo>
                <a:lnTo>
                  <a:pt x="5947" y="191"/>
                </a:lnTo>
                <a:lnTo>
                  <a:pt x="5947" y="185"/>
                </a:lnTo>
                <a:lnTo>
                  <a:pt x="5949" y="180"/>
                </a:lnTo>
                <a:lnTo>
                  <a:pt x="5953" y="176"/>
                </a:lnTo>
                <a:lnTo>
                  <a:pt x="5956" y="172"/>
                </a:lnTo>
                <a:lnTo>
                  <a:pt x="5962" y="171"/>
                </a:lnTo>
                <a:lnTo>
                  <a:pt x="5962" y="211"/>
                </a:lnTo>
                <a:lnTo>
                  <a:pt x="5965" y="211"/>
                </a:lnTo>
                <a:lnTo>
                  <a:pt x="5965" y="203"/>
                </a:lnTo>
                <a:lnTo>
                  <a:pt x="5978" y="192"/>
                </a:lnTo>
                <a:lnTo>
                  <a:pt x="5987" y="178"/>
                </a:lnTo>
                <a:lnTo>
                  <a:pt x="5998" y="167"/>
                </a:lnTo>
                <a:lnTo>
                  <a:pt x="5998" y="183"/>
                </a:lnTo>
                <a:lnTo>
                  <a:pt x="5987" y="194"/>
                </a:lnTo>
                <a:lnTo>
                  <a:pt x="5980" y="209"/>
                </a:lnTo>
                <a:lnTo>
                  <a:pt x="5971" y="223"/>
                </a:lnTo>
                <a:lnTo>
                  <a:pt x="5962" y="236"/>
                </a:lnTo>
                <a:lnTo>
                  <a:pt x="5982" y="307"/>
                </a:lnTo>
                <a:lnTo>
                  <a:pt x="5985" y="307"/>
                </a:lnTo>
                <a:lnTo>
                  <a:pt x="5987" y="292"/>
                </a:lnTo>
                <a:lnTo>
                  <a:pt x="5991" y="283"/>
                </a:lnTo>
                <a:lnTo>
                  <a:pt x="5994" y="274"/>
                </a:lnTo>
                <a:lnTo>
                  <a:pt x="5994" y="254"/>
                </a:lnTo>
                <a:lnTo>
                  <a:pt x="5998" y="254"/>
                </a:lnTo>
                <a:lnTo>
                  <a:pt x="5998" y="654"/>
                </a:lnTo>
                <a:lnTo>
                  <a:pt x="0" y="654"/>
                </a:lnTo>
                <a:lnTo>
                  <a:pt x="0" y="247"/>
                </a:lnTo>
                <a:lnTo>
                  <a:pt x="2" y="247"/>
                </a:lnTo>
                <a:lnTo>
                  <a:pt x="2" y="254"/>
                </a:lnTo>
                <a:lnTo>
                  <a:pt x="5" y="254"/>
                </a:lnTo>
                <a:lnTo>
                  <a:pt x="5" y="271"/>
                </a:lnTo>
                <a:lnTo>
                  <a:pt x="11" y="271"/>
                </a:lnTo>
                <a:lnTo>
                  <a:pt x="14" y="307"/>
                </a:lnTo>
                <a:lnTo>
                  <a:pt x="25" y="307"/>
                </a:lnTo>
                <a:lnTo>
                  <a:pt x="25" y="323"/>
                </a:lnTo>
                <a:lnTo>
                  <a:pt x="31" y="323"/>
                </a:lnTo>
                <a:lnTo>
                  <a:pt x="31" y="403"/>
                </a:lnTo>
                <a:lnTo>
                  <a:pt x="34" y="403"/>
                </a:lnTo>
                <a:lnTo>
                  <a:pt x="34" y="434"/>
                </a:lnTo>
                <a:lnTo>
                  <a:pt x="38" y="434"/>
                </a:lnTo>
                <a:lnTo>
                  <a:pt x="42" y="300"/>
                </a:lnTo>
                <a:lnTo>
                  <a:pt x="38" y="283"/>
                </a:lnTo>
                <a:lnTo>
                  <a:pt x="33" y="269"/>
                </a:lnTo>
                <a:lnTo>
                  <a:pt x="31" y="251"/>
                </a:lnTo>
                <a:lnTo>
                  <a:pt x="34" y="251"/>
                </a:lnTo>
                <a:lnTo>
                  <a:pt x="34" y="254"/>
                </a:lnTo>
                <a:lnTo>
                  <a:pt x="38" y="254"/>
                </a:lnTo>
                <a:lnTo>
                  <a:pt x="42" y="267"/>
                </a:lnTo>
                <a:lnTo>
                  <a:pt x="45" y="278"/>
                </a:lnTo>
                <a:lnTo>
                  <a:pt x="51" y="287"/>
                </a:lnTo>
                <a:lnTo>
                  <a:pt x="54" y="207"/>
                </a:lnTo>
                <a:lnTo>
                  <a:pt x="45" y="203"/>
                </a:lnTo>
                <a:lnTo>
                  <a:pt x="42" y="187"/>
                </a:lnTo>
                <a:lnTo>
                  <a:pt x="51" y="187"/>
                </a:lnTo>
                <a:lnTo>
                  <a:pt x="45" y="174"/>
                </a:lnTo>
                <a:lnTo>
                  <a:pt x="42" y="161"/>
                </a:lnTo>
                <a:lnTo>
                  <a:pt x="38" y="147"/>
                </a:lnTo>
                <a:lnTo>
                  <a:pt x="43" y="149"/>
                </a:lnTo>
                <a:lnTo>
                  <a:pt x="47" y="151"/>
                </a:lnTo>
                <a:lnTo>
                  <a:pt x="47" y="151"/>
                </a:lnTo>
                <a:lnTo>
                  <a:pt x="49" y="152"/>
                </a:lnTo>
                <a:lnTo>
                  <a:pt x="47" y="154"/>
                </a:lnTo>
                <a:lnTo>
                  <a:pt x="47" y="156"/>
                </a:lnTo>
                <a:lnTo>
                  <a:pt x="47" y="158"/>
                </a:lnTo>
                <a:lnTo>
                  <a:pt x="49" y="160"/>
                </a:lnTo>
                <a:lnTo>
                  <a:pt x="51" y="163"/>
                </a:lnTo>
                <a:lnTo>
                  <a:pt x="54" y="163"/>
                </a:lnTo>
                <a:lnTo>
                  <a:pt x="51" y="123"/>
                </a:lnTo>
                <a:lnTo>
                  <a:pt x="62" y="123"/>
                </a:lnTo>
                <a:lnTo>
                  <a:pt x="65" y="147"/>
                </a:lnTo>
                <a:lnTo>
                  <a:pt x="71" y="167"/>
                </a:lnTo>
                <a:lnTo>
                  <a:pt x="71" y="203"/>
                </a:lnTo>
                <a:lnTo>
                  <a:pt x="74" y="203"/>
                </a:lnTo>
                <a:lnTo>
                  <a:pt x="74" y="231"/>
                </a:lnTo>
                <a:lnTo>
                  <a:pt x="78" y="231"/>
                </a:lnTo>
                <a:lnTo>
                  <a:pt x="78" y="240"/>
                </a:lnTo>
                <a:lnTo>
                  <a:pt x="82" y="240"/>
                </a:lnTo>
                <a:lnTo>
                  <a:pt x="85" y="263"/>
                </a:lnTo>
                <a:lnTo>
                  <a:pt x="91" y="263"/>
                </a:lnTo>
                <a:lnTo>
                  <a:pt x="91" y="231"/>
                </a:lnTo>
                <a:lnTo>
                  <a:pt x="93" y="201"/>
                </a:lnTo>
                <a:lnTo>
                  <a:pt x="98" y="176"/>
                </a:lnTo>
                <a:lnTo>
                  <a:pt x="102" y="176"/>
                </a:lnTo>
                <a:lnTo>
                  <a:pt x="102" y="180"/>
                </a:lnTo>
                <a:lnTo>
                  <a:pt x="103" y="189"/>
                </a:lnTo>
                <a:lnTo>
                  <a:pt x="103" y="203"/>
                </a:lnTo>
                <a:lnTo>
                  <a:pt x="100" y="220"/>
                </a:lnTo>
                <a:lnTo>
                  <a:pt x="96" y="236"/>
                </a:lnTo>
                <a:lnTo>
                  <a:pt x="98" y="251"/>
                </a:lnTo>
                <a:lnTo>
                  <a:pt x="102" y="251"/>
                </a:lnTo>
                <a:lnTo>
                  <a:pt x="102" y="283"/>
                </a:lnTo>
                <a:lnTo>
                  <a:pt x="105" y="283"/>
                </a:lnTo>
                <a:lnTo>
                  <a:pt x="105" y="323"/>
                </a:lnTo>
                <a:lnTo>
                  <a:pt x="111" y="323"/>
                </a:lnTo>
                <a:lnTo>
                  <a:pt x="111" y="343"/>
                </a:lnTo>
                <a:lnTo>
                  <a:pt x="114" y="343"/>
                </a:lnTo>
                <a:lnTo>
                  <a:pt x="114" y="356"/>
                </a:lnTo>
                <a:lnTo>
                  <a:pt x="118" y="356"/>
                </a:lnTo>
                <a:lnTo>
                  <a:pt x="120" y="367"/>
                </a:lnTo>
                <a:lnTo>
                  <a:pt x="120" y="380"/>
                </a:lnTo>
                <a:lnTo>
                  <a:pt x="122" y="391"/>
                </a:lnTo>
                <a:lnTo>
                  <a:pt x="125" y="400"/>
                </a:lnTo>
                <a:lnTo>
                  <a:pt x="122" y="303"/>
                </a:lnTo>
                <a:lnTo>
                  <a:pt x="116" y="287"/>
                </a:lnTo>
                <a:lnTo>
                  <a:pt x="111" y="272"/>
                </a:lnTo>
                <a:lnTo>
                  <a:pt x="105" y="254"/>
                </a:lnTo>
                <a:lnTo>
                  <a:pt x="118" y="260"/>
                </a:lnTo>
                <a:lnTo>
                  <a:pt x="138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2" y="332"/>
                </a:lnTo>
                <a:lnTo>
                  <a:pt x="142" y="331"/>
                </a:lnTo>
                <a:lnTo>
                  <a:pt x="145" y="331"/>
                </a:lnTo>
                <a:lnTo>
                  <a:pt x="142" y="314"/>
                </a:lnTo>
                <a:lnTo>
                  <a:pt x="143" y="294"/>
                </a:lnTo>
                <a:lnTo>
                  <a:pt x="143" y="269"/>
                </a:lnTo>
                <a:lnTo>
                  <a:pt x="143" y="245"/>
                </a:lnTo>
                <a:lnTo>
                  <a:pt x="145" y="223"/>
                </a:lnTo>
                <a:lnTo>
                  <a:pt x="151" y="223"/>
                </a:lnTo>
                <a:lnTo>
                  <a:pt x="145" y="214"/>
                </a:lnTo>
                <a:lnTo>
                  <a:pt x="151" y="214"/>
                </a:lnTo>
                <a:lnTo>
                  <a:pt x="151" y="180"/>
                </a:lnTo>
                <a:lnTo>
                  <a:pt x="154" y="180"/>
                </a:lnTo>
                <a:lnTo>
                  <a:pt x="154" y="154"/>
                </a:lnTo>
                <a:lnTo>
                  <a:pt x="162" y="132"/>
                </a:lnTo>
                <a:lnTo>
                  <a:pt x="165" y="107"/>
                </a:lnTo>
                <a:lnTo>
                  <a:pt x="174" y="107"/>
                </a:lnTo>
                <a:lnTo>
                  <a:pt x="165" y="167"/>
                </a:lnTo>
                <a:lnTo>
                  <a:pt x="162" y="167"/>
                </a:lnTo>
                <a:lnTo>
                  <a:pt x="162" y="203"/>
                </a:lnTo>
                <a:lnTo>
                  <a:pt x="158" y="203"/>
                </a:lnTo>
                <a:lnTo>
                  <a:pt x="162" y="211"/>
                </a:lnTo>
                <a:lnTo>
                  <a:pt x="162" y="214"/>
                </a:lnTo>
                <a:lnTo>
                  <a:pt x="160" y="218"/>
                </a:lnTo>
                <a:lnTo>
                  <a:pt x="158" y="218"/>
                </a:lnTo>
                <a:lnTo>
                  <a:pt x="158" y="220"/>
                </a:lnTo>
                <a:lnTo>
                  <a:pt x="162" y="260"/>
                </a:lnTo>
                <a:lnTo>
                  <a:pt x="162" y="323"/>
                </a:lnTo>
                <a:lnTo>
                  <a:pt x="165" y="323"/>
                </a:lnTo>
                <a:lnTo>
                  <a:pt x="167" y="336"/>
                </a:lnTo>
                <a:lnTo>
                  <a:pt x="167" y="349"/>
                </a:lnTo>
                <a:lnTo>
                  <a:pt x="171" y="360"/>
                </a:lnTo>
                <a:lnTo>
                  <a:pt x="174" y="327"/>
                </a:lnTo>
                <a:lnTo>
                  <a:pt x="178" y="327"/>
                </a:lnTo>
                <a:lnTo>
                  <a:pt x="178" y="320"/>
                </a:lnTo>
                <a:lnTo>
                  <a:pt x="182" y="320"/>
                </a:lnTo>
                <a:lnTo>
                  <a:pt x="185" y="300"/>
                </a:lnTo>
                <a:lnTo>
                  <a:pt x="202" y="287"/>
                </a:lnTo>
                <a:lnTo>
                  <a:pt x="203" y="256"/>
                </a:lnTo>
                <a:lnTo>
                  <a:pt x="205" y="221"/>
                </a:lnTo>
                <a:lnTo>
                  <a:pt x="211" y="185"/>
                </a:lnTo>
                <a:lnTo>
                  <a:pt x="218" y="154"/>
                </a:lnTo>
                <a:lnTo>
                  <a:pt x="220" y="143"/>
                </a:lnTo>
                <a:lnTo>
                  <a:pt x="220" y="132"/>
                </a:lnTo>
                <a:lnTo>
                  <a:pt x="223" y="123"/>
                </a:lnTo>
                <a:lnTo>
                  <a:pt x="231" y="114"/>
                </a:lnTo>
                <a:lnTo>
                  <a:pt x="231" y="114"/>
                </a:lnTo>
                <a:lnTo>
                  <a:pt x="231" y="112"/>
                </a:lnTo>
                <a:lnTo>
                  <a:pt x="231" y="112"/>
                </a:lnTo>
                <a:lnTo>
                  <a:pt x="233" y="112"/>
                </a:lnTo>
                <a:lnTo>
                  <a:pt x="233" y="112"/>
                </a:lnTo>
                <a:lnTo>
                  <a:pt x="234" y="111"/>
                </a:lnTo>
                <a:lnTo>
                  <a:pt x="234" y="131"/>
                </a:lnTo>
                <a:lnTo>
                  <a:pt x="231" y="131"/>
                </a:lnTo>
                <a:lnTo>
                  <a:pt x="222" y="191"/>
                </a:lnTo>
                <a:lnTo>
                  <a:pt x="218" y="211"/>
                </a:lnTo>
                <a:lnTo>
                  <a:pt x="216" y="238"/>
                </a:lnTo>
                <a:lnTo>
                  <a:pt x="216" y="271"/>
                </a:lnTo>
                <a:lnTo>
                  <a:pt x="216" y="305"/>
                </a:lnTo>
                <a:lnTo>
                  <a:pt x="216" y="338"/>
                </a:lnTo>
                <a:lnTo>
                  <a:pt x="218" y="365"/>
                </a:lnTo>
                <a:lnTo>
                  <a:pt x="222" y="383"/>
                </a:lnTo>
                <a:lnTo>
                  <a:pt x="223" y="394"/>
                </a:lnTo>
                <a:lnTo>
                  <a:pt x="222" y="407"/>
                </a:lnTo>
                <a:lnTo>
                  <a:pt x="222" y="418"/>
                </a:lnTo>
                <a:lnTo>
                  <a:pt x="225" y="427"/>
                </a:lnTo>
                <a:lnTo>
                  <a:pt x="225" y="283"/>
                </a:lnTo>
                <a:lnTo>
                  <a:pt x="222" y="283"/>
                </a:lnTo>
                <a:lnTo>
                  <a:pt x="222" y="251"/>
                </a:lnTo>
                <a:lnTo>
                  <a:pt x="234" y="254"/>
                </a:lnTo>
                <a:lnTo>
                  <a:pt x="238" y="283"/>
                </a:lnTo>
                <a:lnTo>
                  <a:pt x="242" y="283"/>
                </a:lnTo>
                <a:lnTo>
                  <a:pt x="251" y="207"/>
                </a:lnTo>
                <a:lnTo>
                  <a:pt x="254" y="207"/>
                </a:lnTo>
                <a:lnTo>
                  <a:pt x="254" y="196"/>
                </a:lnTo>
                <a:lnTo>
                  <a:pt x="258" y="196"/>
                </a:lnTo>
                <a:lnTo>
                  <a:pt x="258" y="180"/>
                </a:lnTo>
                <a:lnTo>
                  <a:pt x="262" y="180"/>
                </a:lnTo>
                <a:lnTo>
                  <a:pt x="262" y="169"/>
                </a:lnTo>
                <a:lnTo>
                  <a:pt x="258" y="156"/>
                </a:lnTo>
                <a:lnTo>
                  <a:pt x="253" y="143"/>
                </a:lnTo>
                <a:lnTo>
                  <a:pt x="251" y="131"/>
                </a:lnTo>
                <a:lnTo>
                  <a:pt x="254" y="132"/>
                </a:lnTo>
                <a:lnTo>
                  <a:pt x="258" y="132"/>
                </a:lnTo>
                <a:lnTo>
                  <a:pt x="260" y="134"/>
                </a:lnTo>
                <a:lnTo>
                  <a:pt x="260" y="136"/>
                </a:lnTo>
                <a:lnTo>
                  <a:pt x="262" y="138"/>
                </a:lnTo>
                <a:lnTo>
                  <a:pt x="262" y="143"/>
                </a:lnTo>
                <a:lnTo>
                  <a:pt x="269" y="154"/>
                </a:lnTo>
                <a:lnTo>
                  <a:pt x="273" y="171"/>
                </a:lnTo>
                <a:lnTo>
                  <a:pt x="274" y="185"/>
                </a:lnTo>
                <a:lnTo>
                  <a:pt x="276" y="200"/>
                </a:lnTo>
                <a:lnTo>
                  <a:pt x="282" y="211"/>
                </a:lnTo>
                <a:lnTo>
                  <a:pt x="282" y="203"/>
                </a:lnTo>
                <a:lnTo>
                  <a:pt x="285" y="192"/>
                </a:lnTo>
                <a:lnTo>
                  <a:pt x="285" y="180"/>
                </a:lnTo>
                <a:lnTo>
                  <a:pt x="282" y="167"/>
                </a:lnTo>
                <a:lnTo>
                  <a:pt x="294" y="167"/>
                </a:lnTo>
                <a:lnTo>
                  <a:pt x="294" y="151"/>
                </a:lnTo>
                <a:lnTo>
                  <a:pt x="305" y="151"/>
                </a:lnTo>
                <a:lnTo>
                  <a:pt x="302" y="200"/>
                </a:lnTo>
                <a:lnTo>
                  <a:pt x="311" y="203"/>
                </a:lnTo>
                <a:lnTo>
                  <a:pt x="311" y="220"/>
                </a:lnTo>
                <a:lnTo>
                  <a:pt x="314" y="220"/>
                </a:lnTo>
                <a:lnTo>
                  <a:pt x="318" y="236"/>
                </a:lnTo>
                <a:lnTo>
                  <a:pt x="322" y="236"/>
                </a:lnTo>
                <a:lnTo>
                  <a:pt x="331" y="271"/>
                </a:lnTo>
                <a:lnTo>
                  <a:pt x="338" y="271"/>
                </a:lnTo>
                <a:lnTo>
                  <a:pt x="342" y="307"/>
                </a:lnTo>
                <a:lnTo>
                  <a:pt x="345" y="307"/>
                </a:lnTo>
                <a:lnTo>
                  <a:pt x="345" y="303"/>
                </a:lnTo>
                <a:lnTo>
                  <a:pt x="354" y="289"/>
                </a:lnTo>
                <a:lnTo>
                  <a:pt x="356" y="269"/>
                </a:lnTo>
                <a:lnTo>
                  <a:pt x="356" y="245"/>
                </a:lnTo>
                <a:lnTo>
                  <a:pt x="354" y="221"/>
                </a:lnTo>
                <a:lnTo>
                  <a:pt x="353" y="198"/>
                </a:lnTo>
                <a:lnTo>
                  <a:pt x="351" y="180"/>
                </a:lnTo>
                <a:lnTo>
                  <a:pt x="354" y="180"/>
                </a:lnTo>
                <a:lnTo>
                  <a:pt x="354" y="183"/>
                </a:lnTo>
                <a:lnTo>
                  <a:pt x="356" y="185"/>
                </a:lnTo>
                <a:lnTo>
                  <a:pt x="356" y="185"/>
                </a:lnTo>
                <a:lnTo>
                  <a:pt x="356" y="183"/>
                </a:lnTo>
                <a:lnTo>
                  <a:pt x="358" y="181"/>
                </a:lnTo>
                <a:lnTo>
                  <a:pt x="358" y="178"/>
                </a:lnTo>
                <a:lnTo>
                  <a:pt x="358" y="176"/>
                </a:lnTo>
                <a:lnTo>
                  <a:pt x="358" y="176"/>
                </a:lnTo>
                <a:lnTo>
                  <a:pt x="354" y="176"/>
                </a:lnTo>
                <a:lnTo>
                  <a:pt x="345" y="123"/>
                </a:lnTo>
                <a:lnTo>
                  <a:pt x="342" y="123"/>
                </a:lnTo>
                <a:lnTo>
                  <a:pt x="342" y="100"/>
                </a:lnTo>
                <a:lnTo>
                  <a:pt x="338" y="100"/>
                </a:lnTo>
                <a:lnTo>
                  <a:pt x="334" y="80"/>
                </a:lnTo>
                <a:lnTo>
                  <a:pt x="345" y="80"/>
                </a:lnTo>
                <a:lnTo>
                  <a:pt x="351" y="112"/>
                </a:lnTo>
                <a:lnTo>
                  <a:pt x="360" y="145"/>
                </a:lnTo>
                <a:lnTo>
                  <a:pt x="371" y="176"/>
                </a:lnTo>
                <a:lnTo>
                  <a:pt x="378" y="240"/>
                </a:lnTo>
                <a:lnTo>
                  <a:pt x="382" y="240"/>
                </a:lnTo>
                <a:lnTo>
                  <a:pt x="382" y="236"/>
                </a:lnTo>
                <a:lnTo>
                  <a:pt x="389" y="227"/>
                </a:lnTo>
                <a:lnTo>
                  <a:pt x="391" y="218"/>
                </a:lnTo>
                <a:lnTo>
                  <a:pt x="391" y="207"/>
                </a:lnTo>
                <a:lnTo>
                  <a:pt x="394" y="196"/>
                </a:lnTo>
                <a:lnTo>
                  <a:pt x="405" y="156"/>
                </a:lnTo>
                <a:lnTo>
                  <a:pt x="414" y="114"/>
                </a:lnTo>
                <a:lnTo>
                  <a:pt x="422" y="114"/>
                </a:lnTo>
                <a:lnTo>
                  <a:pt x="420" y="143"/>
                </a:lnTo>
                <a:lnTo>
                  <a:pt x="413" y="169"/>
                </a:lnTo>
                <a:lnTo>
                  <a:pt x="407" y="194"/>
                </a:lnTo>
                <a:lnTo>
                  <a:pt x="402" y="220"/>
                </a:lnTo>
                <a:lnTo>
                  <a:pt x="405" y="220"/>
                </a:lnTo>
                <a:lnTo>
                  <a:pt x="405" y="211"/>
                </a:lnTo>
                <a:lnTo>
                  <a:pt x="413" y="198"/>
                </a:lnTo>
                <a:lnTo>
                  <a:pt x="420" y="178"/>
                </a:lnTo>
                <a:lnTo>
                  <a:pt x="423" y="154"/>
                </a:lnTo>
                <a:lnTo>
                  <a:pt x="429" y="132"/>
                </a:lnTo>
                <a:lnTo>
                  <a:pt x="434" y="114"/>
                </a:lnTo>
                <a:lnTo>
                  <a:pt x="438" y="114"/>
                </a:lnTo>
                <a:lnTo>
                  <a:pt x="438" y="140"/>
                </a:lnTo>
                <a:lnTo>
                  <a:pt x="434" y="140"/>
                </a:lnTo>
                <a:lnTo>
                  <a:pt x="434" y="160"/>
                </a:lnTo>
                <a:lnTo>
                  <a:pt x="431" y="160"/>
                </a:lnTo>
                <a:lnTo>
                  <a:pt x="423" y="189"/>
                </a:lnTo>
                <a:lnTo>
                  <a:pt x="423" y="220"/>
                </a:lnTo>
                <a:lnTo>
                  <a:pt x="425" y="252"/>
                </a:lnTo>
                <a:lnTo>
                  <a:pt x="425" y="287"/>
                </a:lnTo>
                <a:lnTo>
                  <a:pt x="434" y="287"/>
                </a:lnTo>
                <a:lnTo>
                  <a:pt x="434" y="311"/>
                </a:lnTo>
                <a:lnTo>
                  <a:pt x="438" y="311"/>
                </a:lnTo>
                <a:lnTo>
                  <a:pt x="438" y="307"/>
                </a:lnTo>
                <a:lnTo>
                  <a:pt x="442" y="307"/>
                </a:lnTo>
                <a:lnTo>
                  <a:pt x="451" y="260"/>
                </a:lnTo>
                <a:lnTo>
                  <a:pt x="454" y="260"/>
                </a:lnTo>
                <a:lnTo>
                  <a:pt x="454" y="243"/>
                </a:lnTo>
                <a:lnTo>
                  <a:pt x="458" y="243"/>
                </a:lnTo>
                <a:lnTo>
                  <a:pt x="458" y="223"/>
                </a:lnTo>
                <a:lnTo>
                  <a:pt x="462" y="223"/>
                </a:lnTo>
                <a:lnTo>
                  <a:pt x="462" y="211"/>
                </a:lnTo>
                <a:lnTo>
                  <a:pt x="465" y="211"/>
                </a:lnTo>
                <a:lnTo>
                  <a:pt x="465" y="196"/>
                </a:lnTo>
                <a:lnTo>
                  <a:pt x="471" y="196"/>
                </a:lnTo>
                <a:lnTo>
                  <a:pt x="471" y="176"/>
                </a:lnTo>
                <a:lnTo>
                  <a:pt x="476" y="156"/>
                </a:lnTo>
                <a:lnTo>
                  <a:pt x="480" y="138"/>
                </a:lnTo>
                <a:lnTo>
                  <a:pt x="482" y="114"/>
                </a:lnTo>
                <a:lnTo>
                  <a:pt x="494" y="114"/>
                </a:lnTo>
                <a:lnTo>
                  <a:pt x="494" y="120"/>
                </a:lnTo>
                <a:lnTo>
                  <a:pt x="491" y="120"/>
                </a:lnTo>
                <a:lnTo>
                  <a:pt x="491" y="143"/>
                </a:lnTo>
                <a:lnTo>
                  <a:pt x="485" y="143"/>
                </a:lnTo>
                <a:lnTo>
                  <a:pt x="474" y="211"/>
                </a:lnTo>
                <a:lnTo>
                  <a:pt x="478" y="211"/>
                </a:lnTo>
                <a:lnTo>
                  <a:pt x="494" y="154"/>
                </a:lnTo>
                <a:lnTo>
                  <a:pt x="502" y="154"/>
                </a:lnTo>
                <a:lnTo>
                  <a:pt x="498" y="176"/>
                </a:lnTo>
                <a:lnTo>
                  <a:pt x="491" y="194"/>
                </a:lnTo>
                <a:lnTo>
                  <a:pt x="485" y="214"/>
                </a:lnTo>
                <a:lnTo>
                  <a:pt x="494" y="214"/>
                </a:lnTo>
                <a:lnTo>
                  <a:pt x="494" y="231"/>
                </a:lnTo>
                <a:lnTo>
                  <a:pt x="498" y="231"/>
                </a:lnTo>
                <a:lnTo>
                  <a:pt x="500" y="216"/>
                </a:lnTo>
                <a:lnTo>
                  <a:pt x="505" y="203"/>
                </a:lnTo>
                <a:lnTo>
                  <a:pt x="511" y="191"/>
                </a:lnTo>
                <a:lnTo>
                  <a:pt x="511" y="171"/>
                </a:lnTo>
                <a:lnTo>
                  <a:pt x="514" y="171"/>
                </a:lnTo>
                <a:lnTo>
                  <a:pt x="516" y="169"/>
                </a:lnTo>
                <a:lnTo>
                  <a:pt x="516" y="169"/>
                </a:lnTo>
                <a:lnTo>
                  <a:pt x="516" y="169"/>
                </a:lnTo>
                <a:lnTo>
                  <a:pt x="518" y="169"/>
                </a:lnTo>
                <a:lnTo>
                  <a:pt x="520" y="169"/>
                </a:lnTo>
                <a:lnTo>
                  <a:pt x="522" y="167"/>
                </a:lnTo>
                <a:lnTo>
                  <a:pt x="522" y="180"/>
                </a:lnTo>
                <a:lnTo>
                  <a:pt x="518" y="196"/>
                </a:lnTo>
                <a:lnTo>
                  <a:pt x="518" y="211"/>
                </a:lnTo>
                <a:lnTo>
                  <a:pt x="518" y="225"/>
                </a:lnTo>
                <a:lnTo>
                  <a:pt x="522" y="236"/>
                </a:lnTo>
                <a:lnTo>
                  <a:pt x="523" y="212"/>
                </a:lnTo>
                <a:lnTo>
                  <a:pt x="529" y="192"/>
                </a:lnTo>
                <a:lnTo>
                  <a:pt x="534" y="172"/>
                </a:lnTo>
                <a:lnTo>
                  <a:pt x="538" y="151"/>
                </a:lnTo>
                <a:lnTo>
                  <a:pt x="551" y="151"/>
                </a:lnTo>
                <a:lnTo>
                  <a:pt x="545" y="189"/>
                </a:lnTo>
                <a:lnTo>
                  <a:pt x="542" y="229"/>
                </a:lnTo>
                <a:lnTo>
                  <a:pt x="538" y="271"/>
                </a:lnTo>
                <a:lnTo>
                  <a:pt x="540" y="311"/>
                </a:lnTo>
                <a:lnTo>
                  <a:pt x="545" y="347"/>
                </a:lnTo>
                <a:lnTo>
                  <a:pt x="547" y="360"/>
                </a:lnTo>
                <a:lnTo>
                  <a:pt x="549" y="374"/>
                </a:lnTo>
                <a:lnTo>
                  <a:pt x="549" y="389"/>
                </a:lnTo>
                <a:lnTo>
                  <a:pt x="549" y="401"/>
                </a:lnTo>
                <a:lnTo>
                  <a:pt x="554" y="411"/>
                </a:lnTo>
                <a:lnTo>
                  <a:pt x="554" y="311"/>
                </a:lnTo>
                <a:lnTo>
                  <a:pt x="558" y="311"/>
                </a:lnTo>
                <a:lnTo>
                  <a:pt x="560" y="294"/>
                </a:lnTo>
                <a:lnTo>
                  <a:pt x="560" y="276"/>
                </a:lnTo>
                <a:lnTo>
                  <a:pt x="558" y="263"/>
                </a:lnTo>
                <a:lnTo>
                  <a:pt x="565" y="263"/>
                </a:lnTo>
                <a:lnTo>
                  <a:pt x="565" y="247"/>
                </a:lnTo>
                <a:lnTo>
                  <a:pt x="578" y="247"/>
                </a:lnTo>
                <a:lnTo>
                  <a:pt x="574" y="271"/>
                </a:lnTo>
                <a:lnTo>
                  <a:pt x="571" y="271"/>
                </a:lnTo>
                <a:lnTo>
                  <a:pt x="571" y="281"/>
                </a:lnTo>
                <a:lnTo>
                  <a:pt x="573" y="296"/>
                </a:lnTo>
                <a:lnTo>
                  <a:pt x="576" y="314"/>
                </a:lnTo>
                <a:lnTo>
                  <a:pt x="580" y="331"/>
                </a:lnTo>
                <a:lnTo>
                  <a:pt x="583" y="345"/>
                </a:lnTo>
                <a:lnTo>
                  <a:pt x="585" y="351"/>
                </a:lnTo>
                <a:lnTo>
                  <a:pt x="589" y="311"/>
                </a:lnTo>
                <a:lnTo>
                  <a:pt x="593" y="271"/>
                </a:lnTo>
                <a:lnTo>
                  <a:pt x="594" y="227"/>
                </a:lnTo>
                <a:lnTo>
                  <a:pt x="594" y="191"/>
                </a:lnTo>
                <a:lnTo>
                  <a:pt x="591" y="191"/>
                </a:lnTo>
                <a:lnTo>
                  <a:pt x="591" y="163"/>
                </a:lnTo>
                <a:lnTo>
                  <a:pt x="585" y="163"/>
                </a:lnTo>
                <a:lnTo>
                  <a:pt x="585" y="136"/>
                </a:lnTo>
                <a:lnTo>
                  <a:pt x="578" y="103"/>
                </a:lnTo>
                <a:lnTo>
                  <a:pt x="571" y="71"/>
                </a:lnTo>
                <a:lnTo>
                  <a:pt x="582" y="76"/>
                </a:lnTo>
                <a:lnTo>
                  <a:pt x="605" y="207"/>
                </a:lnTo>
                <a:lnTo>
                  <a:pt x="607" y="221"/>
                </a:lnTo>
                <a:lnTo>
                  <a:pt x="605" y="238"/>
                </a:lnTo>
                <a:lnTo>
                  <a:pt x="605" y="252"/>
                </a:lnTo>
                <a:lnTo>
                  <a:pt x="611" y="263"/>
                </a:lnTo>
                <a:lnTo>
                  <a:pt x="638" y="103"/>
                </a:lnTo>
                <a:lnTo>
                  <a:pt x="645" y="103"/>
                </a:lnTo>
                <a:lnTo>
                  <a:pt x="631" y="211"/>
                </a:lnTo>
                <a:lnTo>
                  <a:pt x="634" y="211"/>
                </a:lnTo>
                <a:lnTo>
                  <a:pt x="638" y="183"/>
                </a:lnTo>
                <a:lnTo>
                  <a:pt x="651" y="183"/>
                </a:lnTo>
                <a:lnTo>
                  <a:pt x="651" y="214"/>
                </a:lnTo>
                <a:lnTo>
                  <a:pt x="653" y="245"/>
                </a:lnTo>
                <a:lnTo>
                  <a:pt x="658" y="271"/>
                </a:lnTo>
                <a:lnTo>
                  <a:pt x="654" y="283"/>
                </a:lnTo>
                <a:lnTo>
                  <a:pt x="662" y="283"/>
                </a:lnTo>
                <a:lnTo>
                  <a:pt x="665" y="311"/>
                </a:lnTo>
                <a:lnTo>
                  <a:pt x="671" y="311"/>
                </a:lnTo>
                <a:lnTo>
                  <a:pt x="671" y="307"/>
                </a:lnTo>
                <a:lnTo>
                  <a:pt x="705" y="200"/>
                </a:lnTo>
                <a:lnTo>
                  <a:pt x="705" y="183"/>
                </a:lnTo>
                <a:lnTo>
                  <a:pt x="711" y="183"/>
                </a:lnTo>
                <a:lnTo>
                  <a:pt x="714" y="154"/>
                </a:lnTo>
                <a:lnTo>
                  <a:pt x="718" y="154"/>
                </a:lnTo>
                <a:lnTo>
                  <a:pt x="720" y="154"/>
                </a:lnTo>
                <a:lnTo>
                  <a:pt x="720" y="152"/>
                </a:lnTo>
                <a:lnTo>
                  <a:pt x="720" y="152"/>
                </a:lnTo>
                <a:lnTo>
                  <a:pt x="722" y="152"/>
                </a:lnTo>
                <a:lnTo>
                  <a:pt x="723" y="152"/>
                </a:lnTo>
                <a:lnTo>
                  <a:pt x="725" y="151"/>
                </a:lnTo>
                <a:lnTo>
                  <a:pt x="714" y="207"/>
                </a:lnTo>
                <a:lnTo>
                  <a:pt x="722" y="207"/>
                </a:lnTo>
                <a:lnTo>
                  <a:pt x="723" y="223"/>
                </a:lnTo>
                <a:lnTo>
                  <a:pt x="729" y="236"/>
                </a:lnTo>
                <a:lnTo>
                  <a:pt x="734" y="247"/>
                </a:lnTo>
                <a:lnTo>
                  <a:pt x="734" y="267"/>
                </a:lnTo>
                <a:lnTo>
                  <a:pt x="738" y="267"/>
                </a:lnTo>
                <a:lnTo>
                  <a:pt x="738" y="280"/>
                </a:lnTo>
                <a:lnTo>
                  <a:pt x="742" y="280"/>
                </a:lnTo>
                <a:lnTo>
                  <a:pt x="745" y="323"/>
                </a:lnTo>
                <a:lnTo>
                  <a:pt x="751" y="323"/>
                </a:lnTo>
                <a:lnTo>
                  <a:pt x="753" y="338"/>
                </a:lnTo>
                <a:lnTo>
                  <a:pt x="753" y="352"/>
                </a:lnTo>
                <a:lnTo>
                  <a:pt x="753" y="365"/>
                </a:lnTo>
                <a:lnTo>
                  <a:pt x="758" y="374"/>
                </a:lnTo>
                <a:lnTo>
                  <a:pt x="758" y="367"/>
                </a:lnTo>
                <a:lnTo>
                  <a:pt x="765" y="358"/>
                </a:lnTo>
                <a:lnTo>
                  <a:pt x="767" y="343"/>
                </a:lnTo>
                <a:lnTo>
                  <a:pt x="765" y="327"/>
                </a:lnTo>
                <a:lnTo>
                  <a:pt x="762" y="327"/>
                </a:lnTo>
                <a:lnTo>
                  <a:pt x="762" y="300"/>
                </a:lnTo>
                <a:lnTo>
                  <a:pt x="758" y="300"/>
                </a:lnTo>
                <a:lnTo>
                  <a:pt x="758" y="280"/>
                </a:lnTo>
                <a:lnTo>
                  <a:pt x="754" y="280"/>
                </a:lnTo>
                <a:lnTo>
                  <a:pt x="754" y="271"/>
                </a:lnTo>
                <a:lnTo>
                  <a:pt x="751" y="271"/>
                </a:lnTo>
                <a:lnTo>
                  <a:pt x="749" y="269"/>
                </a:lnTo>
                <a:lnTo>
                  <a:pt x="749" y="269"/>
                </a:lnTo>
                <a:lnTo>
                  <a:pt x="751" y="269"/>
                </a:lnTo>
                <a:lnTo>
                  <a:pt x="751" y="269"/>
                </a:lnTo>
                <a:lnTo>
                  <a:pt x="753" y="269"/>
                </a:lnTo>
                <a:lnTo>
                  <a:pt x="754" y="267"/>
                </a:lnTo>
                <a:lnTo>
                  <a:pt x="756" y="265"/>
                </a:lnTo>
                <a:lnTo>
                  <a:pt x="756" y="265"/>
                </a:lnTo>
                <a:lnTo>
                  <a:pt x="756" y="265"/>
                </a:lnTo>
                <a:lnTo>
                  <a:pt x="758" y="265"/>
                </a:lnTo>
                <a:lnTo>
                  <a:pt x="760" y="263"/>
                </a:lnTo>
                <a:lnTo>
                  <a:pt x="762" y="263"/>
                </a:lnTo>
                <a:lnTo>
                  <a:pt x="762" y="274"/>
                </a:lnTo>
                <a:lnTo>
                  <a:pt x="765" y="274"/>
                </a:lnTo>
                <a:lnTo>
                  <a:pt x="765" y="260"/>
                </a:lnTo>
                <a:lnTo>
                  <a:pt x="778" y="260"/>
                </a:lnTo>
                <a:lnTo>
                  <a:pt x="780" y="280"/>
                </a:lnTo>
                <a:lnTo>
                  <a:pt x="785" y="298"/>
                </a:lnTo>
                <a:lnTo>
                  <a:pt x="791" y="314"/>
                </a:lnTo>
                <a:lnTo>
                  <a:pt x="791" y="347"/>
                </a:lnTo>
                <a:lnTo>
                  <a:pt x="796" y="385"/>
                </a:lnTo>
                <a:lnTo>
                  <a:pt x="798" y="431"/>
                </a:lnTo>
                <a:lnTo>
                  <a:pt x="798" y="441"/>
                </a:lnTo>
                <a:lnTo>
                  <a:pt x="800" y="449"/>
                </a:lnTo>
                <a:lnTo>
                  <a:pt x="800" y="454"/>
                </a:lnTo>
                <a:lnTo>
                  <a:pt x="798" y="463"/>
                </a:lnTo>
                <a:lnTo>
                  <a:pt x="811" y="463"/>
                </a:lnTo>
                <a:lnTo>
                  <a:pt x="814" y="314"/>
                </a:lnTo>
                <a:lnTo>
                  <a:pt x="809" y="300"/>
                </a:lnTo>
                <a:lnTo>
                  <a:pt x="803" y="283"/>
                </a:lnTo>
                <a:lnTo>
                  <a:pt x="802" y="263"/>
                </a:lnTo>
                <a:lnTo>
                  <a:pt x="805" y="263"/>
                </a:lnTo>
                <a:lnTo>
                  <a:pt x="807" y="267"/>
                </a:lnTo>
                <a:lnTo>
                  <a:pt x="807" y="267"/>
                </a:lnTo>
                <a:lnTo>
                  <a:pt x="807" y="269"/>
                </a:lnTo>
                <a:lnTo>
                  <a:pt x="807" y="269"/>
                </a:lnTo>
                <a:lnTo>
                  <a:pt x="809" y="269"/>
                </a:lnTo>
                <a:lnTo>
                  <a:pt x="811" y="271"/>
                </a:lnTo>
                <a:lnTo>
                  <a:pt x="811" y="260"/>
                </a:lnTo>
                <a:lnTo>
                  <a:pt x="805" y="247"/>
                </a:lnTo>
                <a:lnTo>
                  <a:pt x="803" y="232"/>
                </a:lnTo>
                <a:lnTo>
                  <a:pt x="802" y="220"/>
                </a:lnTo>
                <a:lnTo>
                  <a:pt x="782" y="163"/>
                </a:lnTo>
                <a:lnTo>
                  <a:pt x="785" y="163"/>
                </a:lnTo>
                <a:lnTo>
                  <a:pt x="785" y="160"/>
                </a:lnTo>
                <a:lnTo>
                  <a:pt x="791" y="160"/>
                </a:lnTo>
                <a:lnTo>
                  <a:pt x="791" y="163"/>
                </a:lnTo>
                <a:lnTo>
                  <a:pt x="796" y="174"/>
                </a:lnTo>
                <a:lnTo>
                  <a:pt x="800" y="185"/>
                </a:lnTo>
                <a:lnTo>
                  <a:pt x="802" y="200"/>
                </a:lnTo>
                <a:lnTo>
                  <a:pt x="805" y="200"/>
                </a:lnTo>
                <a:lnTo>
                  <a:pt x="805" y="220"/>
                </a:lnTo>
                <a:lnTo>
                  <a:pt x="811" y="220"/>
                </a:lnTo>
                <a:lnTo>
                  <a:pt x="811" y="231"/>
                </a:lnTo>
                <a:lnTo>
                  <a:pt x="814" y="231"/>
                </a:lnTo>
                <a:lnTo>
                  <a:pt x="814" y="254"/>
                </a:lnTo>
                <a:lnTo>
                  <a:pt x="818" y="254"/>
                </a:lnTo>
                <a:lnTo>
                  <a:pt x="818" y="271"/>
                </a:lnTo>
                <a:lnTo>
                  <a:pt x="823" y="291"/>
                </a:lnTo>
                <a:lnTo>
                  <a:pt x="831" y="311"/>
                </a:lnTo>
                <a:lnTo>
                  <a:pt x="834" y="311"/>
                </a:lnTo>
                <a:lnTo>
                  <a:pt x="834" y="267"/>
                </a:lnTo>
                <a:lnTo>
                  <a:pt x="831" y="267"/>
                </a:lnTo>
                <a:lnTo>
                  <a:pt x="831" y="243"/>
                </a:lnTo>
                <a:lnTo>
                  <a:pt x="825" y="243"/>
                </a:lnTo>
                <a:lnTo>
                  <a:pt x="822" y="220"/>
                </a:lnTo>
                <a:lnTo>
                  <a:pt x="814" y="214"/>
                </a:lnTo>
                <a:lnTo>
                  <a:pt x="811" y="200"/>
                </a:lnTo>
                <a:lnTo>
                  <a:pt x="818" y="203"/>
                </a:lnTo>
                <a:lnTo>
                  <a:pt x="805" y="163"/>
                </a:lnTo>
                <a:lnTo>
                  <a:pt x="814" y="163"/>
                </a:lnTo>
                <a:lnTo>
                  <a:pt x="865" y="314"/>
                </a:lnTo>
                <a:lnTo>
                  <a:pt x="865" y="311"/>
                </a:lnTo>
                <a:lnTo>
                  <a:pt x="869" y="309"/>
                </a:lnTo>
                <a:lnTo>
                  <a:pt x="869" y="307"/>
                </a:lnTo>
                <a:lnTo>
                  <a:pt x="869" y="305"/>
                </a:lnTo>
                <a:lnTo>
                  <a:pt x="869" y="305"/>
                </a:lnTo>
                <a:lnTo>
                  <a:pt x="869" y="303"/>
                </a:lnTo>
                <a:lnTo>
                  <a:pt x="869" y="301"/>
                </a:lnTo>
                <a:lnTo>
                  <a:pt x="871" y="300"/>
                </a:lnTo>
                <a:lnTo>
                  <a:pt x="874" y="300"/>
                </a:lnTo>
                <a:lnTo>
                  <a:pt x="874" y="303"/>
                </a:lnTo>
                <a:lnTo>
                  <a:pt x="876" y="301"/>
                </a:lnTo>
                <a:lnTo>
                  <a:pt x="876" y="301"/>
                </a:lnTo>
                <a:lnTo>
                  <a:pt x="876" y="300"/>
                </a:lnTo>
                <a:lnTo>
                  <a:pt x="876" y="300"/>
                </a:lnTo>
                <a:lnTo>
                  <a:pt x="878" y="298"/>
                </a:lnTo>
                <a:lnTo>
                  <a:pt x="878" y="296"/>
                </a:lnTo>
                <a:lnTo>
                  <a:pt x="871" y="296"/>
                </a:lnTo>
                <a:lnTo>
                  <a:pt x="865" y="263"/>
                </a:lnTo>
                <a:lnTo>
                  <a:pt x="874" y="263"/>
                </a:lnTo>
                <a:lnTo>
                  <a:pt x="874" y="254"/>
                </a:lnTo>
                <a:lnTo>
                  <a:pt x="882" y="254"/>
                </a:lnTo>
                <a:lnTo>
                  <a:pt x="882" y="271"/>
                </a:lnTo>
                <a:lnTo>
                  <a:pt x="880" y="281"/>
                </a:lnTo>
                <a:lnTo>
                  <a:pt x="882" y="291"/>
                </a:lnTo>
                <a:lnTo>
                  <a:pt x="885" y="291"/>
                </a:lnTo>
                <a:lnTo>
                  <a:pt x="891" y="236"/>
                </a:lnTo>
                <a:lnTo>
                  <a:pt x="898" y="231"/>
                </a:lnTo>
                <a:lnTo>
                  <a:pt x="898" y="220"/>
                </a:lnTo>
                <a:lnTo>
                  <a:pt x="902" y="220"/>
                </a:lnTo>
                <a:lnTo>
                  <a:pt x="902" y="214"/>
                </a:lnTo>
                <a:lnTo>
                  <a:pt x="898" y="214"/>
                </a:lnTo>
                <a:lnTo>
                  <a:pt x="898" y="163"/>
                </a:lnTo>
                <a:lnTo>
                  <a:pt x="894" y="163"/>
                </a:lnTo>
                <a:lnTo>
                  <a:pt x="894" y="160"/>
                </a:lnTo>
                <a:lnTo>
                  <a:pt x="898" y="160"/>
                </a:lnTo>
                <a:lnTo>
                  <a:pt x="898" y="154"/>
                </a:lnTo>
                <a:lnTo>
                  <a:pt x="894" y="154"/>
                </a:lnTo>
                <a:lnTo>
                  <a:pt x="894" y="152"/>
                </a:lnTo>
                <a:lnTo>
                  <a:pt x="896" y="149"/>
                </a:lnTo>
                <a:lnTo>
                  <a:pt x="898" y="147"/>
                </a:lnTo>
                <a:lnTo>
                  <a:pt x="898" y="147"/>
                </a:lnTo>
                <a:lnTo>
                  <a:pt x="894" y="140"/>
                </a:lnTo>
                <a:lnTo>
                  <a:pt x="894" y="136"/>
                </a:lnTo>
                <a:lnTo>
                  <a:pt x="898" y="136"/>
                </a:lnTo>
                <a:lnTo>
                  <a:pt x="898" y="131"/>
                </a:lnTo>
                <a:lnTo>
                  <a:pt x="894" y="131"/>
                </a:lnTo>
                <a:lnTo>
                  <a:pt x="898" y="107"/>
                </a:lnTo>
                <a:lnTo>
                  <a:pt x="905" y="107"/>
                </a:lnTo>
                <a:lnTo>
                  <a:pt x="905" y="167"/>
                </a:lnTo>
                <a:lnTo>
                  <a:pt x="914" y="167"/>
                </a:lnTo>
                <a:lnTo>
                  <a:pt x="922" y="311"/>
                </a:lnTo>
                <a:lnTo>
                  <a:pt x="925" y="311"/>
                </a:lnTo>
                <a:lnTo>
                  <a:pt x="927" y="325"/>
                </a:lnTo>
                <a:lnTo>
                  <a:pt x="927" y="341"/>
                </a:lnTo>
                <a:lnTo>
                  <a:pt x="929" y="356"/>
                </a:lnTo>
                <a:lnTo>
                  <a:pt x="934" y="367"/>
                </a:lnTo>
                <a:lnTo>
                  <a:pt x="931" y="323"/>
                </a:lnTo>
                <a:lnTo>
                  <a:pt x="934" y="323"/>
                </a:lnTo>
                <a:lnTo>
                  <a:pt x="938" y="329"/>
                </a:lnTo>
                <a:lnTo>
                  <a:pt x="942" y="332"/>
                </a:lnTo>
                <a:lnTo>
                  <a:pt x="945" y="334"/>
                </a:lnTo>
                <a:lnTo>
                  <a:pt x="945" y="296"/>
                </a:lnTo>
                <a:lnTo>
                  <a:pt x="938" y="296"/>
                </a:lnTo>
                <a:lnTo>
                  <a:pt x="938" y="287"/>
                </a:lnTo>
                <a:lnTo>
                  <a:pt x="945" y="287"/>
                </a:lnTo>
                <a:lnTo>
                  <a:pt x="942" y="107"/>
                </a:lnTo>
                <a:lnTo>
                  <a:pt x="954" y="107"/>
                </a:lnTo>
                <a:lnTo>
                  <a:pt x="954" y="111"/>
                </a:lnTo>
                <a:lnTo>
                  <a:pt x="951" y="121"/>
                </a:lnTo>
                <a:lnTo>
                  <a:pt x="949" y="138"/>
                </a:lnTo>
                <a:lnTo>
                  <a:pt x="949" y="156"/>
                </a:lnTo>
                <a:lnTo>
                  <a:pt x="951" y="171"/>
                </a:lnTo>
                <a:lnTo>
                  <a:pt x="962" y="287"/>
                </a:lnTo>
                <a:lnTo>
                  <a:pt x="967" y="287"/>
                </a:lnTo>
                <a:lnTo>
                  <a:pt x="971" y="289"/>
                </a:lnTo>
                <a:lnTo>
                  <a:pt x="974" y="289"/>
                </a:lnTo>
                <a:lnTo>
                  <a:pt x="978" y="291"/>
                </a:lnTo>
                <a:lnTo>
                  <a:pt x="978" y="236"/>
                </a:lnTo>
                <a:lnTo>
                  <a:pt x="991" y="236"/>
                </a:lnTo>
                <a:lnTo>
                  <a:pt x="993" y="269"/>
                </a:lnTo>
                <a:lnTo>
                  <a:pt x="1002" y="300"/>
                </a:lnTo>
                <a:lnTo>
                  <a:pt x="1005" y="300"/>
                </a:lnTo>
                <a:lnTo>
                  <a:pt x="1005" y="143"/>
                </a:lnTo>
                <a:lnTo>
                  <a:pt x="1018" y="147"/>
                </a:lnTo>
                <a:lnTo>
                  <a:pt x="1022" y="189"/>
                </a:lnTo>
                <a:lnTo>
                  <a:pt x="1031" y="223"/>
                </a:lnTo>
                <a:lnTo>
                  <a:pt x="1031" y="254"/>
                </a:lnTo>
                <a:lnTo>
                  <a:pt x="1034" y="254"/>
                </a:lnTo>
                <a:lnTo>
                  <a:pt x="1038" y="300"/>
                </a:lnTo>
                <a:lnTo>
                  <a:pt x="1045" y="303"/>
                </a:lnTo>
                <a:lnTo>
                  <a:pt x="1045" y="314"/>
                </a:lnTo>
                <a:lnTo>
                  <a:pt x="1049" y="323"/>
                </a:lnTo>
                <a:lnTo>
                  <a:pt x="1054" y="329"/>
                </a:lnTo>
                <a:lnTo>
                  <a:pt x="1060" y="336"/>
                </a:lnTo>
                <a:lnTo>
                  <a:pt x="1065" y="340"/>
                </a:lnTo>
                <a:lnTo>
                  <a:pt x="1074" y="343"/>
                </a:lnTo>
                <a:lnTo>
                  <a:pt x="1074" y="347"/>
                </a:lnTo>
                <a:lnTo>
                  <a:pt x="1076" y="349"/>
                </a:lnTo>
                <a:lnTo>
                  <a:pt x="1076" y="351"/>
                </a:lnTo>
                <a:lnTo>
                  <a:pt x="1078" y="352"/>
                </a:lnTo>
                <a:lnTo>
                  <a:pt x="1080" y="354"/>
                </a:lnTo>
                <a:lnTo>
                  <a:pt x="1082" y="356"/>
                </a:lnTo>
                <a:lnTo>
                  <a:pt x="1082" y="360"/>
                </a:lnTo>
                <a:lnTo>
                  <a:pt x="1085" y="360"/>
                </a:lnTo>
                <a:lnTo>
                  <a:pt x="1085" y="351"/>
                </a:lnTo>
                <a:lnTo>
                  <a:pt x="1082" y="351"/>
                </a:lnTo>
                <a:lnTo>
                  <a:pt x="1082" y="323"/>
                </a:lnTo>
                <a:lnTo>
                  <a:pt x="1078" y="323"/>
                </a:lnTo>
                <a:lnTo>
                  <a:pt x="1071" y="287"/>
                </a:lnTo>
                <a:lnTo>
                  <a:pt x="1065" y="287"/>
                </a:lnTo>
                <a:lnTo>
                  <a:pt x="1065" y="274"/>
                </a:lnTo>
                <a:lnTo>
                  <a:pt x="1062" y="274"/>
                </a:lnTo>
                <a:lnTo>
                  <a:pt x="1060" y="272"/>
                </a:lnTo>
                <a:lnTo>
                  <a:pt x="1060" y="269"/>
                </a:lnTo>
                <a:lnTo>
                  <a:pt x="1058" y="265"/>
                </a:lnTo>
                <a:lnTo>
                  <a:pt x="1058" y="260"/>
                </a:lnTo>
                <a:lnTo>
                  <a:pt x="1062" y="260"/>
                </a:lnTo>
                <a:lnTo>
                  <a:pt x="1069" y="269"/>
                </a:lnTo>
                <a:lnTo>
                  <a:pt x="1074" y="280"/>
                </a:lnTo>
                <a:lnTo>
                  <a:pt x="1078" y="291"/>
                </a:lnTo>
                <a:lnTo>
                  <a:pt x="1082" y="291"/>
                </a:lnTo>
                <a:lnTo>
                  <a:pt x="1074" y="267"/>
                </a:lnTo>
                <a:lnTo>
                  <a:pt x="1063" y="243"/>
                </a:lnTo>
                <a:lnTo>
                  <a:pt x="1054" y="220"/>
                </a:lnTo>
                <a:lnTo>
                  <a:pt x="1058" y="220"/>
                </a:lnTo>
                <a:lnTo>
                  <a:pt x="1062" y="221"/>
                </a:lnTo>
                <a:lnTo>
                  <a:pt x="1063" y="221"/>
                </a:lnTo>
                <a:lnTo>
                  <a:pt x="1063" y="223"/>
                </a:lnTo>
                <a:lnTo>
                  <a:pt x="1065" y="227"/>
                </a:lnTo>
                <a:lnTo>
                  <a:pt x="1065" y="231"/>
                </a:lnTo>
                <a:lnTo>
                  <a:pt x="1076" y="245"/>
                </a:lnTo>
                <a:lnTo>
                  <a:pt x="1083" y="263"/>
                </a:lnTo>
                <a:lnTo>
                  <a:pt x="1089" y="283"/>
                </a:lnTo>
                <a:lnTo>
                  <a:pt x="1094" y="303"/>
                </a:lnTo>
                <a:lnTo>
                  <a:pt x="1098" y="303"/>
                </a:lnTo>
                <a:lnTo>
                  <a:pt x="1098" y="323"/>
                </a:lnTo>
                <a:lnTo>
                  <a:pt x="1102" y="323"/>
                </a:lnTo>
                <a:lnTo>
                  <a:pt x="1094" y="240"/>
                </a:lnTo>
                <a:lnTo>
                  <a:pt x="1091" y="240"/>
                </a:lnTo>
                <a:lnTo>
                  <a:pt x="1091" y="223"/>
                </a:lnTo>
                <a:lnTo>
                  <a:pt x="1085" y="223"/>
                </a:lnTo>
                <a:lnTo>
                  <a:pt x="1082" y="191"/>
                </a:lnTo>
                <a:lnTo>
                  <a:pt x="1078" y="191"/>
                </a:lnTo>
                <a:lnTo>
                  <a:pt x="1078" y="183"/>
                </a:lnTo>
                <a:lnTo>
                  <a:pt x="1074" y="183"/>
                </a:lnTo>
                <a:lnTo>
                  <a:pt x="1074" y="171"/>
                </a:lnTo>
                <a:lnTo>
                  <a:pt x="1071" y="171"/>
                </a:lnTo>
                <a:lnTo>
                  <a:pt x="1065" y="154"/>
                </a:lnTo>
                <a:lnTo>
                  <a:pt x="1062" y="154"/>
                </a:lnTo>
                <a:lnTo>
                  <a:pt x="1062" y="143"/>
                </a:lnTo>
                <a:lnTo>
                  <a:pt x="1058" y="143"/>
                </a:lnTo>
                <a:lnTo>
                  <a:pt x="1051" y="120"/>
                </a:lnTo>
                <a:lnTo>
                  <a:pt x="1045" y="120"/>
                </a:lnTo>
                <a:lnTo>
                  <a:pt x="1045" y="111"/>
                </a:lnTo>
                <a:lnTo>
                  <a:pt x="1038" y="98"/>
                </a:lnTo>
                <a:lnTo>
                  <a:pt x="1031" y="85"/>
                </a:lnTo>
                <a:lnTo>
                  <a:pt x="1025" y="67"/>
                </a:lnTo>
                <a:lnTo>
                  <a:pt x="1038" y="71"/>
                </a:lnTo>
                <a:lnTo>
                  <a:pt x="1042" y="89"/>
                </a:lnTo>
                <a:lnTo>
                  <a:pt x="1051" y="101"/>
                </a:lnTo>
                <a:lnTo>
                  <a:pt x="1058" y="114"/>
                </a:lnTo>
                <a:lnTo>
                  <a:pt x="1058" y="123"/>
                </a:lnTo>
                <a:lnTo>
                  <a:pt x="1062" y="123"/>
                </a:lnTo>
                <a:lnTo>
                  <a:pt x="1062" y="131"/>
                </a:lnTo>
                <a:lnTo>
                  <a:pt x="1065" y="131"/>
                </a:lnTo>
                <a:lnTo>
                  <a:pt x="1065" y="140"/>
                </a:lnTo>
                <a:lnTo>
                  <a:pt x="1071" y="140"/>
                </a:lnTo>
                <a:lnTo>
                  <a:pt x="1071" y="147"/>
                </a:lnTo>
                <a:lnTo>
                  <a:pt x="1074" y="147"/>
                </a:lnTo>
                <a:lnTo>
                  <a:pt x="1082" y="171"/>
                </a:lnTo>
                <a:lnTo>
                  <a:pt x="1085" y="171"/>
                </a:lnTo>
                <a:lnTo>
                  <a:pt x="1085" y="183"/>
                </a:lnTo>
                <a:lnTo>
                  <a:pt x="1091" y="183"/>
                </a:lnTo>
                <a:lnTo>
                  <a:pt x="1091" y="191"/>
                </a:lnTo>
                <a:lnTo>
                  <a:pt x="1094" y="191"/>
                </a:lnTo>
                <a:lnTo>
                  <a:pt x="1102" y="227"/>
                </a:lnTo>
                <a:lnTo>
                  <a:pt x="1105" y="227"/>
                </a:lnTo>
                <a:lnTo>
                  <a:pt x="1105" y="236"/>
                </a:lnTo>
                <a:lnTo>
                  <a:pt x="1111" y="236"/>
                </a:lnTo>
                <a:lnTo>
                  <a:pt x="1111" y="254"/>
                </a:lnTo>
                <a:lnTo>
                  <a:pt x="1114" y="254"/>
                </a:lnTo>
                <a:lnTo>
                  <a:pt x="1116" y="218"/>
                </a:lnTo>
                <a:lnTo>
                  <a:pt x="1118" y="178"/>
                </a:lnTo>
                <a:lnTo>
                  <a:pt x="1114" y="140"/>
                </a:lnTo>
                <a:lnTo>
                  <a:pt x="1105" y="103"/>
                </a:lnTo>
                <a:lnTo>
                  <a:pt x="1118" y="103"/>
                </a:lnTo>
                <a:lnTo>
                  <a:pt x="1123" y="134"/>
                </a:lnTo>
                <a:lnTo>
                  <a:pt x="1131" y="163"/>
                </a:lnTo>
                <a:lnTo>
                  <a:pt x="1131" y="178"/>
                </a:lnTo>
                <a:lnTo>
                  <a:pt x="1131" y="194"/>
                </a:lnTo>
                <a:lnTo>
                  <a:pt x="1129" y="209"/>
                </a:lnTo>
                <a:lnTo>
                  <a:pt x="1134" y="220"/>
                </a:lnTo>
                <a:lnTo>
                  <a:pt x="1138" y="180"/>
                </a:lnTo>
                <a:lnTo>
                  <a:pt x="1145" y="180"/>
                </a:lnTo>
                <a:lnTo>
                  <a:pt x="1151" y="196"/>
                </a:lnTo>
                <a:lnTo>
                  <a:pt x="1154" y="196"/>
                </a:lnTo>
                <a:lnTo>
                  <a:pt x="1154" y="211"/>
                </a:lnTo>
                <a:lnTo>
                  <a:pt x="1158" y="211"/>
                </a:lnTo>
                <a:lnTo>
                  <a:pt x="1162" y="247"/>
                </a:lnTo>
                <a:lnTo>
                  <a:pt x="1165" y="247"/>
                </a:lnTo>
                <a:lnTo>
                  <a:pt x="1165" y="271"/>
                </a:lnTo>
                <a:lnTo>
                  <a:pt x="1174" y="274"/>
                </a:lnTo>
                <a:lnTo>
                  <a:pt x="1174" y="283"/>
                </a:lnTo>
                <a:lnTo>
                  <a:pt x="1178" y="283"/>
                </a:lnTo>
                <a:lnTo>
                  <a:pt x="1178" y="296"/>
                </a:lnTo>
                <a:lnTo>
                  <a:pt x="1182" y="296"/>
                </a:lnTo>
                <a:lnTo>
                  <a:pt x="1185" y="320"/>
                </a:lnTo>
                <a:lnTo>
                  <a:pt x="1191" y="320"/>
                </a:lnTo>
                <a:lnTo>
                  <a:pt x="1193" y="291"/>
                </a:lnTo>
                <a:lnTo>
                  <a:pt x="1198" y="265"/>
                </a:lnTo>
                <a:lnTo>
                  <a:pt x="1207" y="240"/>
                </a:lnTo>
                <a:lnTo>
                  <a:pt x="1214" y="214"/>
                </a:lnTo>
                <a:lnTo>
                  <a:pt x="1211" y="154"/>
                </a:lnTo>
                <a:lnTo>
                  <a:pt x="1222" y="154"/>
                </a:lnTo>
                <a:lnTo>
                  <a:pt x="1225" y="214"/>
                </a:lnTo>
                <a:lnTo>
                  <a:pt x="1234" y="214"/>
                </a:lnTo>
                <a:lnTo>
                  <a:pt x="1238" y="231"/>
                </a:lnTo>
                <a:lnTo>
                  <a:pt x="1231" y="231"/>
                </a:lnTo>
                <a:lnTo>
                  <a:pt x="1231" y="223"/>
                </a:lnTo>
                <a:lnTo>
                  <a:pt x="1225" y="223"/>
                </a:lnTo>
                <a:lnTo>
                  <a:pt x="1225" y="327"/>
                </a:lnTo>
                <a:lnTo>
                  <a:pt x="1231" y="327"/>
                </a:lnTo>
                <a:lnTo>
                  <a:pt x="1231" y="340"/>
                </a:lnTo>
                <a:lnTo>
                  <a:pt x="1234" y="340"/>
                </a:lnTo>
                <a:lnTo>
                  <a:pt x="1234" y="334"/>
                </a:lnTo>
                <a:lnTo>
                  <a:pt x="1238" y="334"/>
                </a:lnTo>
                <a:lnTo>
                  <a:pt x="1245" y="340"/>
                </a:lnTo>
                <a:lnTo>
                  <a:pt x="1245" y="303"/>
                </a:lnTo>
                <a:lnTo>
                  <a:pt x="1242" y="303"/>
                </a:lnTo>
                <a:lnTo>
                  <a:pt x="1242" y="271"/>
                </a:lnTo>
                <a:lnTo>
                  <a:pt x="1231" y="236"/>
                </a:lnTo>
                <a:lnTo>
                  <a:pt x="1242" y="236"/>
                </a:lnTo>
                <a:lnTo>
                  <a:pt x="1245" y="254"/>
                </a:lnTo>
                <a:lnTo>
                  <a:pt x="1251" y="254"/>
                </a:lnTo>
                <a:lnTo>
                  <a:pt x="1251" y="274"/>
                </a:lnTo>
                <a:lnTo>
                  <a:pt x="1254" y="274"/>
                </a:lnTo>
                <a:lnTo>
                  <a:pt x="1254" y="283"/>
                </a:lnTo>
                <a:lnTo>
                  <a:pt x="1258" y="283"/>
                </a:lnTo>
                <a:lnTo>
                  <a:pt x="1258" y="300"/>
                </a:lnTo>
                <a:lnTo>
                  <a:pt x="1262" y="300"/>
                </a:lnTo>
                <a:lnTo>
                  <a:pt x="1262" y="314"/>
                </a:lnTo>
                <a:lnTo>
                  <a:pt x="1265" y="314"/>
                </a:lnTo>
                <a:lnTo>
                  <a:pt x="1271" y="343"/>
                </a:lnTo>
                <a:lnTo>
                  <a:pt x="1274" y="343"/>
                </a:lnTo>
                <a:lnTo>
                  <a:pt x="1278" y="334"/>
                </a:lnTo>
                <a:lnTo>
                  <a:pt x="1282" y="325"/>
                </a:lnTo>
                <a:lnTo>
                  <a:pt x="1282" y="311"/>
                </a:lnTo>
                <a:lnTo>
                  <a:pt x="1271" y="274"/>
                </a:lnTo>
                <a:lnTo>
                  <a:pt x="1282" y="280"/>
                </a:lnTo>
                <a:lnTo>
                  <a:pt x="1283" y="287"/>
                </a:lnTo>
                <a:lnTo>
                  <a:pt x="1287" y="301"/>
                </a:lnTo>
                <a:lnTo>
                  <a:pt x="1291" y="318"/>
                </a:lnTo>
                <a:lnTo>
                  <a:pt x="1294" y="332"/>
                </a:lnTo>
                <a:lnTo>
                  <a:pt x="1300" y="345"/>
                </a:lnTo>
                <a:lnTo>
                  <a:pt x="1302" y="351"/>
                </a:lnTo>
                <a:lnTo>
                  <a:pt x="1303" y="332"/>
                </a:lnTo>
                <a:lnTo>
                  <a:pt x="1305" y="316"/>
                </a:lnTo>
                <a:lnTo>
                  <a:pt x="1305" y="296"/>
                </a:lnTo>
                <a:lnTo>
                  <a:pt x="1302" y="271"/>
                </a:lnTo>
                <a:lnTo>
                  <a:pt x="1314" y="271"/>
                </a:lnTo>
                <a:lnTo>
                  <a:pt x="1316" y="294"/>
                </a:lnTo>
                <a:lnTo>
                  <a:pt x="1323" y="316"/>
                </a:lnTo>
                <a:lnTo>
                  <a:pt x="1331" y="334"/>
                </a:lnTo>
                <a:lnTo>
                  <a:pt x="1331" y="356"/>
                </a:lnTo>
                <a:lnTo>
                  <a:pt x="1334" y="356"/>
                </a:lnTo>
                <a:lnTo>
                  <a:pt x="1322" y="223"/>
                </a:lnTo>
                <a:lnTo>
                  <a:pt x="1318" y="223"/>
                </a:lnTo>
                <a:lnTo>
                  <a:pt x="1314" y="200"/>
                </a:lnTo>
                <a:lnTo>
                  <a:pt x="1311" y="194"/>
                </a:lnTo>
                <a:lnTo>
                  <a:pt x="1309" y="191"/>
                </a:lnTo>
                <a:lnTo>
                  <a:pt x="1305" y="187"/>
                </a:lnTo>
                <a:lnTo>
                  <a:pt x="1303" y="183"/>
                </a:lnTo>
                <a:lnTo>
                  <a:pt x="1300" y="178"/>
                </a:lnTo>
                <a:lnTo>
                  <a:pt x="1298" y="171"/>
                </a:lnTo>
                <a:lnTo>
                  <a:pt x="1311" y="180"/>
                </a:lnTo>
                <a:lnTo>
                  <a:pt x="1322" y="194"/>
                </a:lnTo>
                <a:lnTo>
                  <a:pt x="1331" y="212"/>
                </a:lnTo>
                <a:lnTo>
                  <a:pt x="1338" y="234"/>
                </a:lnTo>
                <a:lnTo>
                  <a:pt x="1345" y="254"/>
                </a:lnTo>
                <a:lnTo>
                  <a:pt x="1351" y="271"/>
                </a:lnTo>
                <a:lnTo>
                  <a:pt x="1351" y="296"/>
                </a:lnTo>
                <a:lnTo>
                  <a:pt x="1358" y="300"/>
                </a:lnTo>
                <a:lnTo>
                  <a:pt x="1354" y="307"/>
                </a:lnTo>
                <a:lnTo>
                  <a:pt x="1362" y="311"/>
                </a:lnTo>
                <a:lnTo>
                  <a:pt x="1362" y="327"/>
                </a:lnTo>
                <a:lnTo>
                  <a:pt x="1365" y="327"/>
                </a:lnTo>
                <a:lnTo>
                  <a:pt x="1365" y="340"/>
                </a:lnTo>
                <a:lnTo>
                  <a:pt x="1371" y="340"/>
                </a:lnTo>
                <a:lnTo>
                  <a:pt x="1373" y="352"/>
                </a:lnTo>
                <a:lnTo>
                  <a:pt x="1373" y="365"/>
                </a:lnTo>
                <a:lnTo>
                  <a:pt x="1378" y="374"/>
                </a:lnTo>
                <a:lnTo>
                  <a:pt x="1380" y="347"/>
                </a:lnTo>
                <a:lnTo>
                  <a:pt x="1382" y="321"/>
                </a:lnTo>
                <a:lnTo>
                  <a:pt x="1378" y="300"/>
                </a:lnTo>
                <a:lnTo>
                  <a:pt x="1378" y="267"/>
                </a:lnTo>
                <a:lnTo>
                  <a:pt x="1374" y="267"/>
                </a:lnTo>
                <a:lnTo>
                  <a:pt x="1371" y="240"/>
                </a:lnTo>
                <a:lnTo>
                  <a:pt x="1365" y="240"/>
                </a:lnTo>
                <a:lnTo>
                  <a:pt x="1363" y="234"/>
                </a:lnTo>
                <a:lnTo>
                  <a:pt x="1360" y="232"/>
                </a:lnTo>
                <a:lnTo>
                  <a:pt x="1358" y="229"/>
                </a:lnTo>
                <a:lnTo>
                  <a:pt x="1356" y="227"/>
                </a:lnTo>
                <a:lnTo>
                  <a:pt x="1354" y="221"/>
                </a:lnTo>
                <a:lnTo>
                  <a:pt x="1354" y="214"/>
                </a:lnTo>
                <a:lnTo>
                  <a:pt x="1362" y="220"/>
                </a:lnTo>
                <a:lnTo>
                  <a:pt x="1338" y="176"/>
                </a:lnTo>
                <a:lnTo>
                  <a:pt x="1345" y="176"/>
                </a:lnTo>
                <a:lnTo>
                  <a:pt x="1382" y="231"/>
                </a:lnTo>
                <a:lnTo>
                  <a:pt x="1382" y="240"/>
                </a:lnTo>
                <a:lnTo>
                  <a:pt x="1385" y="240"/>
                </a:lnTo>
                <a:lnTo>
                  <a:pt x="1385" y="247"/>
                </a:lnTo>
                <a:lnTo>
                  <a:pt x="1391" y="247"/>
                </a:lnTo>
                <a:lnTo>
                  <a:pt x="1394" y="271"/>
                </a:lnTo>
                <a:lnTo>
                  <a:pt x="1398" y="271"/>
                </a:lnTo>
                <a:lnTo>
                  <a:pt x="1398" y="280"/>
                </a:lnTo>
                <a:lnTo>
                  <a:pt x="1402" y="280"/>
                </a:lnTo>
                <a:lnTo>
                  <a:pt x="1402" y="296"/>
                </a:lnTo>
                <a:lnTo>
                  <a:pt x="1405" y="296"/>
                </a:lnTo>
                <a:lnTo>
                  <a:pt x="1411" y="323"/>
                </a:lnTo>
                <a:lnTo>
                  <a:pt x="1414" y="323"/>
                </a:lnTo>
                <a:lnTo>
                  <a:pt x="1416" y="289"/>
                </a:lnTo>
                <a:lnTo>
                  <a:pt x="1418" y="254"/>
                </a:lnTo>
                <a:lnTo>
                  <a:pt x="1420" y="218"/>
                </a:lnTo>
                <a:lnTo>
                  <a:pt x="1420" y="183"/>
                </a:lnTo>
                <a:lnTo>
                  <a:pt x="1414" y="151"/>
                </a:lnTo>
                <a:lnTo>
                  <a:pt x="1414" y="120"/>
                </a:lnTo>
                <a:lnTo>
                  <a:pt x="1411" y="120"/>
                </a:lnTo>
                <a:lnTo>
                  <a:pt x="1407" y="105"/>
                </a:lnTo>
                <a:lnTo>
                  <a:pt x="1407" y="92"/>
                </a:lnTo>
                <a:lnTo>
                  <a:pt x="1409" y="81"/>
                </a:lnTo>
                <a:lnTo>
                  <a:pt x="1409" y="72"/>
                </a:lnTo>
                <a:lnTo>
                  <a:pt x="1405" y="67"/>
                </a:lnTo>
                <a:lnTo>
                  <a:pt x="1405" y="63"/>
                </a:lnTo>
                <a:lnTo>
                  <a:pt x="1411" y="63"/>
                </a:lnTo>
                <a:lnTo>
                  <a:pt x="1411" y="60"/>
                </a:lnTo>
                <a:lnTo>
                  <a:pt x="1413" y="60"/>
                </a:lnTo>
                <a:lnTo>
                  <a:pt x="1414" y="60"/>
                </a:lnTo>
                <a:lnTo>
                  <a:pt x="1416" y="60"/>
                </a:lnTo>
                <a:lnTo>
                  <a:pt x="1416" y="61"/>
                </a:lnTo>
                <a:lnTo>
                  <a:pt x="1416" y="61"/>
                </a:lnTo>
                <a:lnTo>
                  <a:pt x="1418" y="63"/>
                </a:lnTo>
                <a:lnTo>
                  <a:pt x="1422" y="72"/>
                </a:lnTo>
                <a:lnTo>
                  <a:pt x="1422" y="85"/>
                </a:lnTo>
                <a:lnTo>
                  <a:pt x="1420" y="98"/>
                </a:lnTo>
                <a:lnTo>
                  <a:pt x="1422" y="111"/>
                </a:lnTo>
                <a:lnTo>
                  <a:pt x="1431" y="145"/>
                </a:lnTo>
                <a:lnTo>
                  <a:pt x="1438" y="181"/>
                </a:lnTo>
                <a:lnTo>
                  <a:pt x="1445" y="214"/>
                </a:lnTo>
                <a:lnTo>
                  <a:pt x="1445" y="243"/>
                </a:lnTo>
                <a:lnTo>
                  <a:pt x="1451" y="243"/>
                </a:lnTo>
                <a:lnTo>
                  <a:pt x="1453" y="258"/>
                </a:lnTo>
                <a:lnTo>
                  <a:pt x="1453" y="276"/>
                </a:lnTo>
                <a:lnTo>
                  <a:pt x="1451" y="292"/>
                </a:lnTo>
                <a:lnTo>
                  <a:pt x="1453" y="309"/>
                </a:lnTo>
                <a:lnTo>
                  <a:pt x="1458" y="320"/>
                </a:lnTo>
                <a:lnTo>
                  <a:pt x="1465" y="220"/>
                </a:lnTo>
                <a:lnTo>
                  <a:pt x="1471" y="220"/>
                </a:lnTo>
                <a:lnTo>
                  <a:pt x="1473" y="203"/>
                </a:lnTo>
                <a:lnTo>
                  <a:pt x="1473" y="181"/>
                </a:lnTo>
                <a:lnTo>
                  <a:pt x="1471" y="158"/>
                </a:lnTo>
                <a:lnTo>
                  <a:pt x="1471" y="132"/>
                </a:lnTo>
                <a:lnTo>
                  <a:pt x="1471" y="111"/>
                </a:lnTo>
                <a:lnTo>
                  <a:pt x="1482" y="114"/>
                </a:lnTo>
                <a:lnTo>
                  <a:pt x="1474" y="327"/>
                </a:lnTo>
                <a:lnTo>
                  <a:pt x="1474" y="340"/>
                </a:lnTo>
                <a:lnTo>
                  <a:pt x="1473" y="356"/>
                </a:lnTo>
                <a:lnTo>
                  <a:pt x="1473" y="374"/>
                </a:lnTo>
                <a:lnTo>
                  <a:pt x="1473" y="392"/>
                </a:lnTo>
                <a:lnTo>
                  <a:pt x="1474" y="407"/>
                </a:lnTo>
                <a:lnTo>
                  <a:pt x="1478" y="416"/>
                </a:lnTo>
                <a:lnTo>
                  <a:pt x="1480" y="403"/>
                </a:lnTo>
                <a:lnTo>
                  <a:pt x="1482" y="385"/>
                </a:lnTo>
                <a:lnTo>
                  <a:pt x="1487" y="365"/>
                </a:lnTo>
                <a:lnTo>
                  <a:pt x="1491" y="349"/>
                </a:lnTo>
                <a:lnTo>
                  <a:pt x="1494" y="340"/>
                </a:lnTo>
                <a:lnTo>
                  <a:pt x="1496" y="338"/>
                </a:lnTo>
                <a:lnTo>
                  <a:pt x="1496" y="336"/>
                </a:lnTo>
                <a:lnTo>
                  <a:pt x="1496" y="336"/>
                </a:lnTo>
                <a:lnTo>
                  <a:pt x="1498" y="336"/>
                </a:lnTo>
                <a:lnTo>
                  <a:pt x="1500" y="336"/>
                </a:lnTo>
                <a:lnTo>
                  <a:pt x="1502" y="334"/>
                </a:lnTo>
                <a:lnTo>
                  <a:pt x="1502" y="356"/>
                </a:lnTo>
                <a:lnTo>
                  <a:pt x="1505" y="356"/>
                </a:lnTo>
                <a:lnTo>
                  <a:pt x="1511" y="291"/>
                </a:lnTo>
                <a:lnTo>
                  <a:pt x="1513" y="285"/>
                </a:lnTo>
                <a:lnTo>
                  <a:pt x="1516" y="276"/>
                </a:lnTo>
                <a:lnTo>
                  <a:pt x="1520" y="265"/>
                </a:lnTo>
                <a:lnTo>
                  <a:pt x="1518" y="254"/>
                </a:lnTo>
                <a:lnTo>
                  <a:pt x="1511" y="251"/>
                </a:lnTo>
                <a:lnTo>
                  <a:pt x="1511" y="243"/>
                </a:lnTo>
                <a:lnTo>
                  <a:pt x="1518" y="243"/>
                </a:lnTo>
                <a:lnTo>
                  <a:pt x="1531" y="103"/>
                </a:lnTo>
                <a:lnTo>
                  <a:pt x="1538" y="103"/>
                </a:lnTo>
                <a:lnTo>
                  <a:pt x="1531" y="280"/>
                </a:lnTo>
                <a:lnTo>
                  <a:pt x="1534" y="280"/>
                </a:lnTo>
                <a:lnTo>
                  <a:pt x="1534" y="291"/>
                </a:lnTo>
                <a:lnTo>
                  <a:pt x="1538" y="291"/>
                </a:lnTo>
                <a:lnTo>
                  <a:pt x="1540" y="301"/>
                </a:lnTo>
                <a:lnTo>
                  <a:pt x="1542" y="314"/>
                </a:lnTo>
                <a:lnTo>
                  <a:pt x="1542" y="327"/>
                </a:lnTo>
                <a:lnTo>
                  <a:pt x="1545" y="334"/>
                </a:lnTo>
                <a:lnTo>
                  <a:pt x="1565" y="154"/>
                </a:lnTo>
                <a:lnTo>
                  <a:pt x="1574" y="154"/>
                </a:lnTo>
                <a:lnTo>
                  <a:pt x="1578" y="176"/>
                </a:lnTo>
                <a:lnTo>
                  <a:pt x="1578" y="178"/>
                </a:lnTo>
                <a:lnTo>
                  <a:pt x="1576" y="178"/>
                </a:lnTo>
                <a:lnTo>
                  <a:pt x="1576" y="178"/>
                </a:lnTo>
                <a:lnTo>
                  <a:pt x="1574" y="176"/>
                </a:lnTo>
                <a:lnTo>
                  <a:pt x="1574" y="178"/>
                </a:lnTo>
                <a:lnTo>
                  <a:pt x="1574" y="180"/>
                </a:lnTo>
                <a:lnTo>
                  <a:pt x="1578" y="180"/>
                </a:lnTo>
                <a:lnTo>
                  <a:pt x="1578" y="231"/>
                </a:lnTo>
                <a:lnTo>
                  <a:pt x="1582" y="231"/>
                </a:lnTo>
                <a:lnTo>
                  <a:pt x="1591" y="154"/>
                </a:lnTo>
                <a:lnTo>
                  <a:pt x="1578" y="151"/>
                </a:lnTo>
                <a:lnTo>
                  <a:pt x="1578" y="143"/>
                </a:lnTo>
                <a:lnTo>
                  <a:pt x="1583" y="141"/>
                </a:lnTo>
                <a:lnTo>
                  <a:pt x="1587" y="141"/>
                </a:lnTo>
                <a:lnTo>
                  <a:pt x="1591" y="140"/>
                </a:lnTo>
                <a:lnTo>
                  <a:pt x="1594" y="138"/>
                </a:lnTo>
                <a:lnTo>
                  <a:pt x="1596" y="136"/>
                </a:lnTo>
                <a:lnTo>
                  <a:pt x="1602" y="136"/>
                </a:lnTo>
                <a:lnTo>
                  <a:pt x="1602" y="154"/>
                </a:lnTo>
                <a:lnTo>
                  <a:pt x="1613" y="163"/>
                </a:lnTo>
                <a:lnTo>
                  <a:pt x="1625" y="178"/>
                </a:lnTo>
                <a:lnTo>
                  <a:pt x="1638" y="194"/>
                </a:lnTo>
                <a:lnTo>
                  <a:pt x="1649" y="211"/>
                </a:lnTo>
                <a:lnTo>
                  <a:pt x="1654" y="223"/>
                </a:lnTo>
                <a:lnTo>
                  <a:pt x="1658" y="223"/>
                </a:lnTo>
                <a:lnTo>
                  <a:pt x="1647" y="172"/>
                </a:lnTo>
                <a:lnTo>
                  <a:pt x="1634" y="127"/>
                </a:lnTo>
                <a:lnTo>
                  <a:pt x="1631" y="94"/>
                </a:lnTo>
                <a:lnTo>
                  <a:pt x="1623" y="76"/>
                </a:lnTo>
                <a:lnTo>
                  <a:pt x="1618" y="54"/>
                </a:lnTo>
                <a:lnTo>
                  <a:pt x="1625" y="54"/>
                </a:lnTo>
                <a:lnTo>
                  <a:pt x="1651" y="136"/>
                </a:lnTo>
                <a:lnTo>
                  <a:pt x="1651" y="151"/>
                </a:lnTo>
                <a:lnTo>
                  <a:pt x="1654" y="151"/>
                </a:lnTo>
                <a:lnTo>
                  <a:pt x="1658" y="180"/>
                </a:lnTo>
                <a:lnTo>
                  <a:pt x="1662" y="180"/>
                </a:lnTo>
                <a:lnTo>
                  <a:pt x="1662" y="176"/>
                </a:lnTo>
                <a:lnTo>
                  <a:pt x="1665" y="176"/>
                </a:lnTo>
                <a:lnTo>
                  <a:pt x="1674" y="180"/>
                </a:lnTo>
                <a:lnTo>
                  <a:pt x="1673" y="196"/>
                </a:lnTo>
                <a:lnTo>
                  <a:pt x="1671" y="214"/>
                </a:lnTo>
                <a:lnTo>
                  <a:pt x="1665" y="214"/>
                </a:lnTo>
                <a:lnTo>
                  <a:pt x="1665" y="220"/>
                </a:lnTo>
                <a:lnTo>
                  <a:pt x="1671" y="220"/>
                </a:lnTo>
                <a:lnTo>
                  <a:pt x="1671" y="243"/>
                </a:lnTo>
                <a:lnTo>
                  <a:pt x="1678" y="243"/>
                </a:lnTo>
                <a:lnTo>
                  <a:pt x="1676" y="232"/>
                </a:lnTo>
                <a:lnTo>
                  <a:pt x="1678" y="220"/>
                </a:lnTo>
                <a:lnTo>
                  <a:pt x="1678" y="203"/>
                </a:lnTo>
                <a:lnTo>
                  <a:pt x="1678" y="83"/>
                </a:lnTo>
                <a:lnTo>
                  <a:pt x="1685" y="83"/>
                </a:lnTo>
                <a:lnTo>
                  <a:pt x="1685" y="136"/>
                </a:lnTo>
                <a:lnTo>
                  <a:pt x="1691" y="136"/>
                </a:lnTo>
                <a:lnTo>
                  <a:pt x="1685" y="143"/>
                </a:lnTo>
                <a:lnTo>
                  <a:pt x="1691" y="154"/>
                </a:lnTo>
                <a:lnTo>
                  <a:pt x="1689" y="156"/>
                </a:lnTo>
                <a:lnTo>
                  <a:pt x="1687" y="156"/>
                </a:lnTo>
                <a:lnTo>
                  <a:pt x="1685" y="156"/>
                </a:lnTo>
                <a:lnTo>
                  <a:pt x="1685" y="158"/>
                </a:lnTo>
                <a:lnTo>
                  <a:pt x="1685" y="160"/>
                </a:lnTo>
                <a:lnTo>
                  <a:pt x="1691" y="160"/>
                </a:lnTo>
                <a:lnTo>
                  <a:pt x="1691" y="191"/>
                </a:lnTo>
                <a:lnTo>
                  <a:pt x="1694" y="191"/>
                </a:lnTo>
                <a:lnTo>
                  <a:pt x="1694" y="163"/>
                </a:lnTo>
                <a:lnTo>
                  <a:pt x="1702" y="163"/>
                </a:lnTo>
                <a:lnTo>
                  <a:pt x="1705" y="191"/>
                </a:lnTo>
                <a:lnTo>
                  <a:pt x="1713" y="218"/>
                </a:lnTo>
                <a:lnTo>
                  <a:pt x="1718" y="245"/>
                </a:lnTo>
                <a:lnTo>
                  <a:pt x="1722" y="274"/>
                </a:lnTo>
                <a:lnTo>
                  <a:pt x="1731" y="274"/>
                </a:lnTo>
                <a:lnTo>
                  <a:pt x="1733" y="289"/>
                </a:lnTo>
                <a:lnTo>
                  <a:pt x="1736" y="305"/>
                </a:lnTo>
                <a:lnTo>
                  <a:pt x="1742" y="314"/>
                </a:lnTo>
                <a:lnTo>
                  <a:pt x="1743" y="294"/>
                </a:lnTo>
                <a:lnTo>
                  <a:pt x="1745" y="276"/>
                </a:lnTo>
                <a:lnTo>
                  <a:pt x="1751" y="260"/>
                </a:lnTo>
                <a:lnTo>
                  <a:pt x="1751" y="227"/>
                </a:lnTo>
                <a:lnTo>
                  <a:pt x="1754" y="227"/>
                </a:lnTo>
                <a:lnTo>
                  <a:pt x="1754" y="191"/>
                </a:lnTo>
                <a:lnTo>
                  <a:pt x="1758" y="191"/>
                </a:lnTo>
                <a:lnTo>
                  <a:pt x="1760" y="174"/>
                </a:lnTo>
                <a:lnTo>
                  <a:pt x="1760" y="156"/>
                </a:lnTo>
                <a:lnTo>
                  <a:pt x="1760" y="138"/>
                </a:lnTo>
                <a:lnTo>
                  <a:pt x="1762" y="123"/>
                </a:lnTo>
                <a:lnTo>
                  <a:pt x="1765" y="123"/>
                </a:lnTo>
                <a:lnTo>
                  <a:pt x="1765" y="187"/>
                </a:lnTo>
                <a:lnTo>
                  <a:pt x="1774" y="187"/>
                </a:lnTo>
                <a:lnTo>
                  <a:pt x="1773" y="192"/>
                </a:lnTo>
                <a:lnTo>
                  <a:pt x="1773" y="196"/>
                </a:lnTo>
                <a:lnTo>
                  <a:pt x="1771" y="200"/>
                </a:lnTo>
                <a:lnTo>
                  <a:pt x="1771" y="203"/>
                </a:lnTo>
                <a:lnTo>
                  <a:pt x="1782" y="200"/>
                </a:lnTo>
                <a:lnTo>
                  <a:pt x="1778" y="207"/>
                </a:lnTo>
                <a:lnTo>
                  <a:pt x="1785" y="211"/>
                </a:lnTo>
                <a:lnTo>
                  <a:pt x="1785" y="223"/>
                </a:lnTo>
                <a:lnTo>
                  <a:pt x="1791" y="223"/>
                </a:lnTo>
                <a:lnTo>
                  <a:pt x="1791" y="231"/>
                </a:lnTo>
                <a:lnTo>
                  <a:pt x="1794" y="231"/>
                </a:lnTo>
                <a:lnTo>
                  <a:pt x="1794" y="243"/>
                </a:lnTo>
                <a:lnTo>
                  <a:pt x="1798" y="243"/>
                </a:lnTo>
                <a:lnTo>
                  <a:pt x="1798" y="254"/>
                </a:lnTo>
                <a:lnTo>
                  <a:pt x="1802" y="254"/>
                </a:lnTo>
                <a:lnTo>
                  <a:pt x="1802" y="267"/>
                </a:lnTo>
                <a:lnTo>
                  <a:pt x="1805" y="267"/>
                </a:lnTo>
                <a:lnTo>
                  <a:pt x="1805" y="283"/>
                </a:lnTo>
                <a:lnTo>
                  <a:pt x="1811" y="283"/>
                </a:lnTo>
                <a:lnTo>
                  <a:pt x="1814" y="320"/>
                </a:lnTo>
                <a:lnTo>
                  <a:pt x="1818" y="320"/>
                </a:lnTo>
                <a:lnTo>
                  <a:pt x="1820" y="331"/>
                </a:lnTo>
                <a:lnTo>
                  <a:pt x="1820" y="345"/>
                </a:lnTo>
                <a:lnTo>
                  <a:pt x="1820" y="361"/>
                </a:lnTo>
                <a:lnTo>
                  <a:pt x="1822" y="374"/>
                </a:lnTo>
                <a:lnTo>
                  <a:pt x="1825" y="383"/>
                </a:lnTo>
                <a:lnTo>
                  <a:pt x="1825" y="361"/>
                </a:lnTo>
                <a:lnTo>
                  <a:pt x="1825" y="338"/>
                </a:lnTo>
                <a:lnTo>
                  <a:pt x="1825" y="318"/>
                </a:lnTo>
                <a:lnTo>
                  <a:pt x="1825" y="303"/>
                </a:lnTo>
                <a:lnTo>
                  <a:pt x="1827" y="303"/>
                </a:lnTo>
                <a:lnTo>
                  <a:pt x="1827" y="301"/>
                </a:lnTo>
                <a:lnTo>
                  <a:pt x="1829" y="300"/>
                </a:lnTo>
                <a:lnTo>
                  <a:pt x="1831" y="296"/>
                </a:lnTo>
                <a:lnTo>
                  <a:pt x="1831" y="291"/>
                </a:lnTo>
                <a:lnTo>
                  <a:pt x="1825" y="291"/>
                </a:lnTo>
                <a:lnTo>
                  <a:pt x="1825" y="271"/>
                </a:lnTo>
                <a:lnTo>
                  <a:pt x="1822" y="271"/>
                </a:lnTo>
                <a:lnTo>
                  <a:pt x="1820" y="269"/>
                </a:lnTo>
                <a:lnTo>
                  <a:pt x="1820" y="265"/>
                </a:lnTo>
                <a:lnTo>
                  <a:pt x="1820" y="263"/>
                </a:lnTo>
                <a:lnTo>
                  <a:pt x="1818" y="260"/>
                </a:lnTo>
                <a:lnTo>
                  <a:pt x="1818" y="254"/>
                </a:lnTo>
                <a:lnTo>
                  <a:pt x="1825" y="260"/>
                </a:lnTo>
                <a:lnTo>
                  <a:pt x="1825" y="247"/>
                </a:lnTo>
                <a:lnTo>
                  <a:pt x="1838" y="251"/>
                </a:lnTo>
                <a:lnTo>
                  <a:pt x="1840" y="263"/>
                </a:lnTo>
                <a:lnTo>
                  <a:pt x="1843" y="274"/>
                </a:lnTo>
                <a:lnTo>
                  <a:pt x="1845" y="283"/>
                </a:lnTo>
                <a:lnTo>
                  <a:pt x="1845" y="307"/>
                </a:lnTo>
                <a:lnTo>
                  <a:pt x="1858" y="311"/>
                </a:lnTo>
                <a:lnTo>
                  <a:pt x="1858" y="314"/>
                </a:lnTo>
                <a:lnTo>
                  <a:pt x="1854" y="321"/>
                </a:lnTo>
                <a:lnTo>
                  <a:pt x="1853" y="334"/>
                </a:lnTo>
                <a:lnTo>
                  <a:pt x="1853" y="349"/>
                </a:lnTo>
                <a:lnTo>
                  <a:pt x="1854" y="360"/>
                </a:lnTo>
                <a:lnTo>
                  <a:pt x="1858" y="360"/>
                </a:lnTo>
                <a:lnTo>
                  <a:pt x="1865" y="463"/>
                </a:lnTo>
                <a:lnTo>
                  <a:pt x="1874" y="463"/>
                </a:lnTo>
                <a:lnTo>
                  <a:pt x="1876" y="429"/>
                </a:lnTo>
                <a:lnTo>
                  <a:pt x="1878" y="391"/>
                </a:lnTo>
                <a:lnTo>
                  <a:pt x="1878" y="351"/>
                </a:lnTo>
                <a:lnTo>
                  <a:pt x="1878" y="307"/>
                </a:lnTo>
                <a:lnTo>
                  <a:pt x="1874" y="307"/>
                </a:lnTo>
                <a:lnTo>
                  <a:pt x="1874" y="283"/>
                </a:lnTo>
                <a:lnTo>
                  <a:pt x="1871" y="283"/>
                </a:lnTo>
                <a:lnTo>
                  <a:pt x="1865" y="254"/>
                </a:lnTo>
                <a:lnTo>
                  <a:pt x="1871" y="254"/>
                </a:lnTo>
                <a:lnTo>
                  <a:pt x="1871" y="260"/>
                </a:lnTo>
                <a:lnTo>
                  <a:pt x="1876" y="267"/>
                </a:lnTo>
                <a:lnTo>
                  <a:pt x="1880" y="274"/>
                </a:lnTo>
                <a:lnTo>
                  <a:pt x="1880" y="283"/>
                </a:lnTo>
                <a:lnTo>
                  <a:pt x="1882" y="296"/>
                </a:lnTo>
                <a:lnTo>
                  <a:pt x="1885" y="296"/>
                </a:lnTo>
                <a:lnTo>
                  <a:pt x="1885" y="320"/>
                </a:lnTo>
                <a:lnTo>
                  <a:pt x="1891" y="320"/>
                </a:lnTo>
                <a:lnTo>
                  <a:pt x="1891" y="334"/>
                </a:lnTo>
                <a:lnTo>
                  <a:pt x="1894" y="334"/>
                </a:lnTo>
                <a:lnTo>
                  <a:pt x="1896" y="349"/>
                </a:lnTo>
                <a:lnTo>
                  <a:pt x="1896" y="361"/>
                </a:lnTo>
                <a:lnTo>
                  <a:pt x="1896" y="372"/>
                </a:lnTo>
                <a:lnTo>
                  <a:pt x="1902" y="383"/>
                </a:lnTo>
                <a:lnTo>
                  <a:pt x="1903" y="352"/>
                </a:lnTo>
                <a:lnTo>
                  <a:pt x="1905" y="321"/>
                </a:lnTo>
                <a:lnTo>
                  <a:pt x="1907" y="291"/>
                </a:lnTo>
                <a:lnTo>
                  <a:pt x="1902" y="263"/>
                </a:lnTo>
                <a:lnTo>
                  <a:pt x="1902" y="236"/>
                </a:lnTo>
                <a:lnTo>
                  <a:pt x="1898" y="236"/>
                </a:lnTo>
                <a:lnTo>
                  <a:pt x="1894" y="211"/>
                </a:lnTo>
                <a:lnTo>
                  <a:pt x="1885" y="207"/>
                </a:lnTo>
                <a:lnTo>
                  <a:pt x="1874" y="187"/>
                </a:lnTo>
                <a:lnTo>
                  <a:pt x="1885" y="187"/>
                </a:lnTo>
                <a:lnTo>
                  <a:pt x="1885" y="183"/>
                </a:lnTo>
                <a:lnTo>
                  <a:pt x="1876" y="172"/>
                </a:lnTo>
                <a:lnTo>
                  <a:pt x="1867" y="158"/>
                </a:lnTo>
                <a:lnTo>
                  <a:pt x="1862" y="143"/>
                </a:lnTo>
                <a:lnTo>
                  <a:pt x="1874" y="143"/>
                </a:lnTo>
                <a:lnTo>
                  <a:pt x="1876" y="151"/>
                </a:lnTo>
                <a:lnTo>
                  <a:pt x="1880" y="156"/>
                </a:lnTo>
                <a:lnTo>
                  <a:pt x="1883" y="161"/>
                </a:lnTo>
                <a:lnTo>
                  <a:pt x="1887" y="165"/>
                </a:lnTo>
                <a:lnTo>
                  <a:pt x="1891" y="171"/>
                </a:lnTo>
                <a:lnTo>
                  <a:pt x="1891" y="180"/>
                </a:lnTo>
                <a:lnTo>
                  <a:pt x="1894" y="180"/>
                </a:lnTo>
                <a:lnTo>
                  <a:pt x="1894" y="187"/>
                </a:lnTo>
                <a:lnTo>
                  <a:pt x="1902" y="191"/>
                </a:lnTo>
                <a:lnTo>
                  <a:pt x="1905" y="211"/>
                </a:lnTo>
                <a:lnTo>
                  <a:pt x="1911" y="211"/>
                </a:lnTo>
                <a:lnTo>
                  <a:pt x="1914" y="227"/>
                </a:lnTo>
                <a:lnTo>
                  <a:pt x="1918" y="227"/>
                </a:lnTo>
                <a:lnTo>
                  <a:pt x="1918" y="240"/>
                </a:lnTo>
                <a:lnTo>
                  <a:pt x="1922" y="240"/>
                </a:lnTo>
                <a:lnTo>
                  <a:pt x="1922" y="260"/>
                </a:lnTo>
                <a:lnTo>
                  <a:pt x="1925" y="260"/>
                </a:lnTo>
                <a:lnTo>
                  <a:pt x="1934" y="311"/>
                </a:lnTo>
                <a:lnTo>
                  <a:pt x="1938" y="311"/>
                </a:lnTo>
                <a:lnTo>
                  <a:pt x="1940" y="267"/>
                </a:lnTo>
                <a:lnTo>
                  <a:pt x="1943" y="223"/>
                </a:lnTo>
                <a:lnTo>
                  <a:pt x="1945" y="176"/>
                </a:lnTo>
                <a:lnTo>
                  <a:pt x="1938" y="176"/>
                </a:lnTo>
                <a:lnTo>
                  <a:pt x="1934" y="156"/>
                </a:lnTo>
                <a:lnTo>
                  <a:pt x="1925" y="141"/>
                </a:lnTo>
                <a:lnTo>
                  <a:pt x="1916" y="127"/>
                </a:lnTo>
                <a:lnTo>
                  <a:pt x="1907" y="112"/>
                </a:lnTo>
                <a:lnTo>
                  <a:pt x="1902" y="94"/>
                </a:lnTo>
                <a:lnTo>
                  <a:pt x="1911" y="94"/>
                </a:lnTo>
                <a:lnTo>
                  <a:pt x="1914" y="107"/>
                </a:lnTo>
                <a:lnTo>
                  <a:pt x="1922" y="111"/>
                </a:lnTo>
                <a:lnTo>
                  <a:pt x="1934" y="134"/>
                </a:lnTo>
                <a:lnTo>
                  <a:pt x="1942" y="160"/>
                </a:lnTo>
                <a:lnTo>
                  <a:pt x="1945" y="160"/>
                </a:lnTo>
                <a:lnTo>
                  <a:pt x="1945" y="87"/>
                </a:lnTo>
                <a:lnTo>
                  <a:pt x="1951" y="87"/>
                </a:lnTo>
                <a:lnTo>
                  <a:pt x="1951" y="54"/>
                </a:lnTo>
                <a:lnTo>
                  <a:pt x="1954" y="54"/>
                </a:lnTo>
                <a:lnTo>
                  <a:pt x="1956" y="51"/>
                </a:lnTo>
                <a:lnTo>
                  <a:pt x="1956" y="47"/>
                </a:lnTo>
                <a:lnTo>
                  <a:pt x="1956" y="43"/>
                </a:lnTo>
                <a:lnTo>
                  <a:pt x="1958" y="40"/>
                </a:lnTo>
                <a:lnTo>
                  <a:pt x="1962" y="40"/>
                </a:lnTo>
                <a:lnTo>
                  <a:pt x="1962" y="43"/>
                </a:lnTo>
                <a:lnTo>
                  <a:pt x="1965" y="43"/>
                </a:lnTo>
                <a:lnTo>
                  <a:pt x="1962" y="87"/>
                </a:lnTo>
                <a:lnTo>
                  <a:pt x="1958" y="87"/>
                </a:lnTo>
                <a:lnTo>
                  <a:pt x="1962" y="107"/>
                </a:lnTo>
                <a:lnTo>
                  <a:pt x="1969" y="111"/>
                </a:lnTo>
                <a:lnTo>
                  <a:pt x="1973" y="114"/>
                </a:lnTo>
                <a:lnTo>
                  <a:pt x="1978" y="118"/>
                </a:lnTo>
                <a:lnTo>
                  <a:pt x="1983" y="121"/>
                </a:lnTo>
                <a:lnTo>
                  <a:pt x="1991" y="123"/>
                </a:lnTo>
                <a:lnTo>
                  <a:pt x="1991" y="120"/>
                </a:lnTo>
                <a:lnTo>
                  <a:pt x="2002" y="111"/>
                </a:lnTo>
                <a:lnTo>
                  <a:pt x="2002" y="94"/>
                </a:lnTo>
                <a:lnTo>
                  <a:pt x="2014" y="94"/>
                </a:lnTo>
                <a:lnTo>
                  <a:pt x="2014" y="103"/>
                </a:lnTo>
                <a:lnTo>
                  <a:pt x="2011" y="103"/>
                </a:lnTo>
                <a:lnTo>
                  <a:pt x="2011" y="107"/>
                </a:lnTo>
                <a:lnTo>
                  <a:pt x="2014" y="107"/>
                </a:lnTo>
                <a:lnTo>
                  <a:pt x="2013" y="109"/>
                </a:lnTo>
                <a:lnTo>
                  <a:pt x="2013" y="109"/>
                </a:lnTo>
                <a:lnTo>
                  <a:pt x="2013" y="109"/>
                </a:lnTo>
                <a:lnTo>
                  <a:pt x="2011" y="109"/>
                </a:lnTo>
                <a:lnTo>
                  <a:pt x="2011" y="111"/>
                </a:lnTo>
                <a:lnTo>
                  <a:pt x="2011" y="140"/>
                </a:lnTo>
                <a:lnTo>
                  <a:pt x="2005" y="140"/>
                </a:lnTo>
                <a:lnTo>
                  <a:pt x="2011" y="151"/>
                </a:lnTo>
                <a:lnTo>
                  <a:pt x="2005" y="151"/>
                </a:lnTo>
                <a:lnTo>
                  <a:pt x="2005" y="154"/>
                </a:lnTo>
                <a:lnTo>
                  <a:pt x="2011" y="154"/>
                </a:lnTo>
                <a:lnTo>
                  <a:pt x="2011" y="163"/>
                </a:lnTo>
                <a:lnTo>
                  <a:pt x="2018" y="167"/>
                </a:lnTo>
                <a:lnTo>
                  <a:pt x="2031" y="203"/>
                </a:lnTo>
                <a:lnTo>
                  <a:pt x="2034" y="203"/>
                </a:lnTo>
                <a:lnTo>
                  <a:pt x="2036" y="176"/>
                </a:lnTo>
                <a:lnTo>
                  <a:pt x="2040" y="152"/>
                </a:lnTo>
                <a:lnTo>
                  <a:pt x="2045" y="131"/>
                </a:lnTo>
                <a:lnTo>
                  <a:pt x="2051" y="107"/>
                </a:lnTo>
                <a:lnTo>
                  <a:pt x="2062" y="103"/>
                </a:lnTo>
                <a:lnTo>
                  <a:pt x="2062" y="94"/>
                </a:lnTo>
                <a:lnTo>
                  <a:pt x="2074" y="100"/>
                </a:lnTo>
                <a:lnTo>
                  <a:pt x="2071" y="123"/>
                </a:lnTo>
                <a:lnTo>
                  <a:pt x="2065" y="123"/>
                </a:lnTo>
                <a:lnTo>
                  <a:pt x="2065" y="160"/>
                </a:lnTo>
                <a:lnTo>
                  <a:pt x="2062" y="160"/>
                </a:lnTo>
                <a:lnTo>
                  <a:pt x="2058" y="207"/>
                </a:lnTo>
                <a:lnTo>
                  <a:pt x="2054" y="207"/>
                </a:lnTo>
                <a:lnTo>
                  <a:pt x="2054" y="243"/>
                </a:lnTo>
                <a:lnTo>
                  <a:pt x="2051" y="243"/>
                </a:lnTo>
                <a:lnTo>
                  <a:pt x="2054" y="300"/>
                </a:lnTo>
                <a:lnTo>
                  <a:pt x="2058" y="300"/>
                </a:lnTo>
                <a:lnTo>
                  <a:pt x="2060" y="312"/>
                </a:lnTo>
                <a:lnTo>
                  <a:pt x="2060" y="323"/>
                </a:lnTo>
                <a:lnTo>
                  <a:pt x="2060" y="334"/>
                </a:lnTo>
                <a:lnTo>
                  <a:pt x="2065" y="343"/>
                </a:lnTo>
                <a:lnTo>
                  <a:pt x="2063" y="314"/>
                </a:lnTo>
                <a:lnTo>
                  <a:pt x="2058" y="287"/>
                </a:lnTo>
                <a:lnTo>
                  <a:pt x="2054" y="260"/>
                </a:lnTo>
                <a:lnTo>
                  <a:pt x="2056" y="260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8" y="263"/>
                </a:lnTo>
                <a:lnTo>
                  <a:pt x="2071" y="260"/>
                </a:lnTo>
                <a:lnTo>
                  <a:pt x="2071" y="263"/>
                </a:lnTo>
                <a:lnTo>
                  <a:pt x="2076" y="276"/>
                </a:lnTo>
                <a:lnTo>
                  <a:pt x="2082" y="292"/>
                </a:lnTo>
                <a:lnTo>
                  <a:pt x="2087" y="311"/>
                </a:lnTo>
                <a:lnTo>
                  <a:pt x="2091" y="327"/>
                </a:lnTo>
                <a:lnTo>
                  <a:pt x="2091" y="351"/>
                </a:lnTo>
                <a:lnTo>
                  <a:pt x="2094" y="351"/>
                </a:lnTo>
                <a:lnTo>
                  <a:pt x="2094" y="309"/>
                </a:lnTo>
                <a:lnTo>
                  <a:pt x="2098" y="267"/>
                </a:lnTo>
                <a:lnTo>
                  <a:pt x="2105" y="225"/>
                </a:lnTo>
                <a:lnTo>
                  <a:pt x="2114" y="191"/>
                </a:lnTo>
                <a:lnTo>
                  <a:pt x="2122" y="140"/>
                </a:lnTo>
                <a:lnTo>
                  <a:pt x="2125" y="140"/>
                </a:lnTo>
                <a:lnTo>
                  <a:pt x="2127" y="138"/>
                </a:lnTo>
                <a:lnTo>
                  <a:pt x="2129" y="136"/>
                </a:lnTo>
                <a:lnTo>
                  <a:pt x="2129" y="136"/>
                </a:lnTo>
                <a:lnTo>
                  <a:pt x="2129" y="136"/>
                </a:lnTo>
                <a:lnTo>
                  <a:pt x="2131" y="136"/>
                </a:lnTo>
                <a:lnTo>
                  <a:pt x="2134" y="136"/>
                </a:lnTo>
                <a:lnTo>
                  <a:pt x="2133" y="161"/>
                </a:lnTo>
                <a:lnTo>
                  <a:pt x="2133" y="192"/>
                </a:lnTo>
                <a:lnTo>
                  <a:pt x="2131" y="223"/>
                </a:lnTo>
                <a:lnTo>
                  <a:pt x="2129" y="245"/>
                </a:lnTo>
                <a:lnTo>
                  <a:pt x="2129" y="272"/>
                </a:lnTo>
                <a:lnTo>
                  <a:pt x="2133" y="303"/>
                </a:lnTo>
                <a:lnTo>
                  <a:pt x="2138" y="334"/>
                </a:lnTo>
                <a:lnTo>
                  <a:pt x="2143" y="363"/>
                </a:lnTo>
                <a:lnTo>
                  <a:pt x="2151" y="387"/>
                </a:lnTo>
                <a:lnTo>
                  <a:pt x="2153" y="401"/>
                </a:lnTo>
                <a:lnTo>
                  <a:pt x="2153" y="420"/>
                </a:lnTo>
                <a:lnTo>
                  <a:pt x="2153" y="436"/>
                </a:lnTo>
                <a:lnTo>
                  <a:pt x="2153" y="452"/>
                </a:lnTo>
                <a:lnTo>
                  <a:pt x="2158" y="463"/>
                </a:lnTo>
                <a:lnTo>
                  <a:pt x="2165" y="347"/>
                </a:lnTo>
                <a:lnTo>
                  <a:pt x="2162" y="347"/>
                </a:lnTo>
                <a:lnTo>
                  <a:pt x="2162" y="300"/>
                </a:lnTo>
                <a:lnTo>
                  <a:pt x="2154" y="280"/>
                </a:lnTo>
                <a:lnTo>
                  <a:pt x="2151" y="260"/>
                </a:lnTo>
                <a:lnTo>
                  <a:pt x="2162" y="263"/>
                </a:lnTo>
                <a:lnTo>
                  <a:pt x="2163" y="274"/>
                </a:lnTo>
                <a:lnTo>
                  <a:pt x="2169" y="289"/>
                </a:lnTo>
                <a:lnTo>
                  <a:pt x="2173" y="305"/>
                </a:lnTo>
                <a:lnTo>
                  <a:pt x="2178" y="320"/>
                </a:lnTo>
                <a:lnTo>
                  <a:pt x="2182" y="327"/>
                </a:lnTo>
                <a:lnTo>
                  <a:pt x="2182" y="320"/>
                </a:lnTo>
                <a:lnTo>
                  <a:pt x="2185" y="311"/>
                </a:lnTo>
                <a:lnTo>
                  <a:pt x="2187" y="296"/>
                </a:lnTo>
                <a:lnTo>
                  <a:pt x="2187" y="276"/>
                </a:lnTo>
                <a:lnTo>
                  <a:pt x="2187" y="260"/>
                </a:lnTo>
                <a:lnTo>
                  <a:pt x="2185" y="247"/>
                </a:lnTo>
                <a:lnTo>
                  <a:pt x="2182" y="247"/>
                </a:lnTo>
                <a:lnTo>
                  <a:pt x="2182" y="183"/>
                </a:lnTo>
                <a:lnTo>
                  <a:pt x="2178" y="183"/>
                </a:lnTo>
                <a:lnTo>
                  <a:pt x="2178" y="160"/>
                </a:lnTo>
                <a:lnTo>
                  <a:pt x="2174" y="160"/>
                </a:lnTo>
                <a:lnTo>
                  <a:pt x="2174" y="136"/>
                </a:lnTo>
                <a:lnTo>
                  <a:pt x="2171" y="136"/>
                </a:lnTo>
                <a:lnTo>
                  <a:pt x="2171" y="114"/>
                </a:lnTo>
                <a:lnTo>
                  <a:pt x="2165" y="114"/>
                </a:lnTo>
                <a:lnTo>
                  <a:pt x="2165" y="87"/>
                </a:lnTo>
                <a:lnTo>
                  <a:pt x="2162" y="87"/>
                </a:lnTo>
                <a:lnTo>
                  <a:pt x="2158" y="63"/>
                </a:lnTo>
                <a:lnTo>
                  <a:pt x="2171" y="67"/>
                </a:lnTo>
                <a:lnTo>
                  <a:pt x="2198" y="214"/>
                </a:lnTo>
                <a:lnTo>
                  <a:pt x="2200" y="227"/>
                </a:lnTo>
                <a:lnTo>
                  <a:pt x="2198" y="238"/>
                </a:lnTo>
                <a:lnTo>
                  <a:pt x="2198" y="247"/>
                </a:lnTo>
                <a:lnTo>
                  <a:pt x="2202" y="254"/>
                </a:lnTo>
                <a:lnTo>
                  <a:pt x="2214" y="163"/>
                </a:lnTo>
                <a:lnTo>
                  <a:pt x="2223" y="131"/>
                </a:lnTo>
                <a:lnTo>
                  <a:pt x="2231" y="94"/>
                </a:lnTo>
                <a:lnTo>
                  <a:pt x="2242" y="100"/>
                </a:lnTo>
                <a:lnTo>
                  <a:pt x="2240" y="109"/>
                </a:lnTo>
                <a:lnTo>
                  <a:pt x="2234" y="123"/>
                </a:lnTo>
                <a:lnTo>
                  <a:pt x="2231" y="141"/>
                </a:lnTo>
                <a:lnTo>
                  <a:pt x="2227" y="160"/>
                </a:lnTo>
                <a:lnTo>
                  <a:pt x="2225" y="178"/>
                </a:lnTo>
                <a:lnTo>
                  <a:pt x="2223" y="191"/>
                </a:lnTo>
                <a:lnTo>
                  <a:pt x="2225" y="200"/>
                </a:lnTo>
                <a:lnTo>
                  <a:pt x="2227" y="191"/>
                </a:lnTo>
                <a:lnTo>
                  <a:pt x="2227" y="185"/>
                </a:lnTo>
                <a:lnTo>
                  <a:pt x="2229" y="180"/>
                </a:lnTo>
                <a:lnTo>
                  <a:pt x="2233" y="176"/>
                </a:lnTo>
                <a:lnTo>
                  <a:pt x="2236" y="172"/>
                </a:lnTo>
                <a:lnTo>
                  <a:pt x="2242" y="171"/>
                </a:lnTo>
                <a:lnTo>
                  <a:pt x="2242" y="211"/>
                </a:lnTo>
                <a:lnTo>
                  <a:pt x="2245" y="211"/>
                </a:lnTo>
                <a:lnTo>
                  <a:pt x="2245" y="203"/>
                </a:lnTo>
                <a:lnTo>
                  <a:pt x="2258" y="192"/>
                </a:lnTo>
                <a:lnTo>
                  <a:pt x="2267" y="180"/>
                </a:lnTo>
                <a:lnTo>
                  <a:pt x="2276" y="167"/>
                </a:lnTo>
                <a:lnTo>
                  <a:pt x="2287" y="154"/>
                </a:lnTo>
                <a:lnTo>
                  <a:pt x="2302" y="147"/>
                </a:lnTo>
                <a:lnTo>
                  <a:pt x="2300" y="154"/>
                </a:lnTo>
                <a:lnTo>
                  <a:pt x="2298" y="158"/>
                </a:lnTo>
                <a:lnTo>
                  <a:pt x="2294" y="163"/>
                </a:lnTo>
                <a:lnTo>
                  <a:pt x="2291" y="167"/>
                </a:lnTo>
                <a:lnTo>
                  <a:pt x="2285" y="167"/>
                </a:lnTo>
                <a:lnTo>
                  <a:pt x="2285" y="176"/>
                </a:lnTo>
                <a:lnTo>
                  <a:pt x="2278" y="180"/>
                </a:lnTo>
                <a:lnTo>
                  <a:pt x="2278" y="183"/>
                </a:lnTo>
                <a:lnTo>
                  <a:pt x="2271" y="187"/>
                </a:lnTo>
                <a:lnTo>
                  <a:pt x="2271" y="196"/>
                </a:lnTo>
                <a:lnTo>
                  <a:pt x="2262" y="200"/>
                </a:lnTo>
                <a:lnTo>
                  <a:pt x="2256" y="212"/>
                </a:lnTo>
                <a:lnTo>
                  <a:pt x="2251" y="225"/>
                </a:lnTo>
                <a:lnTo>
                  <a:pt x="2242" y="236"/>
                </a:lnTo>
                <a:lnTo>
                  <a:pt x="2262" y="307"/>
                </a:lnTo>
                <a:lnTo>
                  <a:pt x="2265" y="307"/>
                </a:lnTo>
                <a:lnTo>
                  <a:pt x="2267" y="296"/>
                </a:lnTo>
                <a:lnTo>
                  <a:pt x="2269" y="289"/>
                </a:lnTo>
                <a:lnTo>
                  <a:pt x="2271" y="283"/>
                </a:lnTo>
                <a:lnTo>
                  <a:pt x="2274" y="274"/>
                </a:lnTo>
                <a:lnTo>
                  <a:pt x="2282" y="227"/>
                </a:lnTo>
                <a:lnTo>
                  <a:pt x="2314" y="136"/>
                </a:lnTo>
                <a:lnTo>
                  <a:pt x="2322" y="136"/>
                </a:lnTo>
                <a:lnTo>
                  <a:pt x="2311" y="191"/>
                </a:lnTo>
                <a:lnTo>
                  <a:pt x="2309" y="192"/>
                </a:lnTo>
                <a:lnTo>
                  <a:pt x="2309" y="194"/>
                </a:lnTo>
                <a:lnTo>
                  <a:pt x="2307" y="192"/>
                </a:lnTo>
                <a:lnTo>
                  <a:pt x="2307" y="192"/>
                </a:lnTo>
                <a:lnTo>
                  <a:pt x="2305" y="196"/>
                </a:lnTo>
                <a:lnTo>
                  <a:pt x="2314" y="200"/>
                </a:lnTo>
                <a:lnTo>
                  <a:pt x="2325" y="254"/>
                </a:lnTo>
                <a:lnTo>
                  <a:pt x="2327" y="254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1"/>
                </a:lnTo>
                <a:lnTo>
                  <a:pt x="2331" y="247"/>
                </a:lnTo>
                <a:lnTo>
                  <a:pt x="2331" y="238"/>
                </a:lnTo>
                <a:lnTo>
                  <a:pt x="2329" y="223"/>
                </a:lnTo>
                <a:lnTo>
                  <a:pt x="2325" y="207"/>
                </a:lnTo>
                <a:lnTo>
                  <a:pt x="2320" y="192"/>
                </a:lnTo>
                <a:lnTo>
                  <a:pt x="2318" y="180"/>
                </a:lnTo>
                <a:lnTo>
                  <a:pt x="2331" y="183"/>
                </a:lnTo>
                <a:lnTo>
                  <a:pt x="2333" y="198"/>
                </a:lnTo>
                <a:lnTo>
                  <a:pt x="2336" y="212"/>
                </a:lnTo>
                <a:lnTo>
                  <a:pt x="2342" y="223"/>
                </a:lnTo>
                <a:lnTo>
                  <a:pt x="2342" y="220"/>
                </a:lnTo>
                <a:lnTo>
                  <a:pt x="2351" y="209"/>
                </a:lnTo>
                <a:lnTo>
                  <a:pt x="2356" y="196"/>
                </a:lnTo>
                <a:lnTo>
                  <a:pt x="2362" y="183"/>
                </a:lnTo>
                <a:lnTo>
                  <a:pt x="2374" y="176"/>
                </a:lnTo>
                <a:lnTo>
                  <a:pt x="2374" y="167"/>
                </a:lnTo>
                <a:lnTo>
                  <a:pt x="2378" y="163"/>
                </a:lnTo>
                <a:lnTo>
                  <a:pt x="2380" y="161"/>
                </a:lnTo>
                <a:lnTo>
                  <a:pt x="2383" y="160"/>
                </a:lnTo>
                <a:lnTo>
                  <a:pt x="2387" y="156"/>
                </a:lnTo>
                <a:lnTo>
                  <a:pt x="2389" y="154"/>
                </a:lnTo>
                <a:lnTo>
                  <a:pt x="2393" y="149"/>
                </a:lnTo>
                <a:lnTo>
                  <a:pt x="2394" y="143"/>
                </a:lnTo>
                <a:lnTo>
                  <a:pt x="2402" y="143"/>
                </a:lnTo>
                <a:lnTo>
                  <a:pt x="2402" y="140"/>
                </a:lnTo>
                <a:lnTo>
                  <a:pt x="2400" y="138"/>
                </a:lnTo>
                <a:lnTo>
                  <a:pt x="2398" y="136"/>
                </a:lnTo>
                <a:lnTo>
                  <a:pt x="2396" y="134"/>
                </a:lnTo>
                <a:lnTo>
                  <a:pt x="2396" y="134"/>
                </a:lnTo>
                <a:lnTo>
                  <a:pt x="2394" y="131"/>
                </a:lnTo>
                <a:lnTo>
                  <a:pt x="2394" y="127"/>
                </a:lnTo>
                <a:lnTo>
                  <a:pt x="2405" y="127"/>
                </a:lnTo>
                <a:lnTo>
                  <a:pt x="2405" y="136"/>
                </a:lnTo>
                <a:lnTo>
                  <a:pt x="2414" y="136"/>
                </a:lnTo>
                <a:lnTo>
                  <a:pt x="2411" y="147"/>
                </a:lnTo>
                <a:lnTo>
                  <a:pt x="2414" y="147"/>
                </a:lnTo>
                <a:lnTo>
                  <a:pt x="2414" y="160"/>
                </a:lnTo>
                <a:lnTo>
                  <a:pt x="2418" y="160"/>
                </a:lnTo>
                <a:lnTo>
                  <a:pt x="2418" y="176"/>
                </a:lnTo>
                <a:lnTo>
                  <a:pt x="2422" y="176"/>
                </a:lnTo>
                <a:lnTo>
                  <a:pt x="2422" y="191"/>
                </a:lnTo>
                <a:lnTo>
                  <a:pt x="2425" y="191"/>
                </a:lnTo>
                <a:lnTo>
                  <a:pt x="2425" y="207"/>
                </a:lnTo>
                <a:lnTo>
                  <a:pt x="2431" y="207"/>
                </a:lnTo>
                <a:lnTo>
                  <a:pt x="2434" y="236"/>
                </a:lnTo>
                <a:lnTo>
                  <a:pt x="2438" y="236"/>
                </a:lnTo>
                <a:lnTo>
                  <a:pt x="2438" y="251"/>
                </a:lnTo>
                <a:lnTo>
                  <a:pt x="2442" y="251"/>
                </a:lnTo>
                <a:lnTo>
                  <a:pt x="2443" y="263"/>
                </a:lnTo>
                <a:lnTo>
                  <a:pt x="2443" y="276"/>
                </a:lnTo>
                <a:lnTo>
                  <a:pt x="2445" y="287"/>
                </a:lnTo>
                <a:lnTo>
                  <a:pt x="2451" y="296"/>
                </a:lnTo>
                <a:lnTo>
                  <a:pt x="2451" y="280"/>
                </a:lnTo>
                <a:lnTo>
                  <a:pt x="2462" y="280"/>
                </a:lnTo>
                <a:lnTo>
                  <a:pt x="2462" y="274"/>
                </a:lnTo>
                <a:lnTo>
                  <a:pt x="2460" y="274"/>
                </a:lnTo>
                <a:lnTo>
                  <a:pt x="2458" y="274"/>
                </a:lnTo>
                <a:lnTo>
                  <a:pt x="2456" y="274"/>
                </a:lnTo>
                <a:lnTo>
                  <a:pt x="2456" y="274"/>
                </a:lnTo>
                <a:lnTo>
                  <a:pt x="2456" y="272"/>
                </a:lnTo>
                <a:lnTo>
                  <a:pt x="2454" y="271"/>
                </a:lnTo>
                <a:lnTo>
                  <a:pt x="2458" y="261"/>
                </a:lnTo>
                <a:lnTo>
                  <a:pt x="2463" y="245"/>
                </a:lnTo>
                <a:lnTo>
                  <a:pt x="2465" y="223"/>
                </a:lnTo>
                <a:lnTo>
                  <a:pt x="2469" y="201"/>
                </a:lnTo>
                <a:lnTo>
                  <a:pt x="2469" y="181"/>
                </a:lnTo>
                <a:lnTo>
                  <a:pt x="2471" y="167"/>
                </a:lnTo>
                <a:lnTo>
                  <a:pt x="2482" y="171"/>
                </a:lnTo>
                <a:lnTo>
                  <a:pt x="2483" y="183"/>
                </a:lnTo>
                <a:lnTo>
                  <a:pt x="2485" y="198"/>
                </a:lnTo>
                <a:lnTo>
                  <a:pt x="2491" y="207"/>
                </a:lnTo>
                <a:lnTo>
                  <a:pt x="2474" y="91"/>
                </a:lnTo>
                <a:lnTo>
                  <a:pt x="2482" y="91"/>
                </a:lnTo>
                <a:lnTo>
                  <a:pt x="2491" y="140"/>
                </a:lnTo>
                <a:lnTo>
                  <a:pt x="2502" y="187"/>
                </a:lnTo>
                <a:lnTo>
                  <a:pt x="2503" y="200"/>
                </a:lnTo>
                <a:lnTo>
                  <a:pt x="2503" y="214"/>
                </a:lnTo>
                <a:lnTo>
                  <a:pt x="2503" y="229"/>
                </a:lnTo>
                <a:lnTo>
                  <a:pt x="2505" y="241"/>
                </a:lnTo>
                <a:lnTo>
                  <a:pt x="2511" y="251"/>
                </a:lnTo>
                <a:lnTo>
                  <a:pt x="2514" y="200"/>
                </a:lnTo>
                <a:lnTo>
                  <a:pt x="2525" y="154"/>
                </a:lnTo>
                <a:lnTo>
                  <a:pt x="2534" y="94"/>
                </a:lnTo>
                <a:lnTo>
                  <a:pt x="2538" y="94"/>
                </a:lnTo>
                <a:lnTo>
                  <a:pt x="2538" y="83"/>
                </a:lnTo>
                <a:lnTo>
                  <a:pt x="2542" y="83"/>
                </a:lnTo>
                <a:lnTo>
                  <a:pt x="2542" y="63"/>
                </a:lnTo>
                <a:lnTo>
                  <a:pt x="2545" y="63"/>
                </a:lnTo>
                <a:lnTo>
                  <a:pt x="2531" y="16"/>
                </a:lnTo>
                <a:lnTo>
                  <a:pt x="2534" y="16"/>
                </a:lnTo>
                <a:lnTo>
                  <a:pt x="2534" y="20"/>
                </a:lnTo>
                <a:lnTo>
                  <a:pt x="2538" y="20"/>
                </a:lnTo>
                <a:lnTo>
                  <a:pt x="2549" y="45"/>
                </a:lnTo>
                <a:lnTo>
                  <a:pt x="2562" y="72"/>
                </a:lnTo>
                <a:lnTo>
                  <a:pt x="2573" y="100"/>
                </a:lnTo>
                <a:lnTo>
                  <a:pt x="2578" y="131"/>
                </a:lnTo>
                <a:lnTo>
                  <a:pt x="2585" y="131"/>
                </a:lnTo>
                <a:lnTo>
                  <a:pt x="2587" y="152"/>
                </a:lnTo>
                <a:lnTo>
                  <a:pt x="2593" y="171"/>
                </a:lnTo>
                <a:lnTo>
                  <a:pt x="2598" y="187"/>
                </a:lnTo>
                <a:lnTo>
                  <a:pt x="2598" y="214"/>
                </a:lnTo>
                <a:lnTo>
                  <a:pt x="2602" y="214"/>
                </a:lnTo>
                <a:lnTo>
                  <a:pt x="2605" y="176"/>
                </a:lnTo>
                <a:lnTo>
                  <a:pt x="2602" y="176"/>
                </a:lnTo>
                <a:lnTo>
                  <a:pt x="2602" y="147"/>
                </a:lnTo>
                <a:lnTo>
                  <a:pt x="2614" y="151"/>
                </a:lnTo>
                <a:lnTo>
                  <a:pt x="2618" y="185"/>
                </a:lnTo>
                <a:lnTo>
                  <a:pt x="2625" y="214"/>
                </a:lnTo>
                <a:lnTo>
                  <a:pt x="2638" y="331"/>
                </a:lnTo>
                <a:lnTo>
                  <a:pt x="2645" y="331"/>
                </a:lnTo>
                <a:lnTo>
                  <a:pt x="2651" y="203"/>
                </a:lnTo>
                <a:lnTo>
                  <a:pt x="2631" y="94"/>
                </a:lnTo>
                <a:lnTo>
                  <a:pt x="2642" y="100"/>
                </a:lnTo>
                <a:lnTo>
                  <a:pt x="2645" y="132"/>
                </a:lnTo>
                <a:lnTo>
                  <a:pt x="2654" y="163"/>
                </a:lnTo>
                <a:lnTo>
                  <a:pt x="2654" y="191"/>
                </a:lnTo>
                <a:lnTo>
                  <a:pt x="2658" y="191"/>
                </a:lnTo>
                <a:lnTo>
                  <a:pt x="2658" y="187"/>
                </a:lnTo>
                <a:lnTo>
                  <a:pt x="2662" y="176"/>
                </a:lnTo>
                <a:lnTo>
                  <a:pt x="2665" y="161"/>
                </a:lnTo>
                <a:lnTo>
                  <a:pt x="2665" y="147"/>
                </a:lnTo>
                <a:lnTo>
                  <a:pt x="2674" y="147"/>
                </a:lnTo>
                <a:lnTo>
                  <a:pt x="2674" y="207"/>
                </a:lnTo>
                <a:lnTo>
                  <a:pt x="2671" y="207"/>
                </a:lnTo>
                <a:lnTo>
                  <a:pt x="2674" y="331"/>
                </a:lnTo>
                <a:lnTo>
                  <a:pt x="2691" y="331"/>
                </a:lnTo>
                <a:lnTo>
                  <a:pt x="2705" y="416"/>
                </a:lnTo>
                <a:lnTo>
                  <a:pt x="2711" y="416"/>
                </a:lnTo>
                <a:lnTo>
                  <a:pt x="2705" y="263"/>
                </a:lnTo>
                <a:lnTo>
                  <a:pt x="2702" y="263"/>
                </a:lnTo>
                <a:lnTo>
                  <a:pt x="2702" y="231"/>
                </a:lnTo>
                <a:lnTo>
                  <a:pt x="2698" y="231"/>
                </a:lnTo>
                <a:lnTo>
                  <a:pt x="2698" y="196"/>
                </a:lnTo>
                <a:lnTo>
                  <a:pt x="2694" y="196"/>
                </a:lnTo>
                <a:lnTo>
                  <a:pt x="2694" y="167"/>
                </a:lnTo>
                <a:lnTo>
                  <a:pt x="2691" y="167"/>
                </a:lnTo>
                <a:lnTo>
                  <a:pt x="2691" y="143"/>
                </a:lnTo>
                <a:lnTo>
                  <a:pt x="2685" y="143"/>
                </a:lnTo>
                <a:lnTo>
                  <a:pt x="2685" y="123"/>
                </a:lnTo>
                <a:lnTo>
                  <a:pt x="2682" y="123"/>
                </a:lnTo>
                <a:lnTo>
                  <a:pt x="2682" y="103"/>
                </a:lnTo>
                <a:lnTo>
                  <a:pt x="2678" y="103"/>
                </a:lnTo>
                <a:lnTo>
                  <a:pt x="2678" y="100"/>
                </a:lnTo>
                <a:lnTo>
                  <a:pt x="2682" y="100"/>
                </a:lnTo>
                <a:lnTo>
                  <a:pt x="2682" y="94"/>
                </a:lnTo>
                <a:lnTo>
                  <a:pt x="2685" y="94"/>
                </a:lnTo>
                <a:lnTo>
                  <a:pt x="2685" y="100"/>
                </a:lnTo>
                <a:lnTo>
                  <a:pt x="2691" y="109"/>
                </a:lnTo>
                <a:lnTo>
                  <a:pt x="2693" y="118"/>
                </a:lnTo>
                <a:lnTo>
                  <a:pt x="2694" y="131"/>
                </a:lnTo>
                <a:lnTo>
                  <a:pt x="2698" y="131"/>
                </a:lnTo>
                <a:lnTo>
                  <a:pt x="2698" y="154"/>
                </a:lnTo>
                <a:lnTo>
                  <a:pt x="2705" y="185"/>
                </a:lnTo>
                <a:lnTo>
                  <a:pt x="2711" y="218"/>
                </a:lnTo>
                <a:lnTo>
                  <a:pt x="2718" y="247"/>
                </a:lnTo>
                <a:lnTo>
                  <a:pt x="2720" y="260"/>
                </a:lnTo>
                <a:lnTo>
                  <a:pt x="2720" y="276"/>
                </a:lnTo>
                <a:lnTo>
                  <a:pt x="2722" y="289"/>
                </a:lnTo>
                <a:lnTo>
                  <a:pt x="2725" y="300"/>
                </a:lnTo>
                <a:lnTo>
                  <a:pt x="2731" y="203"/>
                </a:lnTo>
                <a:lnTo>
                  <a:pt x="2725" y="203"/>
                </a:lnTo>
                <a:lnTo>
                  <a:pt x="2725" y="114"/>
                </a:lnTo>
                <a:lnTo>
                  <a:pt x="2718" y="81"/>
                </a:lnTo>
                <a:lnTo>
                  <a:pt x="2714" y="47"/>
                </a:lnTo>
                <a:lnTo>
                  <a:pt x="2722" y="47"/>
                </a:lnTo>
                <a:lnTo>
                  <a:pt x="2725" y="76"/>
                </a:lnTo>
                <a:lnTo>
                  <a:pt x="2731" y="76"/>
                </a:lnTo>
                <a:lnTo>
                  <a:pt x="2731" y="94"/>
                </a:lnTo>
                <a:lnTo>
                  <a:pt x="2734" y="94"/>
                </a:lnTo>
                <a:lnTo>
                  <a:pt x="2734" y="114"/>
                </a:lnTo>
                <a:lnTo>
                  <a:pt x="2738" y="114"/>
                </a:lnTo>
                <a:lnTo>
                  <a:pt x="2738" y="131"/>
                </a:lnTo>
                <a:lnTo>
                  <a:pt x="2742" y="131"/>
                </a:lnTo>
                <a:lnTo>
                  <a:pt x="2742" y="151"/>
                </a:lnTo>
                <a:lnTo>
                  <a:pt x="2747" y="176"/>
                </a:lnTo>
                <a:lnTo>
                  <a:pt x="2753" y="203"/>
                </a:lnTo>
                <a:lnTo>
                  <a:pt x="2758" y="227"/>
                </a:lnTo>
                <a:lnTo>
                  <a:pt x="2758" y="260"/>
                </a:lnTo>
                <a:lnTo>
                  <a:pt x="2762" y="260"/>
                </a:lnTo>
                <a:lnTo>
                  <a:pt x="2763" y="272"/>
                </a:lnTo>
                <a:lnTo>
                  <a:pt x="2763" y="285"/>
                </a:lnTo>
                <a:lnTo>
                  <a:pt x="2765" y="298"/>
                </a:lnTo>
                <a:lnTo>
                  <a:pt x="2771" y="307"/>
                </a:lnTo>
                <a:lnTo>
                  <a:pt x="2773" y="281"/>
                </a:lnTo>
                <a:lnTo>
                  <a:pt x="2780" y="256"/>
                </a:lnTo>
                <a:lnTo>
                  <a:pt x="2785" y="236"/>
                </a:lnTo>
                <a:lnTo>
                  <a:pt x="2794" y="196"/>
                </a:lnTo>
                <a:lnTo>
                  <a:pt x="2798" y="196"/>
                </a:lnTo>
                <a:lnTo>
                  <a:pt x="2798" y="180"/>
                </a:lnTo>
                <a:lnTo>
                  <a:pt x="2802" y="180"/>
                </a:lnTo>
                <a:lnTo>
                  <a:pt x="2802" y="171"/>
                </a:lnTo>
                <a:lnTo>
                  <a:pt x="2805" y="171"/>
                </a:lnTo>
                <a:lnTo>
                  <a:pt x="2811" y="151"/>
                </a:lnTo>
                <a:lnTo>
                  <a:pt x="2822" y="151"/>
                </a:lnTo>
                <a:lnTo>
                  <a:pt x="2811" y="187"/>
                </a:lnTo>
                <a:lnTo>
                  <a:pt x="2818" y="187"/>
                </a:lnTo>
                <a:lnTo>
                  <a:pt x="2805" y="223"/>
                </a:lnTo>
                <a:lnTo>
                  <a:pt x="2802" y="223"/>
                </a:lnTo>
                <a:lnTo>
                  <a:pt x="2802" y="247"/>
                </a:lnTo>
                <a:lnTo>
                  <a:pt x="2798" y="247"/>
                </a:lnTo>
                <a:lnTo>
                  <a:pt x="2798" y="251"/>
                </a:lnTo>
                <a:lnTo>
                  <a:pt x="2802" y="251"/>
                </a:lnTo>
                <a:lnTo>
                  <a:pt x="2802" y="254"/>
                </a:lnTo>
                <a:lnTo>
                  <a:pt x="2798" y="254"/>
                </a:lnTo>
                <a:lnTo>
                  <a:pt x="2798" y="260"/>
                </a:lnTo>
                <a:lnTo>
                  <a:pt x="2802" y="260"/>
                </a:lnTo>
                <a:lnTo>
                  <a:pt x="2798" y="280"/>
                </a:lnTo>
                <a:lnTo>
                  <a:pt x="2798" y="281"/>
                </a:lnTo>
                <a:lnTo>
                  <a:pt x="2800" y="281"/>
                </a:lnTo>
                <a:lnTo>
                  <a:pt x="2800" y="281"/>
                </a:lnTo>
                <a:lnTo>
                  <a:pt x="2802" y="281"/>
                </a:lnTo>
                <a:lnTo>
                  <a:pt x="2802" y="283"/>
                </a:lnTo>
                <a:lnTo>
                  <a:pt x="2802" y="298"/>
                </a:lnTo>
                <a:lnTo>
                  <a:pt x="2802" y="314"/>
                </a:lnTo>
                <a:lnTo>
                  <a:pt x="2800" y="331"/>
                </a:lnTo>
                <a:lnTo>
                  <a:pt x="2802" y="345"/>
                </a:lnTo>
                <a:lnTo>
                  <a:pt x="2805" y="356"/>
                </a:lnTo>
                <a:lnTo>
                  <a:pt x="2811" y="334"/>
                </a:lnTo>
                <a:lnTo>
                  <a:pt x="2814" y="334"/>
                </a:lnTo>
                <a:lnTo>
                  <a:pt x="2814" y="327"/>
                </a:lnTo>
                <a:lnTo>
                  <a:pt x="2818" y="327"/>
                </a:lnTo>
                <a:lnTo>
                  <a:pt x="2818" y="296"/>
                </a:lnTo>
                <a:lnTo>
                  <a:pt x="2822" y="296"/>
                </a:lnTo>
                <a:lnTo>
                  <a:pt x="2831" y="247"/>
                </a:lnTo>
                <a:lnTo>
                  <a:pt x="2838" y="247"/>
                </a:lnTo>
                <a:lnTo>
                  <a:pt x="2842" y="276"/>
                </a:lnTo>
                <a:lnTo>
                  <a:pt x="2851" y="303"/>
                </a:lnTo>
                <a:lnTo>
                  <a:pt x="2851" y="331"/>
                </a:lnTo>
                <a:lnTo>
                  <a:pt x="2854" y="331"/>
                </a:lnTo>
                <a:lnTo>
                  <a:pt x="2858" y="301"/>
                </a:lnTo>
                <a:lnTo>
                  <a:pt x="2865" y="272"/>
                </a:lnTo>
                <a:lnTo>
                  <a:pt x="2874" y="247"/>
                </a:lnTo>
                <a:lnTo>
                  <a:pt x="2878" y="247"/>
                </a:lnTo>
                <a:lnTo>
                  <a:pt x="2878" y="251"/>
                </a:lnTo>
                <a:lnTo>
                  <a:pt x="2882" y="251"/>
                </a:lnTo>
                <a:lnTo>
                  <a:pt x="2882" y="254"/>
                </a:lnTo>
                <a:lnTo>
                  <a:pt x="2882" y="258"/>
                </a:lnTo>
                <a:lnTo>
                  <a:pt x="2880" y="263"/>
                </a:lnTo>
                <a:lnTo>
                  <a:pt x="2878" y="269"/>
                </a:lnTo>
                <a:lnTo>
                  <a:pt x="2878" y="274"/>
                </a:lnTo>
                <a:lnTo>
                  <a:pt x="2878" y="280"/>
                </a:lnTo>
                <a:lnTo>
                  <a:pt x="2882" y="280"/>
                </a:lnTo>
                <a:lnTo>
                  <a:pt x="2885" y="300"/>
                </a:lnTo>
                <a:lnTo>
                  <a:pt x="2891" y="300"/>
                </a:lnTo>
                <a:lnTo>
                  <a:pt x="2893" y="283"/>
                </a:lnTo>
                <a:lnTo>
                  <a:pt x="2896" y="265"/>
                </a:lnTo>
                <a:lnTo>
                  <a:pt x="2902" y="251"/>
                </a:lnTo>
                <a:lnTo>
                  <a:pt x="2911" y="247"/>
                </a:lnTo>
                <a:lnTo>
                  <a:pt x="2911" y="238"/>
                </a:lnTo>
                <a:lnTo>
                  <a:pt x="2907" y="225"/>
                </a:lnTo>
                <a:lnTo>
                  <a:pt x="2902" y="212"/>
                </a:lnTo>
                <a:lnTo>
                  <a:pt x="2896" y="200"/>
                </a:lnTo>
                <a:lnTo>
                  <a:pt x="2894" y="191"/>
                </a:lnTo>
                <a:lnTo>
                  <a:pt x="2905" y="196"/>
                </a:lnTo>
                <a:lnTo>
                  <a:pt x="2905" y="183"/>
                </a:lnTo>
                <a:lnTo>
                  <a:pt x="2902" y="183"/>
                </a:lnTo>
                <a:lnTo>
                  <a:pt x="2898" y="154"/>
                </a:lnTo>
                <a:lnTo>
                  <a:pt x="2905" y="154"/>
                </a:lnTo>
                <a:lnTo>
                  <a:pt x="2918" y="191"/>
                </a:lnTo>
                <a:lnTo>
                  <a:pt x="2922" y="220"/>
                </a:lnTo>
                <a:lnTo>
                  <a:pt x="2925" y="220"/>
                </a:lnTo>
                <a:lnTo>
                  <a:pt x="2925" y="243"/>
                </a:lnTo>
                <a:lnTo>
                  <a:pt x="2931" y="243"/>
                </a:lnTo>
                <a:lnTo>
                  <a:pt x="2931" y="267"/>
                </a:lnTo>
                <a:lnTo>
                  <a:pt x="2934" y="267"/>
                </a:lnTo>
                <a:lnTo>
                  <a:pt x="2936" y="281"/>
                </a:lnTo>
                <a:lnTo>
                  <a:pt x="2936" y="296"/>
                </a:lnTo>
                <a:lnTo>
                  <a:pt x="2938" y="307"/>
                </a:lnTo>
                <a:lnTo>
                  <a:pt x="2942" y="307"/>
                </a:lnTo>
                <a:lnTo>
                  <a:pt x="2943" y="280"/>
                </a:lnTo>
                <a:lnTo>
                  <a:pt x="2951" y="254"/>
                </a:lnTo>
                <a:lnTo>
                  <a:pt x="2958" y="232"/>
                </a:lnTo>
                <a:lnTo>
                  <a:pt x="2965" y="211"/>
                </a:lnTo>
                <a:lnTo>
                  <a:pt x="2965" y="196"/>
                </a:lnTo>
                <a:lnTo>
                  <a:pt x="2971" y="196"/>
                </a:lnTo>
                <a:lnTo>
                  <a:pt x="2971" y="183"/>
                </a:lnTo>
                <a:lnTo>
                  <a:pt x="2974" y="183"/>
                </a:lnTo>
                <a:lnTo>
                  <a:pt x="2974" y="167"/>
                </a:lnTo>
                <a:lnTo>
                  <a:pt x="2993" y="112"/>
                </a:lnTo>
                <a:lnTo>
                  <a:pt x="3005" y="54"/>
                </a:lnTo>
                <a:lnTo>
                  <a:pt x="3018" y="54"/>
                </a:lnTo>
                <a:lnTo>
                  <a:pt x="2998" y="131"/>
                </a:lnTo>
                <a:lnTo>
                  <a:pt x="2998" y="163"/>
                </a:lnTo>
                <a:lnTo>
                  <a:pt x="2994" y="163"/>
                </a:lnTo>
                <a:lnTo>
                  <a:pt x="2994" y="196"/>
                </a:lnTo>
                <a:lnTo>
                  <a:pt x="2991" y="196"/>
                </a:lnTo>
                <a:lnTo>
                  <a:pt x="2991" y="231"/>
                </a:lnTo>
                <a:lnTo>
                  <a:pt x="2985" y="231"/>
                </a:lnTo>
                <a:lnTo>
                  <a:pt x="2983" y="243"/>
                </a:lnTo>
                <a:lnTo>
                  <a:pt x="2985" y="260"/>
                </a:lnTo>
                <a:lnTo>
                  <a:pt x="2987" y="274"/>
                </a:lnTo>
                <a:lnTo>
                  <a:pt x="2991" y="283"/>
                </a:lnTo>
                <a:lnTo>
                  <a:pt x="3002" y="231"/>
                </a:lnTo>
                <a:lnTo>
                  <a:pt x="3005" y="231"/>
                </a:lnTo>
                <a:lnTo>
                  <a:pt x="3005" y="220"/>
                </a:lnTo>
                <a:lnTo>
                  <a:pt x="3011" y="220"/>
                </a:lnTo>
                <a:lnTo>
                  <a:pt x="3042" y="103"/>
                </a:lnTo>
                <a:lnTo>
                  <a:pt x="3051" y="103"/>
                </a:lnTo>
                <a:lnTo>
                  <a:pt x="3045" y="138"/>
                </a:lnTo>
                <a:lnTo>
                  <a:pt x="3033" y="172"/>
                </a:lnTo>
                <a:lnTo>
                  <a:pt x="3022" y="203"/>
                </a:lnTo>
                <a:lnTo>
                  <a:pt x="3022" y="220"/>
                </a:lnTo>
                <a:lnTo>
                  <a:pt x="3018" y="220"/>
                </a:lnTo>
                <a:lnTo>
                  <a:pt x="3018" y="236"/>
                </a:lnTo>
                <a:lnTo>
                  <a:pt x="3014" y="236"/>
                </a:lnTo>
                <a:lnTo>
                  <a:pt x="3014" y="247"/>
                </a:lnTo>
                <a:lnTo>
                  <a:pt x="3011" y="247"/>
                </a:lnTo>
                <a:lnTo>
                  <a:pt x="3011" y="263"/>
                </a:lnTo>
                <a:lnTo>
                  <a:pt x="3005" y="263"/>
                </a:lnTo>
                <a:lnTo>
                  <a:pt x="3005" y="271"/>
                </a:lnTo>
                <a:lnTo>
                  <a:pt x="3003" y="278"/>
                </a:lnTo>
                <a:lnTo>
                  <a:pt x="3003" y="285"/>
                </a:lnTo>
                <a:lnTo>
                  <a:pt x="3002" y="291"/>
                </a:lnTo>
                <a:lnTo>
                  <a:pt x="3011" y="291"/>
                </a:lnTo>
                <a:lnTo>
                  <a:pt x="3011" y="287"/>
                </a:lnTo>
                <a:lnTo>
                  <a:pt x="3038" y="287"/>
                </a:lnTo>
                <a:lnTo>
                  <a:pt x="3038" y="283"/>
                </a:lnTo>
                <a:lnTo>
                  <a:pt x="3042" y="283"/>
                </a:lnTo>
                <a:lnTo>
                  <a:pt x="3047" y="256"/>
                </a:lnTo>
                <a:lnTo>
                  <a:pt x="3056" y="231"/>
                </a:lnTo>
                <a:lnTo>
                  <a:pt x="3065" y="207"/>
                </a:lnTo>
                <a:lnTo>
                  <a:pt x="3067" y="192"/>
                </a:lnTo>
                <a:lnTo>
                  <a:pt x="3065" y="180"/>
                </a:lnTo>
                <a:lnTo>
                  <a:pt x="3063" y="169"/>
                </a:lnTo>
                <a:lnTo>
                  <a:pt x="3065" y="160"/>
                </a:lnTo>
                <a:lnTo>
                  <a:pt x="3069" y="163"/>
                </a:lnTo>
                <a:lnTo>
                  <a:pt x="3073" y="167"/>
                </a:lnTo>
                <a:lnTo>
                  <a:pt x="3078" y="171"/>
                </a:lnTo>
                <a:lnTo>
                  <a:pt x="3080" y="152"/>
                </a:lnTo>
                <a:lnTo>
                  <a:pt x="3083" y="136"/>
                </a:lnTo>
                <a:lnTo>
                  <a:pt x="3089" y="120"/>
                </a:lnTo>
                <a:lnTo>
                  <a:pt x="3094" y="103"/>
                </a:lnTo>
                <a:lnTo>
                  <a:pt x="3102" y="103"/>
                </a:lnTo>
                <a:lnTo>
                  <a:pt x="3085" y="171"/>
                </a:lnTo>
                <a:lnTo>
                  <a:pt x="3082" y="171"/>
                </a:lnTo>
                <a:lnTo>
                  <a:pt x="3078" y="196"/>
                </a:lnTo>
                <a:lnTo>
                  <a:pt x="3082" y="196"/>
                </a:lnTo>
                <a:lnTo>
                  <a:pt x="3082" y="214"/>
                </a:lnTo>
                <a:lnTo>
                  <a:pt x="3085" y="214"/>
                </a:lnTo>
                <a:lnTo>
                  <a:pt x="3085" y="247"/>
                </a:lnTo>
                <a:lnTo>
                  <a:pt x="3091" y="247"/>
                </a:lnTo>
                <a:lnTo>
                  <a:pt x="3094" y="223"/>
                </a:lnTo>
                <a:lnTo>
                  <a:pt x="3102" y="200"/>
                </a:lnTo>
                <a:lnTo>
                  <a:pt x="3111" y="178"/>
                </a:lnTo>
                <a:lnTo>
                  <a:pt x="3118" y="154"/>
                </a:lnTo>
                <a:lnTo>
                  <a:pt x="3125" y="154"/>
                </a:lnTo>
                <a:lnTo>
                  <a:pt x="3125" y="169"/>
                </a:lnTo>
                <a:lnTo>
                  <a:pt x="3122" y="185"/>
                </a:lnTo>
                <a:lnTo>
                  <a:pt x="3120" y="200"/>
                </a:lnTo>
                <a:lnTo>
                  <a:pt x="3118" y="214"/>
                </a:lnTo>
                <a:lnTo>
                  <a:pt x="3122" y="223"/>
                </a:lnTo>
                <a:lnTo>
                  <a:pt x="3123" y="209"/>
                </a:lnTo>
                <a:lnTo>
                  <a:pt x="3129" y="198"/>
                </a:lnTo>
                <a:lnTo>
                  <a:pt x="3134" y="187"/>
                </a:lnTo>
                <a:lnTo>
                  <a:pt x="3145" y="140"/>
                </a:lnTo>
                <a:lnTo>
                  <a:pt x="3154" y="140"/>
                </a:lnTo>
                <a:lnTo>
                  <a:pt x="3149" y="176"/>
                </a:lnTo>
                <a:lnTo>
                  <a:pt x="3142" y="214"/>
                </a:lnTo>
                <a:lnTo>
                  <a:pt x="3136" y="251"/>
                </a:lnTo>
                <a:lnTo>
                  <a:pt x="3133" y="287"/>
                </a:lnTo>
                <a:lnTo>
                  <a:pt x="3138" y="323"/>
                </a:lnTo>
                <a:lnTo>
                  <a:pt x="3140" y="338"/>
                </a:lnTo>
                <a:lnTo>
                  <a:pt x="3142" y="352"/>
                </a:lnTo>
                <a:lnTo>
                  <a:pt x="3145" y="363"/>
                </a:lnTo>
                <a:lnTo>
                  <a:pt x="3145" y="360"/>
                </a:lnTo>
                <a:lnTo>
                  <a:pt x="3156" y="343"/>
                </a:lnTo>
                <a:lnTo>
                  <a:pt x="3160" y="323"/>
                </a:lnTo>
                <a:lnTo>
                  <a:pt x="3160" y="303"/>
                </a:lnTo>
                <a:lnTo>
                  <a:pt x="3156" y="281"/>
                </a:lnTo>
                <a:lnTo>
                  <a:pt x="3154" y="260"/>
                </a:lnTo>
                <a:lnTo>
                  <a:pt x="3165" y="260"/>
                </a:lnTo>
                <a:lnTo>
                  <a:pt x="3165" y="274"/>
                </a:lnTo>
                <a:lnTo>
                  <a:pt x="3169" y="285"/>
                </a:lnTo>
                <a:lnTo>
                  <a:pt x="3174" y="296"/>
                </a:lnTo>
                <a:lnTo>
                  <a:pt x="3178" y="258"/>
                </a:lnTo>
                <a:lnTo>
                  <a:pt x="3185" y="223"/>
                </a:lnTo>
                <a:lnTo>
                  <a:pt x="3194" y="191"/>
                </a:lnTo>
                <a:lnTo>
                  <a:pt x="3194" y="178"/>
                </a:lnTo>
                <a:lnTo>
                  <a:pt x="3193" y="165"/>
                </a:lnTo>
                <a:lnTo>
                  <a:pt x="3191" y="154"/>
                </a:lnTo>
                <a:lnTo>
                  <a:pt x="3191" y="111"/>
                </a:lnTo>
                <a:lnTo>
                  <a:pt x="3183" y="91"/>
                </a:lnTo>
                <a:lnTo>
                  <a:pt x="3178" y="67"/>
                </a:lnTo>
                <a:lnTo>
                  <a:pt x="3191" y="67"/>
                </a:lnTo>
                <a:lnTo>
                  <a:pt x="3193" y="85"/>
                </a:lnTo>
                <a:lnTo>
                  <a:pt x="3198" y="100"/>
                </a:lnTo>
                <a:lnTo>
                  <a:pt x="3198" y="127"/>
                </a:lnTo>
                <a:lnTo>
                  <a:pt x="3202" y="127"/>
                </a:lnTo>
                <a:lnTo>
                  <a:pt x="3214" y="20"/>
                </a:lnTo>
                <a:lnTo>
                  <a:pt x="3222" y="20"/>
                </a:lnTo>
                <a:lnTo>
                  <a:pt x="3214" y="120"/>
                </a:lnTo>
                <a:lnTo>
                  <a:pt x="3211" y="131"/>
                </a:lnTo>
                <a:lnTo>
                  <a:pt x="3207" y="147"/>
                </a:lnTo>
                <a:lnTo>
                  <a:pt x="3203" y="167"/>
                </a:lnTo>
                <a:lnTo>
                  <a:pt x="3202" y="185"/>
                </a:lnTo>
                <a:lnTo>
                  <a:pt x="3202" y="200"/>
                </a:lnTo>
                <a:lnTo>
                  <a:pt x="3205" y="200"/>
                </a:lnTo>
                <a:lnTo>
                  <a:pt x="3205" y="214"/>
                </a:lnTo>
                <a:lnTo>
                  <a:pt x="3202" y="214"/>
                </a:lnTo>
                <a:lnTo>
                  <a:pt x="3202" y="220"/>
                </a:lnTo>
                <a:lnTo>
                  <a:pt x="3205" y="220"/>
                </a:lnTo>
                <a:lnTo>
                  <a:pt x="3205" y="247"/>
                </a:lnTo>
                <a:lnTo>
                  <a:pt x="3211" y="247"/>
                </a:lnTo>
                <a:lnTo>
                  <a:pt x="3213" y="220"/>
                </a:lnTo>
                <a:lnTo>
                  <a:pt x="3220" y="191"/>
                </a:lnTo>
                <a:lnTo>
                  <a:pt x="3229" y="163"/>
                </a:lnTo>
                <a:lnTo>
                  <a:pt x="3238" y="140"/>
                </a:lnTo>
                <a:lnTo>
                  <a:pt x="3240" y="127"/>
                </a:lnTo>
                <a:lnTo>
                  <a:pt x="3240" y="118"/>
                </a:lnTo>
                <a:lnTo>
                  <a:pt x="3242" y="111"/>
                </a:lnTo>
                <a:lnTo>
                  <a:pt x="3251" y="103"/>
                </a:lnTo>
                <a:lnTo>
                  <a:pt x="3251" y="100"/>
                </a:lnTo>
                <a:lnTo>
                  <a:pt x="3254" y="100"/>
                </a:lnTo>
                <a:lnTo>
                  <a:pt x="3254" y="114"/>
                </a:lnTo>
                <a:lnTo>
                  <a:pt x="3249" y="123"/>
                </a:lnTo>
                <a:lnTo>
                  <a:pt x="3247" y="131"/>
                </a:lnTo>
                <a:lnTo>
                  <a:pt x="3247" y="140"/>
                </a:lnTo>
                <a:lnTo>
                  <a:pt x="3245" y="151"/>
                </a:lnTo>
                <a:lnTo>
                  <a:pt x="3240" y="169"/>
                </a:lnTo>
                <a:lnTo>
                  <a:pt x="3234" y="187"/>
                </a:lnTo>
                <a:lnTo>
                  <a:pt x="3231" y="207"/>
                </a:lnTo>
                <a:lnTo>
                  <a:pt x="3234" y="207"/>
                </a:lnTo>
                <a:lnTo>
                  <a:pt x="3236" y="196"/>
                </a:lnTo>
                <a:lnTo>
                  <a:pt x="3240" y="185"/>
                </a:lnTo>
                <a:lnTo>
                  <a:pt x="3242" y="176"/>
                </a:lnTo>
                <a:lnTo>
                  <a:pt x="3251" y="176"/>
                </a:lnTo>
                <a:lnTo>
                  <a:pt x="3251" y="263"/>
                </a:lnTo>
                <a:lnTo>
                  <a:pt x="3254" y="263"/>
                </a:lnTo>
                <a:lnTo>
                  <a:pt x="3258" y="274"/>
                </a:lnTo>
                <a:lnTo>
                  <a:pt x="3251" y="274"/>
                </a:lnTo>
                <a:lnTo>
                  <a:pt x="3251" y="280"/>
                </a:lnTo>
                <a:lnTo>
                  <a:pt x="3258" y="280"/>
                </a:lnTo>
                <a:lnTo>
                  <a:pt x="3258" y="292"/>
                </a:lnTo>
                <a:lnTo>
                  <a:pt x="3262" y="305"/>
                </a:lnTo>
                <a:lnTo>
                  <a:pt x="3265" y="314"/>
                </a:lnTo>
                <a:lnTo>
                  <a:pt x="3269" y="294"/>
                </a:lnTo>
                <a:lnTo>
                  <a:pt x="3274" y="276"/>
                </a:lnTo>
                <a:lnTo>
                  <a:pt x="3282" y="260"/>
                </a:lnTo>
                <a:lnTo>
                  <a:pt x="3291" y="223"/>
                </a:lnTo>
                <a:lnTo>
                  <a:pt x="3294" y="223"/>
                </a:lnTo>
                <a:lnTo>
                  <a:pt x="3294" y="214"/>
                </a:lnTo>
                <a:lnTo>
                  <a:pt x="3298" y="214"/>
                </a:lnTo>
                <a:lnTo>
                  <a:pt x="3298" y="203"/>
                </a:lnTo>
                <a:lnTo>
                  <a:pt x="3325" y="143"/>
                </a:lnTo>
                <a:lnTo>
                  <a:pt x="3331" y="143"/>
                </a:lnTo>
                <a:lnTo>
                  <a:pt x="3331" y="160"/>
                </a:lnTo>
                <a:lnTo>
                  <a:pt x="3322" y="172"/>
                </a:lnTo>
                <a:lnTo>
                  <a:pt x="3314" y="196"/>
                </a:lnTo>
                <a:lnTo>
                  <a:pt x="3309" y="223"/>
                </a:lnTo>
                <a:lnTo>
                  <a:pt x="3303" y="251"/>
                </a:lnTo>
                <a:lnTo>
                  <a:pt x="3302" y="271"/>
                </a:lnTo>
                <a:lnTo>
                  <a:pt x="3302" y="283"/>
                </a:lnTo>
                <a:lnTo>
                  <a:pt x="3302" y="298"/>
                </a:lnTo>
                <a:lnTo>
                  <a:pt x="3302" y="311"/>
                </a:lnTo>
                <a:lnTo>
                  <a:pt x="3305" y="320"/>
                </a:lnTo>
                <a:lnTo>
                  <a:pt x="3311" y="251"/>
                </a:lnTo>
                <a:lnTo>
                  <a:pt x="3322" y="251"/>
                </a:lnTo>
                <a:lnTo>
                  <a:pt x="3322" y="254"/>
                </a:lnTo>
                <a:lnTo>
                  <a:pt x="3318" y="254"/>
                </a:lnTo>
                <a:lnTo>
                  <a:pt x="3318" y="287"/>
                </a:lnTo>
                <a:lnTo>
                  <a:pt x="3316" y="298"/>
                </a:lnTo>
                <a:lnTo>
                  <a:pt x="3314" y="311"/>
                </a:lnTo>
                <a:lnTo>
                  <a:pt x="3313" y="325"/>
                </a:lnTo>
                <a:lnTo>
                  <a:pt x="3314" y="338"/>
                </a:lnTo>
                <a:lnTo>
                  <a:pt x="3318" y="347"/>
                </a:lnTo>
                <a:lnTo>
                  <a:pt x="3325" y="300"/>
                </a:lnTo>
                <a:lnTo>
                  <a:pt x="3331" y="300"/>
                </a:lnTo>
                <a:lnTo>
                  <a:pt x="3331" y="287"/>
                </a:lnTo>
                <a:lnTo>
                  <a:pt x="3334" y="287"/>
                </a:lnTo>
                <a:lnTo>
                  <a:pt x="3331" y="260"/>
                </a:lnTo>
                <a:lnTo>
                  <a:pt x="3334" y="260"/>
                </a:lnTo>
                <a:lnTo>
                  <a:pt x="3334" y="263"/>
                </a:lnTo>
                <a:lnTo>
                  <a:pt x="3336" y="263"/>
                </a:lnTo>
                <a:lnTo>
                  <a:pt x="3340" y="261"/>
                </a:lnTo>
                <a:lnTo>
                  <a:pt x="3345" y="260"/>
                </a:lnTo>
                <a:lnTo>
                  <a:pt x="3351" y="260"/>
                </a:lnTo>
                <a:lnTo>
                  <a:pt x="3351" y="261"/>
                </a:lnTo>
                <a:lnTo>
                  <a:pt x="3354" y="263"/>
                </a:lnTo>
                <a:lnTo>
                  <a:pt x="3356" y="265"/>
                </a:lnTo>
                <a:lnTo>
                  <a:pt x="3358" y="267"/>
                </a:lnTo>
                <a:lnTo>
                  <a:pt x="3358" y="267"/>
                </a:lnTo>
                <a:lnTo>
                  <a:pt x="3358" y="287"/>
                </a:lnTo>
                <a:lnTo>
                  <a:pt x="3362" y="287"/>
                </a:lnTo>
                <a:lnTo>
                  <a:pt x="3362" y="303"/>
                </a:lnTo>
                <a:lnTo>
                  <a:pt x="3365" y="303"/>
                </a:lnTo>
                <a:lnTo>
                  <a:pt x="3367" y="316"/>
                </a:lnTo>
                <a:lnTo>
                  <a:pt x="3369" y="329"/>
                </a:lnTo>
                <a:lnTo>
                  <a:pt x="3371" y="340"/>
                </a:lnTo>
                <a:lnTo>
                  <a:pt x="3374" y="340"/>
                </a:lnTo>
                <a:lnTo>
                  <a:pt x="3376" y="318"/>
                </a:lnTo>
                <a:lnTo>
                  <a:pt x="3382" y="300"/>
                </a:lnTo>
                <a:lnTo>
                  <a:pt x="3387" y="281"/>
                </a:lnTo>
                <a:lnTo>
                  <a:pt x="3391" y="263"/>
                </a:lnTo>
                <a:lnTo>
                  <a:pt x="3402" y="263"/>
                </a:lnTo>
                <a:lnTo>
                  <a:pt x="3391" y="300"/>
                </a:lnTo>
                <a:lnTo>
                  <a:pt x="3391" y="320"/>
                </a:lnTo>
                <a:lnTo>
                  <a:pt x="3385" y="320"/>
                </a:lnTo>
                <a:lnTo>
                  <a:pt x="3385" y="400"/>
                </a:lnTo>
                <a:lnTo>
                  <a:pt x="3385" y="412"/>
                </a:lnTo>
                <a:lnTo>
                  <a:pt x="3385" y="427"/>
                </a:lnTo>
                <a:lnTo>
                  <a:pt x="3385" y="441"/>
                </a:lnTo>
                <a:lnTo>
                  <a:pt x="3391" y="451"/>
                </a:lnTo>
                <a:lnTo>
                  <a:pt x="3393" y="392"/>
                </a:lnTo>
                <a:lnTo>
                  <a:pt x="3400" y="338"/>
                </a:lnTo>
                <a:lnTo>
                  <a:pt x="3413" y="289"/>
                </a:lnTo>
                <a:lnTo>
                  <a:pt x="3425" y="243"/>
                </a:lnTo>
                <a:lnTo>
                  <a:pt x="3425" y="223"/>
                </a:lnTo>
                <a:lnTo>
                  <a:pt x="3431" y="223"/>
                </a:lnTo>
                <a:lnTo>
                  <a:pt x="3434" y="207"/>
                </a:lnTo>
                <a:lnTo>
                  <a:pt x="3438" y="207"/>
                </a:lnTo>
                <a:lnTo>
                  <a:pt x="3438" y="192"/>
                </a:lnTo>
                <a:lnTo>
                  <a:pt x="3434" y="178"/>
                </a:lnTo>
                <a:lnTo>
                  <a:pt x="3429" y="161"/>
                </a:lnTo>
                <a:lnTo>
                  <a:pt x="3425" y="147"/>
                </a:lnTo>
                <a:lnTo>
                  <a:pt x="3434" y="147"/>
                </a:lnTo>
                <a:lnTo>
                  <a:pt x="3438" y="163"/>
                </a:lnTo>
                <a:lnTo>
                  <a:pt x="3442" y="163"/>
                </a:lnTo>
                <a:lnTo>
                  <a:pt x="3442" y="180"/>
                </a:lnTo>
                <a:lnTo>
                  <a:pt x="3445" y="180"/>
                </a:lnTo>
                <a:lnTo>
                  <a:pt x="3445" y="191"/>
                </a:lnTo>
                <a:lnTo>
                  <a:pt x="3451" y="191"/>
                </a:lnTo>
                <a:lnTo>
                  <a:pt x="3451" y="203"/>
                </a:lnTo>
                <a:lnTo>
                  <a:pt x="3454" y="203"/>
                </a:lnTo>
                <a:lnTo>
                  <a:pt x="3465" y="260"/>
                </a:lnTo>
                <a:lnTo>
                  <a:pt x="3471" y="260"/>
                </a:lnTo>
                <a:lnTo>
                  <a:pt x="3471" y="280"/>
                </a:lnTo>
                <a:lnTo>
                  <a:pt x="3474" y="280"/>
                </a:lnTo>
                <a:lnTo>
                  <a:pt x="3476" y="292"/>
                </a:lnTo>
                <a:lnTo>
                  <a:pt x="3476" y="305"/>
                </a:lnTo>
                <a:lnTo>
                  <a:pt x="3482" y="314"/>
                </a:lnTo>
                <a:lnTo>
                  <a:pt x="3483" y="292"/>
                </a:lnTo>
                <a:lnTo>
                  <a:pt x="3491" y="271"/>
                </a:lnTo>
                <a:lnTo>
                  <a:pt x="3494" y="271"/>
                </a:lnTo>
                <a:lnTo>
                  <a:pt x="3494" y="263"/>
                </a:lnTo>
                <a:lnTo>
                  <a:pt x="3498" y="263"/>
                </a:lnTo>
                <a:lnTo>
                  <a:pt x="3502" y="183"/>
                </a:lnTo>
                <a:lnTo>
                  <a:pt x="3514" y="183"/>
                </a:lnTo>
                <a:lnTo>
                  <a:pt x="3514" y="196"/>
                </a:lnTo>
                <a:lnTo>
                  <a:pt x="3516" y="207"/>
                </a:lnTo>
                <a:lnTo>
                  <a:pt x="3522" y="214"/>
                </a:lnTo>
                <a:lnTo>
                  <a:pt x="3520" y="187"/>
                </a:lnTo>
                <a:lnTo>
                  <a:pt x="3513" y="160"/>
                </a:lnTo>
                <a:lnTo>
                  <a:pt x="3507" y="134"/>
                </a:lnTo>
                <a:lnTo>
                  <a:pt x="3502" y="107"/>
                </a:lnTo>
                <a:lnTo>
                  <a:pt x="3514" y="111"/>
                </a:lnTo>
                <a:lnTo>
                  <a:pt x="3518" y="140"/>
                </a:lnTo>
                <a:lnTo>
                  <a:pt x="3525" y="163"/>
                </a:lnTo>
                <a:lnTo>
                  <a:pt x="3525" y="187"/>
                </a:lnTo>
                <a:lnTo>
                  <a:pt x="3531" y="187"/>
                </a:lnTo>
                <a:lnTo>
                  <a:pt x="3531" y="211"/>
                </a:lnTo>
                <a:lnTo>
                  <a:pt x="3534" y="211"/>
                </a:lnTo>
                <a:lnTo>
                  <a:pt x="3536" y="223"/>
                </a:lnTo>
                <a:lnTo>
                  <a:pt x="3536" y="234"/>
                </a:lnTo>
                <a:lnTo>
                  <a:pt x="3538" y="247"/>
                </a:lnTo>
                <a:lnTo>
                  <a:pt x="3542" y="254"/>
                </a:lnTo>
                <a:lnTo>
                  <a:pt x="3543" y="238"/>
                </a:lnTo>
                <a:lnTo>
                  <a:pt x="3545" y="221"/>
                </a:lnTo>
                <a:lnTo>
                  <a:pt x="3551" y="207"/>
                </a:lnTo>
                <a:lnTo>
                  <a:pt x="3551" y="180"/>
                </a:lnTo>
                <a:lnTo>
                  <a:pt x="3554" y="180"/>
                </a:lnTo>
                <a:lnTo>
                  <a:pt x="3554" y="151"/>
                </a:lnTo>
                <a:lnTo>
                  <a:pt x="3558" y="151"/>
                </a:lnTo>
                <a:lnTo>
                  <a:pt x="3558" y="127"/>
                </a:lnTo>
                <a:lnTo>
                  <a:pt x="3562" y="127"/>
                </a:lnTo>
                <a:lnTo>
                  <a:pt x="3562" y="107"/>
                </a:lnTo>
                <a:lnTo>
                  <a:pt x="3565" y="107"/>
                </a:lnTo>
                <a:lnTo>
                  <a:pt x="3567" y="94"/>
                </a:lnTo>
                <a:lnTo>
                  <a:pt x="3569" y="85"/>
                </a:lnTo>
                <a:lnTo>
                  <a:pt x="3574" y="76"/>
                </a:lnTo>
                <a:lnTo>
                  <a:pt x="3576" y="74"/>
                </a:lnTo>
                <a:lnTo>
                  <a:pt x="3576" y="72"/>
                </a:lnTo>
                <a:lnTo>
                  <a:pt x="3576" y="72"/>
                </a:lnTo>
                <a:lnTo>
                  <a:pt x="3578" y="72"/>
                </a:lnTo>
                <a:lnTo>
                  <a:pt x="3580" y="72"/>
                </a:lnTo>
                <a:lnTo>
                  <a:pt x="3582" y="71"/>
                </a:lnTo>
                <a:lnTo>
                  <a:pt x="3576" y="103"/>
                </a:lnTo>
                <a:lnTo>
                  <a:pt x="3569" y="140"/>
                </a:lnTo>
                <a:lnTo>
                  <a:pt x="3562" y="171"/>
                </a:lnTo>
                <a:lnTo>
                  <a:pt x="3562" y="196"/>
                </a:lnTo>
                <a:lnTo>
                  <a:pt x="3558" y="196"/>
                </a:lnTo>
                <a:lnTo>
                  <a:pt x="3558" y="254"/>
                </a:lnTo>
                <a:lnTo>
                  <a:pt x="3554" y="254"/>
                </a:lnTo>
                <a:lnTo>
                  <a:pt x="3554" y="271"/>
                </a:lnTo>
                <a:lnTo>
                  <a:pt x="3558" y="271"/>
                </a:lnTo>
                <a:lnTo>
                  <a:pt x="3560" y="285"/>
                </a:lnTo>
                <a:lnTo>
                  <a:pt x="3558" y="301"/>
                </a:lnTo>
                <a:lnTo>
                  <a:pt x="3556" y="318"/>
                </a:lnTo>
                <a:lnTo>
                  <a:pt x="3556" y="334"/>
                </a:lnTo>
                <a:lnTo>
                  <a:pt x="3558" y="349"/>
                </a:lnTo>
                <a:lnTo>
                  <a:pt x="3562" y="360"/>
                </a:lnTo>
                <a:lnTo>
                  <a:pt x="3562" y="320"/>
                </a:lnTo>
                <a:lnTo>
                  <a:pt x="3571" y="314"/>
                </a:lnTo>
                <a:lnTo>
                  <a:pt x="3582" y="263"/>
                </a:lnTo>
                <a:lnTo>
                  <a:pt x="3591" y="263"/>
                </a:lnTo>
                <a:lnTo>
                  <a:pt x="3589" y="271"/>
                </a:lnTo>
                <a:lnTo>
                  <a:pt x="3587" y="283"/>
                </a:lnTo>
                <a:lnTo>
                  <a:pt x="3583" y="296"/>
                </a:lnTo>
                <a:lnTo>
                  <a:pt x="3580" y="307"/>
                </a:lnTo>
                <a:lnTo>
                  <a:pt x="3578" y="311"/>
                </a:lnTo>
                <a:lnTo>
                  <a:pt x="3578" y="314"/>
                </a:lnTo>
                <a:lnTo>
                  <a:pt x="3585" y="314"/>
                </a:lnTo>
                <a:lnTo>
                  <a:pt x="3587" y="340"/>
                </a:lnTo>
                <a:lnTo>
                  <a:pt x="3587" y="367"/>
                </a:lnTo>
                <a:lnTo>
                  <a:pt x="3587" y="394"/>
                </a:lnTo>
                <a:lnTo>
                  <a:pt x="3582" y="416"/>
                </a:lnTo>
                <a:lnTo>
                  <a:pt x="3585" y="416"/>
                </a:lnTo>
                <a:lnTo>
                  <a:pt x="3585" y="411"/>
                </a:lnTo>
                <a:lnTo>
                  <a:pt x="3591" y="411"/>
                </a:lnTo>
                <a:lnTo>
                  <a:pt x="3598" y="351"/>
                </a:lnTo>
                <a:lnTo>
                  <a:pt x="3602" y="351"/>
                </a:lnTo>
                <a:lnTo>
                  <a:pt x="3602" y="327"/>
                </a:lnTo>
                <a:lnTo>
                  <a:pt x="3605" y="327"/>
                </a:lnTo>
                <a:lnTo>
                  <a:pt x="3605" y="314"/>
                </a:lnTo>
                <a:lnTo>
                  <a:pt x="3611" y="314"/>
                </a:lnTo>
                <a:lnTo>
                  <a:pt x="3611" y="247"/>
                </a:lnTo>
                <a:lnTo>
                  <a:pt x="3614" y="247"/>
                </a:lnTo>
                <a:lnTo>
                  <a:pt x="3611" y="240"/>
                </a:lnTo>
                <a:lnTo>
                  <a:pt x="3611" y="163"/>
                </a:lnTo>
                <a:lnTo>
                  <a:pt x="3605" y="163"/>
                </a:lnTo>
                <a:lnTo>
                  <a:pt x="3605" y="147"/>
                </a:lnTo>
                <a:lnTo>
                  <a:pt x="3618" y="147"/>
                </a:lnTo>
                <a:lnTo>
                  <a:pt x="3620" y="169"/>
                </a:lnTo>
                <a:lnTo>
                  <a:pt x="3625" y="187"/>
                </a:lnTo>
                <a:lnTo>
                  <a:pt x="3631" y="203"/>
                </a:lnTo>
                <a:lnTo>
                  <a:pt x="3633" y="218"/>
                </a:lnTo>
                <a:lnTo>
                  <a:pt x="3633" y="232"/>
                </a:lnTo>
                <a:lnTo>
                  <a:pt x="3638" y="243"/>
                </a:lnTo>
                <a:lnTo>
                  <a:pt x="3634" y="163"/>
                </a:lnTo>
                <a:lnTo>
                  <a:pt x="3642" y="163"/>
                </a:lnTo>
                <a:lnTo>
                  <a:pt x="3642" y="131"/>
                </a:lnTo>
                <a:lnTo>
                  <a:pt x="3645" y="131"/>
                </a:lnTo>
                <a:lnTo>
                  <a:pt x="3645" y="100"/>
                </a:lnTo>
                <a:lnTo>
                  <a:pt x="3647" y="69"/>
                </a:lnTo>
                <a:lnTo>
                  <a:pt x="3654" y="43"/>
                </a:lnTo>
                <a:lnTo>
                  <a:pt x="3658" y="43"/>
                </a:lnTo>
                <a:lnTo>
                  <a:pt x="3658" y="107"/>
                </a:lnTo>
                <a:lnTo>
                  <a:pt x="3654" y="118"/>
                </a:lnTo>
                <a:lnTo>
                  <a:pt x="3653" y="132"/>
                </a:lnTo>
                <a:lnTo>
                  <a:pt x="3654" y="149"/>
                </a:lnTo>
                <a:lnTo>
                  <a:pt x="3654" y="165"/>
                </a:lnTo>
                <a:lnTo>
                  <a:pt x="3654" y="180"/>
                </a:lnTo>
                <a:lnTo>
                  <a:pt x="3651" y="200"/>
                </a:lnTo>
                <a:lnTo>
                  <a:pt x="3654" y="223"/>
                </a:lnTo>
                <a:lnTo>
                  <a:pt x="3658" y="223"/>
                </a:lnTo>
                <a:lnTo>
                  <a:pt x="3658" y="240"/>
                </a:lnTo>
                <a:lnTo>
                  <a:pt x="3662" y="240"/>
                </a:lnTo>
                <a:lnTo>
                  <a:pt x="3671" y="314"/>
                </a:lnTo>
                <a:lnTo>
                  <a:pt x="3691" y="314"/>
                </a:lnTo>
                <a:lnTo>
                  <a:pt x="3687" y="258"/>
                </a:lnTo>
                <a:lnTo>
                  <a:pt x="3682" y="205"/>
                </a:lnTo>
                <a:lnTo>
                  <a:pt x="3673" y="156"/>
                </a:lnTo>
                <a:lnTo>
                  <a:pt x="3662" y="107"/>
                </a:lnTo>
                <a:lnTo>
                  <a:pt x="3674" y="111"/>
                </a:lnTo>
                <a:lnTo>
                  <a:pt x="3678" y="138"/>
                </a:lnTo>
                <a:lnTo>
                  <a:pt x="3685" y="163"/>
                </a:lnTo>
                <a:lnTo>
                  <a:pt x="3685" y="187"/>
                </a:lnTo>
                <a:lnTo>
                  <a:pt x="3691" y="187"/>
                </a:lnTo>
                <a:lnTo>
                  <a:pt x="3691" y="211"/>
                </a:lnTo>
                <a:lnTo>
                  <a:pt x="3694" y="211"/>
                </a:lnTo>
                <a:lnTo>
                  <a:pt x="3694" y="231"/>
                </a:lnTo>
                <a:lnTo>
                  <a:pt x="3698" y="231"/>
                </a:lnTo>
                <a:lnTo>
                  <a:pt x="3700" y="243"/>
                </a:lnTo>
                <a:lnTo>
                  <a:pt x="3700" y="258"/>
                </a:lnTo>
                <a:lnTo>
                  <a:pt x="3702" y="269"/>
                </a:lnTo>
                <a:lnTo>
                  <a:pt x="3705" y="280"/>
                </a:lnTo>
                <a:lnTo>
                  <a:pt x="37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8E25EFD-FA1C-46D6-A28C-96E67AB55DB4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554498" y="0"/>
            <a:ext cx="363750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A1B1C6-9855-40BC-99AB-F919A7579E46}"/>
              </a:ext>
            </a:extLst>
          </p:cNvPr>
          <p:cNvSpPr/>
          <p:nvPr userDrawn="1"/>
        </p:nvSpPr>
        <p:spPr>
          <a:xfrm>
            <a:off x="4916997" y="0"/>
            <a:ext cx="36375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A7E06C3-6E2F-4AC9-9064-F4FBF13636B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-10048"/>
            <a:ext cx="7771555" cy="6868048"/>
          </a:xfrm>
          <a:custGeom>
            <a:avLst/>
            <a:gdLst>
              <a:gd name="connsiteX0" fmla="*/ 0 w 7748954"/>
              <a:gd name="connsiteY0" fmla="*/ 0 h 6858000"/>
              <a:gd name="connsiteX1" fmla="*/ 7748954 w 7748954"/>
              <a:gd name="connsiteY1" fmla="*/ 0 h 6858000"/>
              <a:gd name="connsiteX2" fmla="*/ 7748954 w 7748954"/>
              <a:gd name="connsiteY2" fmla="*/ 6858000 h 6858000"/>
              <a:gd name="connsiteX3" fmla="*/ 0 w 7748954"/>
              <a:gd name="connsiteY3" fmla="*/ 6858000 h 6858000"/>
              <a:gd name="connsiteX4" fmla="*/ 0 w 7748954"/>
              <a:gd name="connsiteY4" fmla="*/ 0 h 6858000"/>
              <a:gd name="connsiteX0" fmla="*/ 0 w 7748954"/>
              <a:gd name="connsiteY0" fmla="*/ 10048 h 6868048"/>
              <a:gd name="connsiteX1" fmla="*/ 4412901 w 7748954"/>
              <a:gd name="connsiteY1" fmla="*/ 0 h 6868048"/>
              <a:gd name="connsiteX2" fmla="*/ 7748954 w 7748954"/>
              <a:gd name="connsiteY2" fmla="*/ 6868048 h 6868048"/>
              <a:gd name="connsiteX3" fmla="*/ 0 w 7748954"/>
              <a:gd name="connsiteY3" fmla="*/ 6868048 h 6868048"/>
              <a:gd name="connsiteX4" fmla="*/ 0 w 7748954"/>
              <a:gd name="connsiteY4" fmla="*/ 10048 h 6868048"/>
              <a:gd name="connsiteX0" fmla="*/ 0 w 7748954"/>
              <a:gd name="connsiteY0" fmla="*/ 10048 h 6868048"/>
              <a:gd name="connsiteX1" fmla="*/ 4453095 w 7748954"/>
              <a:gd name="connsiteY1" fmla="*/ 0 h 6868048"/>
              <a:gd name="connsiteX2" fmla="*/ 7748954 w 7748954"/>
              <a:gd name="connsiteY2" fmla="*/ 6868048 h 6868048"/>
              <a:gd name="connsiteX3" fmla="*/ 0 w 7748954"/>
              <a:gd name="connsiteY3" fmla="*/ 6868048 h 6868048"/>
              <a:gd name="connsiteX4" fmla="*/ 0 w 7748954"/>
              <a:gd name="connsiteY4" fmla="*/ 10048 h 6868048"/>
              <a:gd name="connsiteX0" fmla="*/ 0 w 7773235"/>
              <a:gd name="connsiteY0" fmla="*/ 10048 h 6868048"/>
              <a:gd name="connsiteX1" fmla="*/ 4453095 w 7773235"/>
              <a:gd name="connsiteY1" fmla="*/ 0 h 6868048"/>
              <a:gd name="connsiteX2" fmla="*/ 7773235 w 7773235"/>
              <a:gd name="connsiteY2" fmla="*/ 6868048 h 6868048"/>
              <a:gd name="connsiteX3" fmla="*/ 0 w 7773235"/>
              <a:gd name="connsiteY3" fmla="*/ 6868048 h 6868048"/>
              <a:gd name="connsiteX4" fmla="*/ 0 w 7773235"/>
              <a:gd name="connsiteY4" fmla="*/ 10048 h 686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3235" h="6868048">
                <a:moveTo>
                  <a:pt x="0" y="10048"/>
                </a:moveTo>
                <a:lnTo>
                  <a:pt x="4453095" y="0"/>
                </a:lnTo>
                <a:lnTo>
                  <a:pt x="7773235" y="6868048"/>
                </a:lnTo>
                <a:lnTo>
                  <a:pt x="0" y="6868048"/>
                </a:lnTo>
                <a:lnTo>
                  <a:pt x="0" y="100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88DE25A-A213-4329-8429-40AED0B719C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443046" y="0"/>
            <a:ext cx="7748954" cy="6868048"/>
          </a:xfrm>
          <a:custGeom>
            <a:avLst/>
            <a:gdLst>
              <a:gd name="connsiteX0" fmla="*/ 0 w 7748954"/>
              <a:gd name="connsiteY0" fmla="*/ 0 h 6868048"/>
              <a:gd name="connsiteX1" fmla="*/ 7748954 w 7748954"/>
              <a:gd name="connsiteY1" fmla="*/ 0 h 6868048"/>
              <a:gd name="connsiteX2" fmla="*/ 7748954 w 7748954"/>
              <a:gd name="connsiteY2" fmla="*/ 6868048 h 6868048"/>
              <a:gd name="connsiteX3" fmla="*/ 0 w 7748954"/>
              <a:gd name="connsiteY3" fmla="*/ 6868048 h 6868048"/>
              <a:gd name="connsiteX4" fmla="*/ 0 w 7748954"/>
              <a:gd name="connsiteY4" fmla="*/ 0 h 6868048"/>
              <a:gd name="connsiteX0" fmla="*/ 0 w 7748954"/>
              <a:gd name="connsiteY0" fmla="*/ 0 h 6868048"/>
              <a:gd name="connsiteX1" fmla="*/ 7748954 w 7748954"/>
              <a:gd name="connsiteY1" fmla="*/ 0 h 6868048"/>
              <a:gd name="connsiteX2" fmla="*/ 7748954 w 7748954"/>
              <a:gd name="connsiteY2" fmla="*/ 6868048 h 6868048"/>
              <a:gd name="connsiteX3" fmla="*/ 4019341 w 7748954"/>
              <a:gd name="connsiteY3" fmla="*/ 6868048 h 6868048"/>
              <a:gd name="connsiteX4" fmla="*/ 0 w 7748954"/>
              <a:gd name="connsiteY4" fmla="*/ 0 h 6868048"/>
              <a:gd name="connsiteX0" fmla="*/ 0 w 7748954"/>
              <a:gd name="connsiteY0" fmla="*/ 0 h 6888145"/>
              <a:gd name="connsiteX1" fmla="*/ 7748954 w 7748954"/>
              <a:gd name="connsiteY1" fmla="*/ 0 h 6888145"/>
              <a:gd name="connsiteX2" fmla="*/ 7748954 w 7748954"/>
              <a:gd name="connsiteY2" fmla="*/ 6868048 h 6888145"/>
              <a:gd name="connsiteX3" fmla="*/ 3336054 w 7748954"/>
              <a:gd name="connsiteY3" fmla="*/ 6888145 h 6888145"/>
              <a:gd name="connsiteX4" fmla="*/ 0 w 7748954"/>
              <a:gd name="connsiteY4" fmla="*/ 0 h 6888145"/>
              <a:gd name="connsiteX0" fmla="*/ 0 w 7748954"/>
              <a:gd name="connsiteY0" fmla="*/ 0 h 6878096"/>
              <a:gd name="connsiteX1" fmla="*/ 7748954 w 7748954"/>
              <a:gd name="connsiteY1" fmla="*/ 0 h 6878096"/>
              <a:gd name="connsiteX2" fmla="*/ 7748954 w 7748954"/>
              <a:gd name="connsiteY2" fmla="*/ 6868048 h 6878096"/>
              <a:gd name="connsiteX3" fmla="*/ 3336054 w 7748954"/>
              <a:gd name="connsiteY3" fmla="*/ 6878096 h 6878096"/>
              <a:gd name="connsiteX4" fmla="*/ 0 w 7748954"/>
              <a:gd name="connsiteY4" fmla="*/ 0 h 6878096"/>
              <a:gd name="connsiteX0" fmla="*/ 0 w 7748954"/>
              <a:gd name="connsiteY0" fmla="*/ 0 h 6878096"/>
              <a:gd name="connsiteX1" fmla="*/ 7748954 w 7748954"/>
              <a:gd name="connsiteY1" fmla="*/ 0 h 6878096"/>
              <a:gd name="connsiteX2" fmla="*/ 7748954 w 7748954"/>
              <a:gd name="connsiteY2" fmla="*/ 6868048 h 6878096"/>
              <a:gd name="connsiteX3" fmla="*/ 3336054 w 7748954"/>
              <a:gd name="connsiteY3" fmla="*/ 6878096 h 6878096"/>
              <a:gd name="connsiteX4" fmla="*/ 0 w 7748954"/>
              <a:gd name="connsiteY4" fmla="*/ 0 h 6878096"/>
              <a:gd name="connsiteX0" fmla="*/ 0 w 7748954"/>
              <a:gd name="connsiteY0" fmla="*/ 0 h 6868048"/>
              <a:gd name="connsiteX1" fmla="*/ 7748954 w 7748954"/>
              <a:gd name="connsiteY1" fmla="*/ 0 h 6868048"/>
              <a:gd name="connsiteX2" fmla="*/ 7748954 w 7748954"/>
              <a:gd name="connsiteY2" fmla="*/ 6868048 h 6868048"/>
              <a:gd name="connsiteX3" fmla="*/ 3319870 w 7748954"/>
              <a:gd name="connsiteY3" fmla="*/ 6861912 h 6868048"/>
              <a:gd name="connsiteX4" fmla="*/ 0 w 7748954"/>
              <a:gd name="connsiteY4" fmla="*/ 0 h 686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8954" h="6868048">
                <a:moveTo>
                  <a:pt x="0" y="0"/>
                </a:moveTo>
                <a:lnTo>
                  <a:pt x="7748954" y="0"/>
                </a:lnTo>
                <a:lnTo>
                  <a:pt x="7748954" y="6868048"/>
                </a:lnTo>
                <a:lnTo>
                  <a:pt x="3319870" y="68619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F020D4-CA81-47F4-80DA-6848C9D21CFE}"/>
              </a:ext>
            </a:extLst>
          </p:cNvPr>
          <p:cNvSpPr txBox="1"/>
          <p:nvPr/>
        </p:nvSpPr>
        <p:spPr>
          <a:xfrm>
            <a:off x="2243666" y="301448"/>
            <a:ext cx="892386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Question 2-</a:t>
            </a:r>
            <a:r>
              <a:rPr lang="en-GB" altLang="ko-KR" sz="5400" dirty="0">
                <a:solidFill>
                  <a:schemeClr val="bg1"/>
                </a:solidFill>
                <a:cs typeface="Arial" pitchFamily="34" charset="0"/>
              </a:rPr>
              <a:t>Optimal Location for Real Estate Investment: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E0F95C-FCD3-38C9-FF0E-01B697EE4361}"/>
              </a:ext>
            </a:extLst>
          </p:cNvPr>
          <p:cNvSpPr txBox="1"/>
          <p:nvPr/>
        </p:nvSpPr>
        <p:spPr>
          <a:xfrm>
            <a:off x="982133" y="2929467"/>
            <a:ext cx="9787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Analysis of Melbourne Real Estate Investment Potential</a:t>
            </a:r>
          </a:p>
          <a:p>
            <a:endParaRPr lang="en-GB" b="1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The goal of this analysis is to determine the best and worst suburbs in Melbourne for real estate investment based on a scoring system. This system evaluates properties based on various factors such as distance from the city </a:t>
            </a:r>
            <a:r>
              <a:rPr lang="en-GB" b="1" dirty="0" err="1">
                <a:solidFill>
                  <a:schemeClr val="bg1"/>
                </a:solidFill>
              </a:rPr>
              <a:t>center</a:t>
            </a:r>
            <a:r>
              <a:rPr lang="en-GB" b="1" dirty="0">
                <a:solidFill>
                  <a:schemeClr val="bg1"/>
                </a:solidFill>
              </a:rPr>
              <a:t>, property features, and suburb density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BBFB03-9DA5-4763-882B-B657E873FB42}"/>
              </a:ext>
            </a:extLst>
          </p:cNvPr>
          <p:cNvGrpSpPr/>
          <p:nvPr/>
        </p:nvGrpSpPr>
        <p:grpSpPr>
          <a:xfrm>
            <a:off x="6829343" y="1760117"/>
            <a:ext cx="3420000" cy="923330"/>
            <a:chOff x="2551706" y="4283314"/>
            <a:chExt cx="1403938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394168-307B-46EA-9D30-E9D8B5CF9ADC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F122A3-3209-4AA3-AC71-5AA9C350396A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1D8467-D09D-41D1-BC41-4C4241A40524}"/>
              </a:ext>
            </a:extLst>
          </p:cNvPr>
          <p:cNvGrpSpPr/>
          <p:nvPr/>
        </p:nvGrpSpPr>
        <p:grpSpPr>
          <a:xfrm>
            <a:off x="7643644" y="2707209"/>
            <a:ext cx="3420000" cy="923330"/>
            <a:chOff x="2551706" y="4283314"/>
            <a:chExt cx="1403938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F12F6E-5630-4A30-8AAF-024337D3F5B9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931FFB-6C1C-449B-A345-49B55F503C99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AF7751-F353-47CF-BF7C-A8B1DC1C76F0}"/>
              </a:ext>
            </a:extLst>
          </p:cNvPr>
          <p:cNvGrpSpPr/>
          <p:nvPr/>
        </p:nvGrpSpPr>
        <p:grpSpPr>
          <a:xfrm>
            <a:off x="7701762" y="4360491"/>
            <a:ext cx="3420000" cy="923330"/>
            <a:chOff x="2551706" y="4283314"/>
            <a:chExt cx="1403938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B6E186-F71A-4C84-9140-54A33E46A218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A9B104-02C9-461E-AA9A-9710F89C69CE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85374D-EC11-4E01-9363-CD5D55258CE5}"/>
              </a:ext>
            </a:extLst>
          </p:cNvPr>
          <p:cNvGrpSpPr/>
          <p:nvPr/>
        </p:nvGrpSpPr>
        <p:grpSpPr>
          <a:xfrm>
            <a:off x="852854" y="2707209"/>
            <a:ext cx="3420000" cy="923330"/>
            <a:chOff x="2551706" y="4283314"/>
            <a:chExt cx="1403938" cy="9233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2CEF8D3-D4F1-4B11-9F0A-26C88F814099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782BA6-0607-4387-8309-DC934843B83D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E457CD-55EA-4D0C-9C1C-CB7BA7AD99CB}"/>
              </a:ext>
            </a:extLst>
          </p:cNvPr>
          <p:cNvGrpSpPr/>
          <p:nvPr/>
        </p:nvGrpSpPr>
        <p:grpSpPr>
          <a:xfrm>
            <a:off x="852854" y="4360491"/>
            <a:ext cx="3420000" cy="923330"/>
            <a:chOff x="2551706" y="4283314"/>
            <a:chExt cx="1403938" cy="9233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250064-BDCB-45E5-94F4-0F32B68B0997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1374336-1CEF-49B8-81B8-05E10EF112F0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2244BC-61C5-4DE3-9CD0-4C039F8EF418}"/>
              </a:ext>
            </a:extLst>
          </p:cNvPr>
          <p:cNvGrpSpPr/>
          <p:nvPr/>
        </p:nvGrpSpPr>
        <p:grpSpPr>
          <a:xfrm>
            <a:off x="1862163" y="5200864"/>
            <a:ext cx="3420000" cy="923330"/>
            <a:chOff x="2551706" y="4283314"/>
            <a:chExt cx="1403938" cy="9233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DCD3F0-0B94-42E0-8F54-625E6970E45E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2E9C6C9-0D0D-4EED-8A0A-84B720D1B549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그룹 3">
            <a:extLst>
              <a:ext uri="{FF2B5EF4-FFF2-40B4-BE49-F238E27FC236}">
                <a16:creationId xmlns:a16="http://schemas.microsoft.com/office/drawing/2014/main" id="{8E77E340-672F-4782-8F90-4503CF055663}"/>
              </a:ext>
            </a:extLst>
          </p:cNvPr>
          <p:cNvGrpSpPr/>
          <p:nvPr/>
        </p:nvGrpSpPr>
        <p:grpSpPr>
          <a:xfrm>
            <a:off x="4607268" y="2332616"/>
            <a:ext cx="2977467" cy="3310535"/>
            <a:chOff x="4733387" y="2304040"/>
            <a:chExt cx="2734502" cy="304039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3571486-100E-416F-B51B-B05B9953CF27}"/>
                </a:ext>
              </a:extLst>
            </p:cNvPr>
            <p:cNvSpPr/>
            <p:nvPr/>
          </p:nvSpPr>
          <p:spPr>
            <a:xfrm>
              <a:off x="4733387" y="2443864"/>
              <a:ext cx="2734502" cy="273450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0B02F33-34FC-4208-B326-F433CDAD333B}"/>
                </a:ext>
              </a:extLst>
            </p:cNvPr>
            <p:cNvSpPr/>
            <p:nvPr/>
          </p:nvSpPr>
          <p:spPr>
            <a:xfrm>
              <a:off x="5948939" y="2304040"/>
              <a:ext cx="279648" cy="279648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83F36F1-A24E-4FB9-92E0-9608FA1A73E1}"/>
                </a:ext>
              </a:extLst>
            </p:cNvPr>
            <p:cNvSpPr/>
            <p:nvPr/>
          </p:nvSpPr>
          <p:spPr>
            <a:xfrm>
              <a:off x="5966487" y="5064783"/>
              <a:ext cx="279648" cy="279648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46EDD49-A41F-4084-A94C-22298BE4EED2}"/>
                </a:ext>
              </a:extLst>
            </p:cNvPr>
            <p:cNvSpPr/>
            <p:nvPr/>
          </p:nvSpPr>
          <p:spPr>
            <a:xfrm>
              <a:off x="7092436" y="4450608"/>
              <a:ext cx="279648" cy="279648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CD4BA41-1EF6-41CE-8C9E-3E523B5A1080}"/>
                </a:ext>
              </a:extLst>
            </p:cNvPr>
            <p:cNvSpPr/>
            <p:nvPr/>
          </p:nvSpPr>
          <p:spPr>
            <a:xfrm>
              <a:off x="7092436" y="2936819"/>
              <a:ext cx="279648" cy="279648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B682F27-B00B-4D85-83B4-2962CD8D684E}"/>
                </a:ext>
              </a:extLst>
            </p:cNvPr>
            <p:cNvSpPr/>
            <p:nvPr/>
          </p:nvSpPr>
          <p:spPr>
            <a:xfrm>
              <a:off x="4799856" y="4450608"/>
              <a:ext cx="279648" cy="279648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6C7E815-CE7E-45BB-AB21-AD8143F7D011}"/>
                </a:ext>
              </a:extLst>
            </p:cNvPr>
            <p:cNvSpPr/>
            <p:nvPr/>
          </p:nvSpPr>
          <p:spPr>
            <a:xfrm>
              <a:off x="4799856" y="2936819"/>
              <a:ext cx="279648" cy="279648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9AD07C-C863-400E-891C-1CEE2D4A9684}"/>
              </a:ext>
            </a:extLst>
          </p:cNvPr>
          <p:cNvGrpSpPr/>
          <p:nvPr/>
        </p:nvGrpSpPr>
        <p:grpSpPr>
          <a:xfrm>
            <a:off x="5258132" y="3154783"/>
            <a:ext cx="1675736" cy="1502376"/>
            <a:chOff x="4794869" y="2803448"/>
            <a:chExt cx="2781228" cy="2493501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F38F05F-BF0A-4821-96B6-93AECC8B67EB}"/>
                </a:ext>
              </a:extLst>
            </p:cNvPr>
            <p:cNvSpPr/>
            <p:nvPr/>
          </p:nvSpPr>
          <p:spPr>
            <a:xfrm>
              <a:off x="5190891" y="3445703"/>
              <a:ext cx="1873170" cy="1692747"/>
            </a:xfrm>
            <a:custGeom>
              <a:avLst/>
              <a:gdLst>
                <a:gd name="connsiteX0" fmla="*/ 1663345 w 1873170"/>
                <a:gd name="connsiteY0" fmla="*/ 829592 h 1692747"/>
                <a:gd name="connsiteX1" fmla="*/ 1782942 w 1873170"/>
                <a:gd name="connsiteY1" fmla="*/ 932506 h 1692747"/>
                <a:gd name="connsiteX2" fmla="*/ 1697795 w 1873170"/>
                <a:gd name="connsiteY2" fmla="*/ 1086336 h 1692747"/>
                <a:gd name="connsiteX3" fmla="*/ 1727910 w 1873170"/>
                <a:gd name="connsiteY3" fmla="*/ 1113202 h 1692747"/>
                <a:gd name="connsiteX4" fmla="*/ 1802442 w 1873170"/>
                <a:gd name="connsiteY4" fmla="*/ 1237999 h 1692747"/>
                <a:gd name="connsiteX5" fmla="*/ 1873074 w 1873170"/>
                <a:gd name="connsiteY5" fmla="*/ 1564074 h 1692747"/>
                <a:gd name="connsiteX6" fmla="*/ 1873074 w 1873170"/>
                <a:gd name="connsiteY6" fmla="*/ 1577724 h 1692747"/>
                <a:gd name="connsiteX7" fmla="*/ 1731593 w 1873170"/>
                <a:gd name="connsiteY7" fmla="*/ 1577724 h 1692747"/>
                <a:gd name="connsiteX8" fmla="*/ 1731593 w 1873170"/>
                <a:gd name="connsiteY8" fmla="*/ 1692747 h 1692747"/>
                <a:gd name="connsiteX9" fmla="*/ 1577114 w 1873170"/>
                <a:gd name="connsiteY9" fmla="*/ 1692747 h 1692747"/>
                <a:gd name="connsiteX10" fmla="*/ 1577114 w 1873170"/>
                <a:gd name="connsiteY10" fmla="*/ 1578374 h 1692747"/>
                <a:gd name="connsiteX11" fmla="*/ 1436934 w 1873170"/>
                <a:gd name="connsiteY11" fmla="*/ 1578374 h 1692747"/>
                <a:gd name="connsiteX12" fmla="*/ 1437151 w 1873170"/>
                <a:gd name="connsiteY12" fmla="*/ 1526809 h 1692747"/>
                <a:gd name="connsiteX13" fmla="*/ 1512332 w 1873170"/>
                <a:gd name="connsiteY13" fmla="*/ 1222616 h 1692747"/>
                <a:gd name="connsiteX14" fmla="*/ 1570614 w 1873170"/>
                <a:gd name="connsiteY14" fmla="*/ 1124251 h 1692747"/>
                <a:gd name="connsiteX15" fmla="*/ 1609830 w 1873170"/>
                <a:gd name="connsiteY15" fmla="*/ 1085686 h 1692747"/>
                <a:gd name="connsiteX16" fmla="*/ 1531398 w 1873170"/>
                <a:gd name="connsiteY16" fmla="*/ 1008988 h 1692747"/>
                <a:gd name="connsiteX17" fmla="*/ 1527499 w 1873170"/>
                <a:gd name="connsiteY17" fmla="*/ 925140 h 1692747"/>
                <a:gd name="connsiteX18" fmla="*/ 1663345 w 1873170"/>
                <a:gd name="connsiteY18" fmla="*/ 829592 h 1692747"/>
                <a:gd name="connsiteX19" fmla="*/ 231945 w 1873170"/>
                <a:gd name="connsiteY19" fmla="*/ 502840 h 1692747"/>
                <a:gd name="connsiteX20" fmla="*/ 364243 w 1873170"/>
                <a:gd name="connsiteY20" fmla="*/ 561365 h 1692747"/>
                <a:gd name="connsiteX21" fmla="*/ 311378 w 1873170"/>
                <a:gd name="connsiteY21" fmla="*/ 843458 h 1692747"/>
                <a:gd name="connsiteX22" fmla="*/ 352760 w 1873170"/>
                <a:gd name="connsiteY22" fmla="*/ 859925 h 1692747"/>
                <a:gd name="connsiteX23" fmla="*/ 416892 w 1873170"/>
                <a:gd name="connsiteY23" fmla="*/ 917990 h 1692747"/>
                <a:gd name="connsiteX24" fmla="*/ 418842 w 1873170"/>
                <a:gd name="connsiteY24" fmla="*/ 931639 h 1692747"/>
                <a:gd name="connsiteX25" fmla="*/ 355360 w 1873170"/>
                <a:gd name="connsiteY25" fmla="*/ 1196400 h 1692747"/>
                <a:gd name="connsiteX26" fmla="*/ 338894 w 1873170"/>
                <a:gd name="connsiteY26" fmla="*/ 1406561 h 1692747"/>
                <a:gd name="connsiteX27" fmla="*/ 339327 w 1873170"/>
                <a:gd name="connsiteY27" fmla="*/ 1413278 h 1692747"/>
                <a:gd name="connsiteX28" fmla="*/ 407142 w 1873170"/>
                <a:gd name="connsiteY28" fmla="*/ 1413278 h 1692747"/>
                <a:gd name="connsiteX29" fmla="*/ 402376 w 1873170"/>
                <a:gd name="connsiteY29" fmla="*/ 1424328 h 1692747"/>
                <a:gd name="connsiteX30" fmla="*/ 351894 w 1873170"/>
                <a:gd name="connsiteY30" fmla="*/ 1503625 h 1692747"/>
                <a:gd name="connsiteX31" fmla="*/ 346044 w 1873170"/>
                <a:gd name="connsiteY31" fmla="*/ 1516842 h 1692747"/>
                <a:gd name="connsiteX32" fmla="*/ 345833 w 1873170"/>
                <a:gd name="connsiteY32" fmla="*/ 1692747 h 1692747"/>
                <a:gd name="connsiteX33" fmla="*/ 117464 w 1873170"/>
                <a:gd name="connsiteY33" fmla="*/ 1692747 h 1692747"/>
                <a:gd name="connsiteX34" fmla="*/ 117249 w 1873170"/>
                <a:gd name="connsiteY34" fmla="*/ 1518575 h 1692747"/>
                <a:gd name="connsiteX35" fmla="*/ 113999 w 1873170"/>
                <a:gd name="connsiteY35" fmla="*/ 1506659 h 1692747"/>
                <a:gd name="connsiteX36" fmla="*/ 23001 w 1873170"/>
                <a:gd name="connsiteY36" fmla="*/ 1317297 h 1692747"/>
                <a:gd name="connsiteX37" fmla="*/ 7402 w 1873170"/>
                <a:gd name="connsiteY37" fmla="*/ 1028270 h 1692747"/>
                <a:gd name="connsiteX38" fmla="*/ 36651 w 1873170"/>
                <a:gd name="connsiteY38" fmla="*/ 933590 h 1692747"/>
                <a:gd name="connsiteX39" fmla="*/ 143465 w 1873170"/>
                <a:gd name="connsiteY39" fmla="*/ 846708 h 1692747"/>
                <a:gd name="connsiteX40" fmla="*/ 152998 w 1873170"/>
                <a:gd name="connsiteY40" fmla="*/ 843892 h 1692747"/>
                <a:gd name="connsiteX41" fmla="*/ 99483 w 1873170"/>
                <a:gd name="connsiteY41" fmla="*/ 560498 h 1692747"/>
                <a:gd name="connsiteX42" fmla="*/ 231945 w 1873170"/>
                <a:gd name="connsiteY42" fmla="*/ 502840 h 1692747"/>
                <a:gd name="connsiteX43" fmla="*/ 715018 w 1873170"/>
                <a:gd name="connsiteY43" fmla="*/ 141258 h 1692747"/>
                <a:gd name="connsiteX44" fmla="*/ 947062 w 1873170"/>
                <a:gd name="connsiteY44" fmla="*/ 325421 h 1692747"/>
                <a:gd name="connsiteX45" fmla="*/ 795616 w 1873170"/>
                <a:gd name="connsiteY45" fmla="*/ 606647 h 1692747"/>
                <a:gd name="connsiteX46" fmla="*/ 840032 w 1873170"/>
                <a:gd name="connsiteY46" fmla="*/ 655829 h 1692747"/>
                <a:gd name="connsiteX47" fmla="*/ 951612 w 1873170"/>
                <a:gd name="connsiteY47" fmla="*/ 853858 h 1692747"/>
                <a:gd name="connsiteX48" fmla="*/ 1049327 w 1873170"/>
                <a:gd name="connsiteY48" fmla="*/ 1224133 h 1692747"/>
                <a:gd name="connsiteX49" fmla="*/ 1062543 w 1873170"/>
                <a:gd name="connsiteY49" fmla="*/ 1374929 h 1692747"/>
                <a:gd name="connsiteX50" fmla="*/ 1062543 w 1873170"/>
                <a:gd name="connsiteY50" fmla="*/ 1387062 h 1692747"/>
                <a:gd name="connsiteX51" fmla="*/ 841115 w 1873170"/>
                <a:gd name="connsiteY51" fmla="*/ 1387062 h 1692747"/>
                <a:gd name="connsiteX52" fmla="*/ 841115 w 1873170"/>
                <a:gd name="connsiteY52" fmla="*/ 1692747 h 1692747"/>
                <a:gd name="connsiteX53" fmla="*/ 586538 w 1873170"/>
                <a:gd name="connsiteY53" fmla="*/ 1692747 h 1692747"/>
                <a:gd name="connsiteX54" fmla="*/ 586538 w 1873170"/>
                <a:gd name="connsiteY54" fmla="*/ 1387712 h 1692747"/>
                <a:gd name="connsiteX55" fmla="*/ 364027 w 1873170"/>
                <a:gd name="connsiteY55" fmla="*/ 1387712 h 1692747"/>
                <a:gd name="connsiteX56" fmla="*/ 367493 w 1873170"/>
                <a:gd name="connsiteY56" fmla="*/ 1315130 h 1692747"/>
                <a:gd name="connsiteX57" fmla="*/ 423392 w 1873170"/>
                <a:gd name="connsiteY57" fmla="*/ 1008121 h 1692747"/>
                <a:gd name="connsiteX58" fmla="*/ 534106 w 1873170"/>
                <a:gd name="connsiteY58" fmla="*/ 732961 h 1692747"/>
                <a:gd name="connsiteX59" fmla="*/ 633987 w 1873170"/>
                <a:gd name="connsiteY59" fmla="*/ 610331 h 1692747"/>
                <a:gd name="connsiteX60" fmla="*/ 635720 w 1873170"/>
                <a:gd name="connsiteY60" fmla="*/ 607731 h 1692747"/>
                <a:gd name="connsiteX61" fmla="*/ 480591 w 1873170"/>
                <a:gd name="connsiteY61" fmla="*/ 326287 h 1692747"/>
                <a:gd name="connsiteX62" fmla="*/ 715018 w 1873170"/>
                <a:gd name="connsiteY62" fmla="*/ 141258 h 1692747"/>
                <a:gd name="connsiteX63" fmla="*/ 1244755 w 1873170"/>
                <a:gd name="connsiteY63" fmla="*/ 429 h 1692747"/>
                <a:gd name="connsiteX64" fmla="*/ 1466400 w 1873170"/>
                <a:gd name="connsiteY64" fmla="*/ 186758 h 1692747"/>
                <a:gd name="connsiteX65" fmla="*/ 1335103 w 1873170"/>
                <a:gd name="connsiteY65" fmla="*/ 467767 h 1692747"/>
                <a:gd name="connsiteX66" fmla="*/ 1338570 w 1873170"/>
                <a:gd name="connsiteY66" fmla="*/ 469934 h 1692747"/>
                <a:gd name="connsiteX67" fmla="*/ 1516882 w 1873170"/>
                <a:gd name="connsiteY67" fmla="*/ 643263 h 1692747"/>
                <a:gd name="connsiteX68" fmla="*/ 1545048 w 1873170"/>
                <a:gd name="connsiteY68" fmla="*/ 840642 h 1692747"/>
                <a:gd name="connsiteX69" fmla="*/ 1540931 w 1873170"/>
                <a:gd name="connsiteY69" fmla="*/ 851042 h 1692747"/>
                <a:gd name="connsiteX70" fmla="*/ 1524249 w 1873170"/>
                <a:gd name="connsiteY70" fmla="*/ 1051237 h 1692747"/>
                <a:gd name="connsiteX71" fmla="*/ 1526632 w 1873170"/>
                <a:gd name="connsiteY71" fmla="*/ 1060986 h 1692747"/>
                <a:gd name="connsiteX72" fmla="*/ 1425884 w 1873170"/>
                <a:gd name="connsiteY72" fmla="*/ 1329646 h 1692747"/>
                <a:gd name="connsiteX73" fmla="*/ 1389702 w 1873170"/>
                <a:gd name="connsiteY73" fmla="*/ 1378179 h 1692747"/>
                <a:gd name="connsiteX74" fmla="*/ 1384935 w 1873170"/>
                <a:gd name="connsiteY74" fmla="*/ 1389445 h 1692747"/>
                <a:gd name="connsiteX75" fmla="*/ 1384723 w 1873170"/>
                <a:gd name="connsiteY75" fmla="*/ 1692747 h 1692747"/>
                <a:gd name="connsiteX76" fmla="*/ 1070559 w 1873170"/>
                <a:gd name="connsiteY76" fmla="*/ 1692747 h 1692747"/>
                <a:gd name="connsiteX77" fmla="*/ 1070559 w 1873170"/>
                <a:gd name="connsiteY77" fmla="*/ 1415228 h 1692747"/>
                <a:gd name="connsiteX78" fmla="*/ 1088109 w 1873170"/>
                <a:gd name="connsiteY78" fmla="*/ 1413494 h 1692747"/>
                <a:gd name="connsiteX79" fmla="*/ 1087893 w 1873170"/>
                <a:gd name="connsiteY79" fmla="*/ 1346546 h 1692747"/>
                <a:gd name="connsiteX80" fmla="*/ 1035027 w 1873170"/>
                <a:gd name="connsiteY80" fmla="*/ 1022637 h 1692747"/>
                <a:gd name="connsiteX81" fmla="*/ 921930 w 1873170"/>
                <a:gd name="connsiteY81" fmla="*/ 729928 h 1692747"/>
                <a:gd name="connsiteX82" fmla="*/ 919546 w 1873170"/>
                <a:gd name="connsiteY82" fmla="*/ 720828 h 1692747"/>
                <a:gd name="connsiteX83" fmla="*/ 977612 w 1873170"/>
                <a:gd name="connsiteY83" fmla="*/ 562882 h 1692747"/>
                <a:gd name="connsiteX84" fmla="*/ 1112375 w 1873170"/>
                <a:gd name="connsiteY84" fmla="*/ 471017 h 1692747"/>
                <a:gd name="connsiteX85" fmla="*/ 1121475 w 1873170"/>
                <a:gd name="connsiteY85" fmla="*/ 468417 h 1692747"/>
                <a:gd name="connsiteX86" fmla="*/ 999061 w 1873170"/>
                <a:gd name="connsiteY86" fmla="*/ 337554 h 1692747"/>
                <a:gd name="connsiteX87" fmla="*/ 996895 w 1873170"/>
                <a:gd name="connsiteY87" fmla="*/ 159892 h 1692747"/>
                <a:gd name="connsiteX88" fmla="*/ 1244755 w 1873170"/>
                <a:gd name="connsiteY88" fmla="*/ 429 h 169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873170" h="1692747">
                  <a:moveTo>
                    <a:pt x="1663345" y="829592"/>
                  </a:moveTo>
                  <a:cubicBezTo>
                    <a:pt x="1718594" y="832625"/>
                    <a:pt x="1770809" y="876391"/>
                    <a:pt x="1782942" y="932506"/>
                  </a:cubicBezTo>
                  <a:cubicBezTo>
                    <a:pt x="1795942" y="993605"/>
                    <a:pt x="1766909" y="1059253"/>
                    <a:pt x="1697795" y="1086336"/>
                  </a:cubicBezTo>
                  <a:cubicBezTo>
                    <a:pt x="1707977" y="1095219"/>
                    <a:pt x="1718811" y="1103452"/>
                    <a:pt x="1727910" y="1113202"/>
                  </a:cubicBezTo>
                  <a:cubicBezTo>
                    <a:pt x="1761926" y="1149168"/>
                    <a:pt x="1784026" y="1192716"/>
                    <a:pt x="1802442" y="1237999"/>
                  </a:cubicBezTo>
                  <a:cubicBezTo>
                    <a:pt x="1844907" y="1342429"/>
                    <a:pt x="1869173" y="1451193"/>
                    <a:pt x="1873074" y="1564074"/>
                  </a:cubicBezTo>
                  <a:cubicBezTo>
                    <a:pt x="1873290" y="1568407"/>
                    <a:pt x="1873074" y="1572524"/>
                    <a:pt x="1873074" y="1577724"/>
                  </a:cubicBezTo>
                  <a:cubicBezTo>
                    <a:pt x="1825408" y="1577724"/>
                    <a:pt x="1779043" y="1577724"/>
                    <a:pt x="1731593" y="1577724"/>
                  </a:cubicBezTo>
                  <a:lnTo>
                    <a:pt x="1731593" y="1692747"/>
                  </a:lnTo>
                  <a:lnTo>
                    <a:pt x="1577114" y="1692747"/>
                  </a:lnTo>
                  <a:lnTo>
                    <a:pt x="1577114" y="1578374"/>
                  </a:lnTo>
                  <a:cubicBezTo>
                    <a:pt x="1530532" y="1578374"/>
                    <a:pt x="1483733" y="1578374"/>
                    <a:pt x="1436934" y="1578374"/>
                  </a:cubicBezTo>
                  <a:cubicBezTo>
                    <a:pt x="1436934" y="1560391"/>
                    <a:pt x="1435634" y="1543491"/>
                    <a:pt x="1437151" y="1526809"/>
                  </a:cubicBezTo>
                  <a:cubicBezTo>
                    <a:pt x="1446034" y="1421511"/>
                    <a:pt x="1470083" y="1319680"/>
                    <a:pt x="1512332" y="1222616"/>
                  </a:cubicBezTo>
                  <a:cubicBezTo>
                    <a:pt x="1527715" y="1187517"/>
                    <a:pt x="1545481" y="1153501"/>
                    <a:pt x="1570614" y="1124251"/>
                  </a:cubicBezTo>
                  <a:cubicBezTo>
                    <a:pt x="1582531" y="1110385"/>
                    <a:pt x="1596613" y="1098469"/>
                    <a:pt x="1609830" y="1085686"/>
                  </a:cubicBezTo>
                  <a:cubicBezTo>
                    <a:pt x="1573864" y="1071603"/>
                    <a:pt x="1546348" y="1046687"/>
                    <a:pt x="1531398" y="1008988"/>
                  </a:cubicBezTo>
                  <a:cubicBezTo>
                    <a:pt x="1520565" y="981472"/>
                    <a:pt x="1519699" y="953522"/>
                    <a:pt x="1527499" y="925140"/>
                  </a:cubicBezTo>
                  <a:cubicBezTo>
                    <a:pt x="1542231" y="871408"/>
                    <a:pt x="1595097" y="825909"/>
                    <a:pt x="1663345" y="829592"/>
                  </a:cubicBezTo>
                  <a:close/>
                  <a:moveTo>
                    <a:pt x="231945" y="502840"/>
                  </a:moveTo>
                  <a:cubicBezTo>
                    <a:pt x="280125" y="502975"/>
                    <a:pt x="328278" y="522475"/>
                    <a:pt x="364243" y="561365"/>
                  </a:cubicBezTo>
                  <a:cubicBezTo>
                    <a:pt x="438125" y="641096"/>
                    <a:pt x="425342" y="787126"/>
                    <a:pt x="311378" y="843458"/>
                  </a:cubicBezTo>
                  <a:cubicBezTo>
                    <a:pt x="324811" y="848875"/>
                    <a:pt x="339327" y="853641"/>
                    <a:pt x="352760" y="859925"/>
                  </a:cubicBezTo>
                  <a:cubicBezTo>
                    <a:pt x="379843" y="872708"/>
                    <a:pt x="401076" y="892641"/>
                    <a:pt x="416892" y="917990"/>
                  </a:cubicBezTo>
                  <a:cubicBezTo>
                    <a:pt x="419059" y="921673"/>
                    <a:pt x="420142" y="927523"/>
                    <a:pt x="418842" y="931639"/>
                  </a:cubicBezTo>
                  <a:cubicBezTo>
                    <a:pt x="390892" y="1018304"/>
                    <a:pt x="369443" y="1106485"/>
                    <a:pt x="355360" y="1196400"/>
                  </a:cubicBezTo>
                  <a:cubicBezTo>
                    <a:pt x="344310" y="1265948"/>
                    <a:pt x="337377" y="1335929"/>
                    <a:pt x="338894" y="1406561"/>
                  </a:cubicBezTo>
                  <a:cubicBezTo>
                    <a:pt x="338894" y="1408295"/>
                    <a:pt x="339111" y="1410028"/>
                    <a:pt x="339327" y="1413278"/>
                  </a:cubicBezTo>
                  <a:cubicBezTo>
                    <a:pt x="361210" y="1413278"/>
                    <a:pt x="383093" y="1413278"/>
                    <a:pt x="407142" y="1413278"/>
                  </a:cubicBezTo>
                  <a:cubicBezTo>
                    <a:pt x="404975" y="1418261"/>
                    <a:pt x="404109" y="1421511"/>
                    <a:pt x="402376" y="1424328"/>
                  </a:cubicBezTo>
                  <a:cubicBezTo>
                    <a:pt x="385693" y="1450760"/>
                    <a:pt x="368576" y="1476976"/>
                    <a:pt x="351894" y="1503625"/>
                  </a:cubicBezTo>
                  <a:cubicBezTo>
                    <a:pt x="349293" y="1507742"/>
                    <a:pt x="346044" y="1512292"/>
                    <a:pt x="346044" y="1516842"/>
                  </a:cubicBezTo>
                  <a:lnTo>
                    <a:pt x="345833" y="1692747"/>
                  </a:lnTo>
                  <a:lnTo>
                    <a:pt x="117464" y="1692747"/>
                  </a:lnTo>
                  <a:lnTo>
                    <a:pt x="117249" y="1518575"/>
                  </a:lnTo>
                  <a:cubicBezTo>
                    <a:pt x="117249" y="1514459"/>
                    <a:pt x="116383" y="1509476"/>
                    <a:pt x="113999" y="1506659"/>
                  </a:cubicBezTo>
                  <a:cubicBezTo>
                    <a:pt x="66767" y="1451627"/>
                    <a:pt x="40118" y="1386412"/>
                    <a:pt x="23001" y="1317297"/>
                  </a:cubicBezTo>
                  <a:cubicBezTo>
                    <a:pt x="-615" y="1222183"/>
                    <a:pt x="-6464" y="1125551"/>
                    <a:pt x="7402" y="1028270"/>
                  </a:cubicBezTo>
                  <a:cubicBezTo>
                    <a:pt x="12168" y="995338"/>
                    <a:pt x="21051" y="963489"/>
                    <a:pt x="36651" y="933590"/>
                  </a:cubicBezTo>
                  <a:cubicBezTo>
                    <a:pt x="59834" y="889391"/>
                    <a:pt x="95367" y="860358"/>
                    <a:pt x="143465" y="846708"/>
                  </a:cubicBezTo>
                  <a:cubicBezTo>
                    <a:pt x="146499" y="845842"/>
                    <a:pt x="149532" y="844975"/>
                    <a:pt x="152998" y="843892"/>
                  </a:cubicBezTo>
                  <a:cubicBezTo>
                    <a:pt x="37518" y="787126"/>
                    <a:pt x="24518" y="640663"/>
                    <a:pt x="99483" y="560498"/>
                  </a:cubicBezTo>
                  <a:cubicBezTo>
                    <a:pt x="135557" y="521933"/>
                    <a:pt x="183764" y="502704"/>
                    <a:pt x="231945" y="502840"/>
                  </a:cubicBezTo>
                  <a:close/>
                  <a:moveTo>
                    <a:pt x="715018" y="141258"/>
                  </a:moveTo>
                  <a:cubicBezTo>
                    <a:pt x="824866" y="141475"/>
                    <a:pt x="921496" y="218173"/>
                    <a:pt x="947062" y="325421"/>
                  </a:cubicBezTo>
                  <a:cubicBezTo>
                    <a:pt x="974795" y="442635"/>
                    <a:pt x="910447" y="567648"/>
                    <a:pt x="795616" y="606647"/>
                  </a:cubicBezTo>
                  <a:cubicBezTo>
                    <a:pt x="809699" y="622247"/>
                    <a:pt x="825515" y="638496"/>
                    <a:pt x="840032" y="655829"/>
                  </a:cubicBezTo>
                  <a:cubicBezTo>
                    <a:pt x="889430" y="714978"/>
                    <a:pt x="923013" y="783010"/>
                    <a:pt x="951612" y="853858"/>
                  </a:cubicBezTo>
                  <a:cubicBezTo>
                    <a:pt x="999711" y="973022"/>
                    <a:pt x="1032210" y="1096736"/>
                    <a:pt x="1049327" y="1224133"/>
                  </a:cubicBezTo>
                  <a:cubicBezTo>
                    <a:pt x="1056043" y="1274181"/>
                    <a:pt x="1058426" y="1324663"/>
                    <a:pt x="1062543" y="1374929"/>
                  </a:cubicBezTo>
                  <a:cubicBezTo>
                    <a:pt x="1062760" y="1378395"/>
                    <a:pt x="1062543" y="1382078"/>
                    <a:pt x="1062543" y="1387062"/>
                  </a:cubicBezTo>
                  <a:cubicBezTo>
                    <a:pt x="988662" y="1387062"/>
                    <a:pt x="915430" y="1387062"/>
                    <a:pt x="841115" y="1387062"/>
                  </a:cubicBezTo>
                  <a:lnTo>
                    <a:pt x="841115" y="1692747"/>
                  </a:lnTo>
                  <a:lnTo>
                    <a:pt x="586538" y="1692747"/>
                  </a:lnTo>
                  <a:lnTo>
                    <a:pt x="586538" y="1387712"/>
                  </a:lnTo>
                  <a:cubicBezTo>
                    <a:pt x="513306" y="1387712"/>
                    <a:pt x="439425" y="1387712"/>
                    <a:pt x="364027" y="1387712"/>
                  </a:cubicBezTo>
                  <a:cubicBezTo>
                    <a:pt x="365110" y="1362362"/>
                    <a:pt x="365543" y="1338746"/>
                    <a:pt x="367493" y="1315130"/>
                  </a:cubicBezTo>
                  <a:cubicBezTo>
                    <a:pt x="375943" y="1210916"/>
                    <a:pt x="395009" y="1108652"/>
                    <a:pt x="423392" y="1008121"/>
                  </a:cubicBezTo>
                  <a:cubicBezTo>
                    <a:pt x="450475" y="912573"/>
                    <a:pt x="484057" y="819409"/>
                    <a:pt x="534106" y="732961"/>
                  </a:cubicBezTo>
                  <a:cubicBezTo>
                    <a:pt x="560755" y="686812"/>
                    <a:pt x="591304" y="643480"/>
                    <a:pt x="633987" y="610331"/>
                  </a:cubicBezTo>
                  <a:cubicBezTo>
                    <a:pt x="634853" y="609680"/>
                    <a:pt x="635070" y="608597"/>
                    <a:pt x="635720" y="607731"/>
                  </a:cubicBezTo>
                  <a:cubicBezTo>
                    <a:pt x="518073" y="568082"/>
                    <a:pt x="452858" y="443285"/>
                    <a:pt x="480591" y="326287"/>
                  </a:cubicBezTo>
                  <a:cubicBezTo>
                    <a:pt x="506373" y="216874"/>
                    <a:pt x="603221" y="141042"/>
                    <a:pt x="715018" y="141258"/>
                  </a:cubicBezTo>
                  <a:close/>
                  <a:moveTo>
                    <a:pt x="1244755" y="429"/>
                  </a:moveTo>
                  <a:cubicBezTo>
                    <a:pt x="1348753" y="6279"/>
                    <a:pt x="1440617" y="82977"/>
                    <a:pt x="1466400" y="186758"/>
                  </a:cubicBezTo>
                  <a:cubicBezTo>
                    <a:pt x="1492833" y="293355"/>
                    <a:pt x="1446251" y="411219"/>
                    <a:pt x="1335103" y="467767"/>
                  </a:cubicBezTo>
                  <a:cubicBezTo>
                    <a:pt x="1336403" y="468634"/>
                    <a:pt x="1337486" y="469717"/>
                    <a:pt x="1338570" y="469934"/>
                  </a:cubicBezTo>
                  <a:cubicBezTo>
                    <a:pt x="1431734" y="492900"/>
                    <a:pt x="1487633" y="554649"/>
                    <a:pt x="1516882" y="643263"/>
                  </a:cubicBezTo>
                  <a:cubicBezTo>
                    <a:pt x="1538115" y="707395"/>
                    <a:pt x="1543965" y="773693"/>
                    <a:pt x="1545048" y="840642"/>
                  </a:cubicBezTo>
                  <a:cubicBezTo>
                    <a:pt x="1545048" y="844108"/>
                    <a:pt x="1543315" y="848441"/>
                    <a:pt x="1540931" y="851042"/>
                  </a:cubicBezTo>
                  <a:cubicBezTo>
                    <a:pt x="1487633" y="911057"/>
                    <a:pt x="1481566" y="984505"/>
                    <a:pt x="1524249" y="1051237"/>
                  </a:cubicBezTo>
                  <a:cubicBezTo>
                    <a:pt x="1525982" y="1054053"/>
                    <a:pt x="1527282" y="1057953"/>
                    <a:pt x="1526632" y="1060986"/>
                  </a:cubicBezTo>
                  <a:cubicBezTo>
                    <a:pt x="1508432" y="1156317"/>
                    <a:pt x="1479400" y="1247532"/>
                    <a:pt x="1425884" y="1329646"/>
                  </a:cubicBezTo>
                  <a:cubicBezTo>
                    <a:pt x="1414835" y="1346546"/>
                    <a:pt x="1401618" y="1361929"/>
                    <a:pt x="1389702" y="1378179"/>
                  </a:cubicBezTo>
                  <a:cubicBezTo>
                    <a:pt x="1387319" y="1381429"/>
                    <a:pt x="1384935" y="1385545"/>
                    <a:pt x="1384935" y="1389445"/>
                  </a:cubicBezTo>
                  <a:lnTo>
                    <a:pt x="1384723" y="1692747"/>
                  </a:lnTo>
                  <a:lnTo>
                    <a:pt x="1070559" y="1692747"/>
                  </a:lnTo>
                  <a:lnTo>
                    <a:pt x="1070559" y="1415228"/>
                  </a:lnTo>
                  <a:cubicBezTo>
                    <a:pt x="1076626" y="1414578"/>
                    <a:pt x="1081826" y="1414144"/>
                    <a:pt x="1088109" y="1413494"/>
                  </a:cubicBezTo>
                  <a:cubicBezTo>
                    <a:pt x="1088109" y="1390962"/>
                    <a:pt x="1088976" y="1368862"/>
                    <a:pt x="1087893" y="1346546"/>
                  </a:cubicBezTo>
                  <a:cubicBezTo>
                    <a:pt x="1082476" y="1236699"/>
                    <a:pt x="1063626" y="1128801"/>
                    <a:pt x="1035027" y="1022637"/>
                  </a:cubicBezTo>
                  <a:cubicBezTo>
                    <a:pt x="1007728" y="921023"/>
                    <a:pt x="973062" y="822226"/>
                    <a:pt x="921930" y="729928"/>
                  </a:cubicBezTo>
                  <a:cubicBezTo>
                    <a:pt x="920413" y="727328"/>
                    <a:pt x="919113" y="723645"/>
                    <a:pt x="919546" y="720828"/>
                  </a:cubicBezTo>
                  <a:cubicBezTo>
                    <a:pt x="929079" y="664496"/>
                    <a:pt x="944463" y="610331"/>
                    <a:pt x="977612" y="562882"/>
                  </a:cubicBezTo>
                  <a:cubicBezTo>
                    <a:pt x="1010978" y="515216"/>
                    <a:pt x="1056910" y="485967"/>
                    <a:pt x="1112375" y="471017"/>
                  </a:cubicBezTo>
                  <a:cubicBezTo>
                    <a:pt x="1114759" y="470367"/>
                    <a:pt x="1116925" y="469717"/>
                    <a:pt x="1121475" y="468417"/>
                  </a:cubicBezTo>
                  <a:cubicBezTo>
                    <a:pt x="1063843" y="438735"/>
                    <a:pt x="1022461" y="396269"/>
                    <a:pt x="999061" y="337554"/>
                  </a:cubicBezTo>
                  <a:cubicBezTo>
                    <a:pt x="975662" y="278839"/>
                    <a:pt x="974795" y="219257"/>
                    <a:pt x="996895" y="159892"/>
                  </a:cubicBezTo>
                  <a:cubicBezTo>
                    <a:pt x="1035027" y="57411"/>
                    <a:pt x="1133608" y="-5855"/>
                    <a:pt x="1244755" y="429"/>
                  </a:cubicBezTo>
                  <a:close/>
                </a:path>
              </a:pathLst>
            </a:custGeom>
            <a:solidFill>
              <a:schemeClr val="accent4"/>
            </a:solidFill>
            <a:ln w="60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3BC8447-F7ED-4B48-BD54-678F2B5A7CBD}"/>
                </a:ext>
              </a:extLst>
            </p:cNvPr>
            <p:cNvSpPr/>
            <p:nvPr/>
          </p:nvSpPr>
          <p:spPr>
            <a:xfrm>
              <a:off x="4794869" y="2803448"/>
              <a:ext cx="2781228" cy="2493501"/>
            </a:xfrm>
            <a:custGeom>
              <a:avLst/>
              <a:gdLst>
                <a:gd name="connsiteX0" fmla="*/ 30116 w 2781228"/>
                <a:gd name="connsiteY0" fmla="*/ 2210662 h 2493501"/>
                <a:gd name="connsiteX1" fmla="*/ 131947 w 2781228"/>
                <a:gd name="connsiteY1" fmla="*/ 2210879 h 2493501"/>
                <a:gd name="connsiteX2" fmla="*/ 149713 w 2781228"/>
                <a:gd name="connsiteY2" fmla="*/ 2228428 h 2493501"/>
                <a:gd name="connsiteX3" fmla="*/ 150580 w 2781228"/>
                <a:gd name="connsiteY3" fmla="*/ 2322676 h 2493501"/>
                <a:gd name="connsiteX4" fmla="*/ 174413 w 2781228"/>
                <a:gd name="connsiteY4" fmla="*/ 2346942 h 2493501"/>
                <a:gd name="connsiteX5" fmla="*/ 279494 w 2781228"/>
                <a:gd name="connsiteY5" fmla="*/ 2347159 h 2493501"/>
                <a:gd name="connsiteX6" fmla="*/ 498321 w 2781228"/>
                <a:gd name="connsiteY6" fmla="*/ 2347376 h 2493501"/>
                <a:gd name="connsiteX7" fmla="*/ 513054 w 2781228"/>
                <a:gd name="connsiteY7" fmla="*/ 2346726 h 2493501"/>
                <a:gd name="connsiteX8" fmla="*/ 513488 w 2781228"/>
                <a:gd name="connsiteY8" fmla="*/ 2336326 h 2493501"/>
                <a:gd name="connsiteX9" fmla="*/ 513486 w 2781228"/>
                <a:gd name="connsiteY9" fmla="*/ 2335002 h 2493501"/>
                <a:gd name="connsiteX10" fmla="*/ 741855 w 2781228"/>
                <a:gd name="connsiteY10" fmla="*/ 2335002 h 2493501"/>
                <a:gd name="connsiteX11" fmla="*/ 741849 w 2781228"/>
                <a:gd name="connsiteY11" fmla="*/ 2340009 h 2493501"/>
                <a:gd name="connsiteX12" fmla="*/ 742499 w 2781228"/>
                <a:gd name="connsiteY12" fmla="*/ 2346076 h 2493501"/>
                <a:gd name="connsiteX13" fmla="*/ 982560 w 2781228"/>
                <a:gd name="connsiteY13" fmla="*/ 2346076 h 2493501"/>
                <a:gd name="connsiteX14" fmla="*/ 982560 w 2781228"/>
                <a:gd name="connsiteY14" fmla="*/ 2335002 h 2493501"/>
                <a:gd name="connsiteX15" fmla="*/ 1237137 w 2781228"/>
                <a:gd name="connsiteY15" fmla="*/ 2335002 h 2493501"/>
                <a:gd name="connsiteX16" fmla="*/ 1237137 w 2781228"/>
                <a:gd name="connsiteY16" fmla="*/ 2346726 h 2493501"/>
                <a:gd name="connsiteX17" fmla="*/ 1466581 w 2781228"/>
                <a:gd name="connsiteY17" fmla="*/ 2346726 h 2493501"/>
                <a:gd name="connsiteX18" fmla="*/ 1466581 w 2781228"/>
                <a:gd name="connsiteY18" fmla="*/ 2335002 h 2493501"/>
                <a:gd name="connsiteX19" fmla="*/ 1780745 w 2781228"/>
                <a:gd name="connsiteY19" fmla="*/ 2335002 h 2493501"/>
                <a:gd name="connsiteX20" fmla="*/ 1780740 w 2781228"/>
                <a:gd name="connsiteY20" fmla="*/ 2341526 h 2493501"/>
                <a:gd name="connsiteX21" fmla="*/ 1781391 w 2781228"/>
                <a:gd name="connsiteY21" fmla="*/ 2346509 h 2493501"/>
                <a:gd name="connsiteX22" fmla="*/ 1973136 w 2781228"/>
                <a:gd name="connsiteY22" fmla="*/ 2346509 h 2493501"/>
                <a:gd name="connsiteX23" fmla="*/ 1973136 w 2781228"/>
                <a:gd name="connsiteY23" fmla="*/ 2335002 h 2493501"/>
                <a:gd name="connsiteX24" fmla="*/ 2127615 w 2781228"/>
                <a:gd name="connsiteY24" fmla="*/ 2335002 h 2493501"/>
                <a:gd name="connsiteX25" fmla="*/ 2127615 w 2781228"/>
                <a:gd name="connsiteY25" fmla="*/ 2347376 h 2493501"/>
                <a:gd name="connsiteX26" fmla="*/ 2138882 w 2781228"/>
                <a:gd name="connsiteY26" fmla="*/ 2347376 h 2493501"/>
                <a:gd name="connsiteX27" fmla="*/ 2600371 w 2781228"/>
                <a:gd name="connsiteY27" fmla="*/ 2347159 h 2493501"/>
                <a:gd name="connsiteX28" fmla="*/ 2631570 w 2781228"/>
                <a:gd name="connsiteY28" fmla="*/ 2315527 h 2493501"/>
                <a:gd name="connsiteX29" fmla="*/ 2631787 w 2781228"/>
                <a:gd name="connsiteY29" fmla="*/ 2229945 h 2493501"/>
                <a:gd name="connsiteX30" fmla="*/ 2650203 w 2781228"/>
                <a:gd name="connsiteY30" fmla="*/ 2211096 h 2493501"/>
                <a:gd name="connsiteX31" fmla="*/ 2762867 w 2781228"/>
                <a:gd name="connsiteY31" fmla="*/ 2211096 h 2493501"/>
                <a:gd name="connsiteX32" fmla="*/ 2781066 w 2781228"/>
                <a:gd name="connsiteY32" fmla="*/ 2228862 h 2493501"/>
                <a:gd name="connsiteX33" fmla="*/ 2781066 w 2781228"/>
                <a:gd name="connsiteY33" fmla="*/ 2474773 h 2493501"/>
                <a:gd name="connsiteX34" fmla="*/ 2762000 w 2781228"/>
                <a:gd name="connsiteY34" fmla="*/ 2493405 h 2493501"/>
                <a:gd name="connsiteX35" fmla="*/ 2745751 w 2781228"/>
                <a:gd name="connsiteY35" fmla="*/ 2493405 h 2493501"/>
                <a:gd name="connsiteX36" fmla="*/ 35533 w 2781228"/>
                <a:gd name="connsiteY36" fmla="*/ 2493405 h 2493501"/>
                <a:gd name="connsiteX37" fmla="*/ 11700 w 2781228"/>
                <a:gd name="connsiteY37" fmla="*/ 2492756 h 2493501"/>
                <a:gd name="connsiteX38" fmla="*/ 1084 w 2781228"/>
                <a:gd name="connsiteY38" fmla="*/ 2481923 h 2493501"/>
                <a:gd name="connsiteX39" fmla="*/ 0 w 2781228"/>
                <a:gd name="connsiteY39" fmla="*/ 2463506 h 2493501"/>
                <a:gd name="connsiteX40" fmla="*/ 0 w 2781228"/>
                <a:gd name="connsiteY40" fmla="*/ 2240345 h 2493501"/>
                <a:gd name="connsiteX41" fmla="*/ 30116 w 2781228"/>
                <a:gd name="connsiteY41" fmla="*/ 2210662 h 2493501"/>
                <a:gd name="connsiteX42" fmla="*/ 556187 w 2781228"/>
                <a:gd name="connsiteY42" fmla="*/ 185109 h 2493501"/>
                <a:gd name="connsiteX43" fmla="*/ 716516 w 2781228"/>
                <a:gd name="connsiteY43" fmla="*/ 185109 h 2493501"/>
                <a:gd name="connsiteX44" fmla="*/ 757032 w 2781228"/>
                <a:gd name="connsiteY44" fmla="*/ 227142 h 2493501"/>
                <a:gd name="connsiteX45" fmla="*/ 757032 w 2781228"/>
                <a:gd name="connsiteY45" fmla="*/ 423220 h 2493501"/>
                <a:gd name="connsiteX46" fmla="*/ 737533 w 2781228"/>
                <a:gd name="connsiteY46" fmla="*/ 467852 h 2493501"/>
                <a:gd name="connsiteX47" fmla="*/ 576119 w 2781228"/>
                <a:gd name="connsiteY47" fmla="*/ 613883 h 2493501"/>
                <a:gd name="connsiteX48" fmla="*/ 516321 w 2781228"/>
                <a:gd name="connsiteY48" fmla="*/ 610633 h 2493501"/>
                <a:gd name="connsiteX49" fmla="*/ 510038 w 2781228"/>
                <a:gd name="connsiteY49" fmla="*/ 587016 h 2493501"/>
                <a:gd name="connsiteX50" fmla="*/ 515671 w 2781228"/>
                <a:gd name="connsiteY50" fmla="*/ 221292 h 2493501"/>
                <a:gd name="connsiteX51" fmla="*/ 556187 w 2781228"/>
                <a:gd name="connsiteY51" fmla="*/ 185109 h 2493501"/>
                <a:gd name="connsiteX52" fmla="*/ 1200583 w 2781228"/>
                <a:gd name="connsiteY52" fmla="*/ 84400 h 2493501"/>
                <a:gd name="connsiteX53" fmla="*/ 1231295 w 2781228"/>
                <a:gd name="connsiteY53" fmla="*/ 98862 h 2493501"/>
                <a:gd name="connsiteX54" fmla="*/ 1294127 w 2781228"/>
                <a:gd name="connsiteY54" fmla="*/ 161694 h 2493501"/>
                <a:gd name="connsiteX55" fmla="*/ 1293910 w 2781228"/>
                <a:gd name="connsiteY55" fmla="*/ 222359 h 2493501"/>
                <a:gd name="connsiteX56" fmla="*/ 248519 w 2781228"/>
                <a:gd name="connsiteY56" fmla="*/ 1247384 h 2493501"/>
                <a:gd name="connsiteX57" fmla="*/ 208653 w 2781228"/>
                <a:gd name="connsiteY57" fmla="*/ 1263417 h 2493501"/>
                <a:gd name="connsiteX58" fmla="*/ 56990 w 2781228"/>
                <a:gd name="connsiteY58" fmla="*/ 1263201 h 2493501"/>
                <a:gd name="connsiteX59" fmla="*/ 16041 w 2781228"/>
                <a:gd name="connsiteY59" fmla="*/ 1231568 h 2493501"/>
                <a:gd name="connsiteX60" fmla="*/ 27307 w 2781228"/>
                <a:gd name="connsiteY60" fmla="*/ 1199502 h 2493501"/>
                <a:gd name="connsiteX61" fmla="*/ 1169546 w 2781228"/>
                <a:gd name="connsiteY61" fmla="*/ 98862 h 2493501"/>
                <a:gd name="connsiteX62" fmla="*/ 1200583 w 2781228"/>
                <a:gd name="connsiteY62" fmla="*/ 84400 h 2493501"/>
                <a:gd name="connsiteX63" fmla="*/ 1274612 w 2781228"/>
                <a:gd name="connsiteY63" fmla="*/ 1381 h 2493501"/>
                <a:gd name="connsiteX64" fmla="*/ 1490190 w 2781228"/>
                <a:gd name="connsiteY64" fmla="*/ 68546 h 2493501"/>
                <a:gd name="connsiteX65" fmla="*/ 1514889 w 2781228"/>
                <a:gd name="connsiteY65" fmla="*/ 83062 h 2493501"/>
                <a:gd name="connsiteX66" fmla="*/ 2635895 w 2781228"/>
                <a:gd name="connsiteY66" fmla="*/ 1173736 h 2493501"/>
                <a:gd name="connsiteX67" fmla="*/ 2650628 w 2781228"/>
                <a:gd name="connsiteY67" fmla="*/ 1211435 h 2493501"/>
                <a:gd name="connsiteX68" fmla="*/ 2609029 w 2781228"/>
                <a:gd name="connsiteY68" fmla="*/ 1242634 h 2493501"/>
                <a:gd name="connsiteX69" fmla="*/ 2469282 w 2781228"/>
                <a:gd name="connsiteY69" fmla="*/ 1242634 h 2493501"/>
                <a:gd name="connsiteX70" fmla="*/ 2422050 w 2781228"/>
                <a:gd name="connsiteY70" fmla="*/ 1223568 h 2493501"/>
                <a:gd name="connsiteX71" fmla="*/ 1244062 w 2781228"/>
                <a:gd name="connsiteY71" fmla="*/ 65729 h 2493501"/>
                <a:gd name="connsiteX72" fmla="*/ 1239512 w 2781228"/>
                <a:gd name="connsiteY72" fmla="*/ 12647 h 2493501"/>
                <a:gd name="connsiteX73" fmla="*/ 1274612 w 2781228"/>
                <a:gd name="connsiteY73" fmla="*/ 1381 h 2493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781228" h="2493501">
                  <a:moveTo>
                    <a:pt x="30116" y="2210662"/>
                  </a:moveTo>
                  <a:cubicBezTo>
                    <a:pt x="64132" y="2210662"/>
                    <a:pt x="97931" y="2210662"/>
                    <a:pt x="131947" y="2210879"/>
                  </a:cubicBezTo>
                  <a:cubicBezTo>
                    <a:pt x="147547" y="2211096"/>
                    <a:pt x="149280" y="2212829"/>
                    <a:pt x="149713" y="2228428"/>
                  </a:cubicBezTo>
                  <a:cubicBezTo>
                    <a:pt x="150363" y="2259845"/>
                    <a:pt x="150363" y="2291260"/>
                    <a:pt x="150580" y="2322676"/>
                  </a:cubicBezTo>
                  <a:cubicBezTo>
                    <a:pt x="150797" y="2343259"/>
                    <a:pt x="153830" y="2346726"/>
                    <a:pt x="174413" y="2346942"/>
                  </a:cubicBezTo>
                  <a:cubicBezTo>
                    <a:pt x="209512" y="2347376"/>
                    <a:pt x="244394" y="2347159"/>
                    <a:pt x="279494" y="2347159"/>
                  </a:cubicBezTo>
                  <a:cubicBezTo>
                    <a:pt x="352508" y="2347159"/>
                    <a:pt x="425307" y="2347376"/>
                    <a:pt x="498321" y="2347376"/>
                  </a:cubicBezTo>
                  <a:cubicBezTo>
                    <a:pt x="503521" y="2346726"/>
                    <a:pt x="507638" y="2346726"/>
                    <a:pt x="513054" y="2346726"/>
                  </a:cubicBezTo>
                  <a:cubicBezTo>
                    <a:pt x="513271" y="2342176"/>
                    <a:pt x="513488" y="2339359"/>
                    <a:pt x="513488" y="2336326"/>
                  </a:cubicBezTo>
                  <a:lnTo>
                    <a:pt x="513486" y="2335002"/>
                  </a:lnTo>
                  <a:lnTo>
                    <a:pt x="741855" y="2335002"/>
                  </a:lnTo>
                  <a:lnTo>
                    <a:pt x="741849" y="2340009"/>
                  </a:lnTo>
                  <a:cubicBezTo>
                    <a:pt x="741849" y="2341742"/>
                    <a:pt x="742282" y="2343476"/>
                    <a:pt x="742499" y="2346076"/>
                  </a:cubicBezTo>
                  <a:cubicBezTo>
                    <a:pt x="822447" y="2346076"/>
                    <a:pt x="902179" y="2346076"/>
                    <a:pt x="982560" y="2346076"/>
                  </a:cubicBezTo>
                  <a:lnTo>
                    <a:pt x="982560" y="2335002"/>
                  </a:lnTo>
                  <a:lnTo>
                    <a:pt x="1237137" y="2335002"/>
                  </a:lnTo>
                  <a:lnTo>
                    <a:pt x="1237137" y="2346726"/>
                  </a:lnTo>
                  <a:cubicBezTo>
                    <a:pt x="1313619" y="2346726"/>
                    <a:pt x="1389667" y="2346726"/>
                    <a:pt x="1466581" y="2346726"/>
                  </a:cubicBezTo>
                  <a:lnTo>
                    <a:pt x="1466581" y="2335002"/>
                  </a:lnTo>
                  <a:lnTo>
                    <a:pt x="1780745" y="2335002"/>
                  </a:lnTo>
                  <a:lnTo>
                    <a:pt x="1780740" y="2341526"/>
                  </a:lnTo>
                  <a:cubicBezTo>
                    <a:pt x="1780740" y="2342826"/>
                    <a:pt x="1781174" y="2344343"/>
                    <a:pt x="1781391" y="2346509"/>
                  </a:cubicBezTo>
                  <a:cubicBezTo>
                    <a:pt x="1845306" y="2346509"/>
                    <a:pt x="1909004" y="2346509"/>
                    <a:pt x="1973136" y="2346509"/>
                  </a:cubicBezTo>
                  <a:lnTo>
                    <a:pt x="1973136" y="2335002"/>
                  </a:lnTo>
                  <a:lnTo>
                    <a:pt x="2127615" y="2335002"/>
                  </a:lnTo>
                  <a:lnTo>
                    <a:pt x="2127615" y="2347376"/>
                  </a:lnTo>
                  <a:cubicBezTo>
                    <a:pt x="2131299" y="2347376"/>
                    <a:pt x="2135199" y="2347376"/>
                    <a:pt x="2138882" y="2347376"/>
                  </a:cubicBezTo>
                  <a:cubicBezTo>
                    <a:pt x="2292712" y="2347376"/>
                    <a:pt x="2446541" y="2347159"/>
                    <a:pt x="2600371" y="2347159"/>
                  </a:cubicBezTo>
                  <a:cubicBezTo>
                    <a:pt x="2629403" y="2347159"/>
                    <a:pt x="2631353" y="2344776"/>
                    <a:pt x="2631570" y="2315527"/>
                  </a:cubicBezTo>
                  <a:cubicBezTo>
                    <a:pt x="2631570" y="2286927"/>
                    <a:pt x="2631570" y="2258544"/>
                    <a:pt x="2631787" y="2229945"/>
                  </a:cubicBezTo>
                  <a:cubicBezTo>
                    <a:pt x="2632003" y="2213262"/>
                    <a:pt x="2633737" y="2211312"/>
                    <a:pt x="2650203" y="2211096"/>
                  </a:cubicBezTo>
                  <a:cubicBezTo>
                    <a:pt x="2687685" y="2210879"/>
                    <a:pt x="2725384" y="2210879"/>
                    <a:pt x="2762867" y="2211096"/>
                  </a:cubicBezTo>
                  <a:cubicBezTo>
                    <a:pt x="2779117" y="2211312"/>
                    <a:pt x="2781066" y="2213046"/>
                    <a:pt x="2781066" y="2228862"/>
                  </a:cubicBezTo>
                  <a:cubicBezTo>
                    <a:pt x="2781283" y="2310760"/>
                    <a:pt x="2781283" y="2392658"/>
                    <a:pt x="2781066" y="2474773"/>
                  </a:cubicBezTo>
                  <a:cubicBezTo>
                    <a:pt x="2781066" y="2490806"/>
                    <a:pt x="2778250" y="2492972"/>
                    <a:pt x="2762000" y="2493405"/>
                  </a:cubicBezTo>
                  <a:cubicBezTo>
                    <a:pt x="2756584" y="2493622"/>
                    <a:pt x="2751167" y="2493405"/>
                    <a:pt x="2745751" y="2493405"/>
                  </a:cubicBezTo>
                  <a:cubicBezTo>
                    <a:pt x="1842273" y="2493405"/>
                    <a:pt x="938794" y="2493405"/>
                    <a:pt x="35533" y="2493405"/>
                  </a:cubicBezTo>
                  <a:cubicBezTo>
                    <a:pt x="27516" y="2493405"/>
                    <a:pt x="19717" y="2493189"/>
                    <a:pt x="11700" y="2492756"/>
                  </a:cubicBezTo>
                  <a:cubicBezTo>
                    <a:pt x="5200" y="2492322"/>
                    <a:pt x="1084" y="2489289"/>
                    <a:pt x="1084" y="2481923"/>
                  </a:cubicBezTo>
                  <a:cubicBezTo>
                    <a:pt x="1084" y="2475856"/>
                    <a:pt x="0" y="2469789"/>
                    <a:pt x="0" y="2463506"/>
                  </a:cubicBezTo>
                  <a:cubicBezTo>
                    <a:pt x="0" y="2389191"/>
                    <a:pt x="0" y="2314660"/>
                    <a:pt x="0" y="2240345"/>
                  </a:cubicBezTo>
                  <a:cubicBezTo>
                    <a:pt x="0" y="2210879"/>
                    <a:pt x="0" y="2210662"/>
                    <a:pt x="30116" y="2210662"/>
                  </a:cubicBezTo>
                  <a:close/>
                  <a:moveTo>
                    <a:pt x="556187" y="185109"/>
                  </a:moveTo>
                  <a:cubicBezTo>
                    <a:pt x="609702" y="184676"/>
                    <a:pt x="663001" y="184676"/>
                    <a:pt x="716516" y="185109"/>
                  </a:cubicBezTo>
                  <a:cubicBezTo>
                    <a:pt x="742083" y="185326"/>
                    <a:pt x="756816" y="200925"/>
                    <a:pt x="757032" y="227142"/>
                  </a:cubicBezTo>
                  <a:cubicBezTo>
                    <a:pt x="757249" y="260724"/>
                    <a:pt x="756816" y="391371"/>
                    <a:pt x="757032" y="423220"/>
                  </a:cubicBezTo>
                  <a:cubicBezTo>
                    <a:pt x="757249" y="441203"/>
                    <a:pt x="751399" y="455503"/>
                    <a:pt x="737533" y="467852"/>
                  </a:cubicBezTo>
                  <a:cubicBezTo>
                    <a:pt x="683367" y="516168"/>
                    <a:pt x="629852" y="565134"/>
                    <a:pt x="576119" y="613883"/>
                  </a:cubicBezTo>
                  <a:cubicBezTo>
                    <a:pt x="555970" y="632082"/>
                    <a:pt x="528671" y="630999"/>
                    <a:pt x="516321" y="610633"/>
                  </a:cubicBezTo>
                  <a:cubicBezTo>
                    <a:pt x="512204" y="603916"/>
                    <a:pt x="510038" y="595033"/>
                    <a:pt x="510038" y="587016"/>
                  </a:cubicBezTo>
                  <a:cubicBezTo>
                    <a:pt x="510688" y="506852"/>
                    <a:pt x="515021" y="226925"/>
                    <a:pt x="515671" y="221292"/>
                  </a:cubicBezTo>
                  <a:cubicBezTo>
                    <a:pt x="518921" y="197242"/>
                    <a:pt x="531921" y="185326"/>
                    <a:pt x="556187" y="185109"/>
                  </a:cubicBezTo>
                  <a:close/>
                  <a:moveTo>
                    <a:pt x="1200583" y="84400"/>
                  </a:moveTo>
                  <a:cubicBezTo>
                    <a:pt x="1211091" y="84400"/>
                    <a:pt x="1221545" y="89221"/>
                    <a:pt x="1231295" y="98862"/>
                  </a:cubicBezTo>
                  <a:cubicBezTo>
                    <a:pt x="1252311" y="119662"/>
                    <a:pt x="1273328" y="140678"/>
                    <a:pt x="1294127" y="161694"/>
                  </a:cubicBezTo>
                  <a:cubicBezTo>
                    <a:pt x="1313410" y="181194"/>
                    <a:pt x="1313410" y="203293"/>
                    <a:pt x="1293910" y="222359"/>
                  </a:cubicBezTo>
                  <a:cubicBezTo>
                    <a:pt x="1133581" y="379655"/>
                    <a:pt x="365949" y="1132121"/>
                    <a:pt x="248519" y="1247384"/>
                  </a:cubicBezTo>
                  <a:cubicBezTo>
                    <a:pt x="237252" y="1258434"/>
                    <a:pt x="224036" y="1263417"/>
                    <a:pt x="208653" y="1263417"/>
                  </a:cubicBezTo>
                  <a:cubicBezTo>
                    <a:pt x="183737" y="1263201"/>
                    <a:pt x="82556" y="1263417"/>
                    <a:pt x="56990" y="1263201"/>
                  </a:cubicBezTo>
                  <a:cubicBezTo>
                    <a:pt x="33157" y="1262984"/>
                    <a:pt x="20157" y="1253018"/>
                    <a:pt x="16041" y="1231568"/>
                  </a:cubicBezTo>
                  <a:cubicBezTo>
                    <a:pt x="13657" y="1219002"/>
                    <a:pt x="18207" y="1208169"/>
                    <a:pt x="27307" y="1199502"/>
                  </a:cubicBezTo>
                  <a:cubicBezTo>
                    <a:pt x="157304" y="1074272"/>
                    <a:pt x="1082882" y="182277"/>
                    <a:pt x="1169546" y="98862"/>
                  </a:cubicBezTo>
                  <a:cubicBezTo>
                    <a:pt x="1179513" y="89221"/>
                    <a:pt x="1190075" y="84400"/>
                    <a:pt x="1200583" y="84400"/>
                  </a:cubicBezTo>
                  <a:close/>
                  <a:moveTo>
                    <a:pt x="1274612" y="1381"/>
                  </a:moveTo>
                  <a:cubicBezTo>
                    <a:pt x="1320327" y="14814"/>
                    <a:pt x="1464190" y="59446"/>
                    <a:pt x="1490190" y="68546"/>
                  </a:cubicBezTo>
                  <a:cubicBezTo>
                    <a:pt x="1499073" y="71579"/>
                    <a:pt x="1508172" y="76562"/>
                    <a:pt x="1514889" y="83062"/>
                  </a:cubicBezTo>
                  <a:cubicBezTo>
                    <a:pt x="1573604" y="139611"/>
                    <a:pt x="2598412" y="1137337"/>
                    <a:pt x="2635895" y="1173736"/>
                  </a:cubicBezTo>
                  <a:cubicBezTo>
                    <a:pt x="2646511" y="1184136"/>
                    <a:pt x="2653228" y="1196052"/>
                    <a:pt x="2650628" y="1211435"/>
                  </a:cubicBezTo>
                  <a:cubicBezTo>
                    <a:pt x="2646945" y="1232018"/>
                    <a:pt x="2633078" y="1242418"/>
                    <a:pt x="2609029" y="1242634"/>
                  </a:cubicBezTo>
                  <a:cubicBezTo>
                    <a:pt x="2584546" y="1242634"/>
                    <a:pt x="2491382" y="1242201"/>
                    <a:pt x="2469282" y="1242634"/>
                  </a:cubicBezTo>
                  <a:cubicBezTo>
                    <a:pt x="2450650" y="1242851"/>
                    <a:pt x="2435700" y="1237001"/>
                    <a:pt x="2422050" y="1223568"/>
                  </a:cubicBezTo>
                  <a:cubicBezTo>
                    <a:pt x="2316319" y="1118921"/>
                    <a:pt x="1302994" y="124011"/>
                    <a:pt x="1244062" y="65729"/>
                  </a:cubicBezTo>
                  <a:cubicBezTo>
                    <a:pt x="1227379" y="49263"/>
                    <a:pt x="1225645" y="28464"/>
                    <a:pt x="1239512" y="12647"/>
                  </a:cubicBezTo>
                  <a:cubicBezTo>
                    <a:pt x="1248829" y="2031"/>
                    <a:pt x="1261178" y="-2519"/>
                    <a:pt x="1274612" y="1381"/>
                  </a:cubicBezTo>
                  <a:close/>
                </a:path>
              </a:pathLst>
            </a:custGeom>
            <a:solidFill>
              <a:schemeClr val="accent1"/>
            </a:solidFill>
            <a:ln w="60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D49D66-BA2D-4E7A-983D-8EBDF54A8B2B}"/>
              </a:ext>
            </a:extLst>
          </p:cNvPr>
          <p:cNvSpPr/>
          <p:nvPr/>
        </p:nvSpPr>
        <p:spPr>
          <a:xfrm>
            <a:off x="2645783" y="1876923"/>
            <a:ext cx="5338140" cy="90205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752A6D-1110-4186-A844-39290B765D1B}"/>
              </a:ext>
            </a:extLst>
          </p:cNvPr>
          <p:cNvSpPr/>
          <p:nvPr/>
        </p:nvSpPr>
        <p:spPr>
          <a:xfrm>
            <a:off x="2751904" y="1985949"/>
            <a:ext cx="684000" cy="6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accent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5C8A31-963B-482E-8F92-A70248676958}"/>
              </a:ext>
            </a:extLst>
          </p:cNvPr>
          <p:cNvGrpSpPr/>
          <p:nvPr/>
        </p:nvGrpSpPr>
        <p:grpSpPr>
          <a:xfrm>
            <a:off x="3553179" y="1988606"/>
            <a:ext cx="4331217" cy="678692"/>
            <a:chOff x="803640" y="3362835"/>
            <a:chExt cx="2059657" cy="6786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CA21D8-E8CB-490D-A007-7D150C426481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8F23EA-AEB6-4BA6-8DBF-63150198E5A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6511A1F-A4EC-4A59-80D3-9D47A6DC1BDB}"/>
              </a:ext>
            </a:extLst>
          </p:cNvPr>
          <p:cNvSpPr txBox="1"/>
          <p:nvPr/>
        </p:nvSpPr>
        <p:spPr>
          <a:xfrm>
            <a:off x="2884552" y="2127894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6E360E-4ECC-43E2-AE8F-FA734AAEBF9E}"/>
              </a:ext>
            </a:extLst>
          </p:cNvPr>
          <p:cNvSpPr/>
          <p:nvPr/>
        </p:nvSpPr>
        <p:spPr>
          <a:xfrm>
            <a:off x="3742897" y="2953075"/>
            <a:ext cx="5338140" cy="90205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A4FBAB-59AA-4D13-A8C9-0D4632F16216}"/>
              </a:ext>
            </a:extLst>
          </p:cNvPr>
          <p:cNvSpPr/>
          <p:nvPr/>
        </p:nvSpPr>
        <p:spPr>
          <a:xfrm>
            <a:off x="3849017" y="3062102"/>
            <a:ext cx="684000" cy="68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C24E79-1FF2-421E-9DE5-E075AD799A31}"/>
              </a:ext>
            </a:extLst>
          </p:cNvPr>
          <p:cNvGrpSpPr/>
          <p:nvPr/>
        </p:nvGrpSpPr>
        <p:grpSpPr>
          <a:xfrm>
            <a:off x="4647498" y="3064759"/>
            <a:ext cx="4331217" cy="678692"/>
            <a:chOff x="803640" y="3362835"/>
            <a:chExt cx="2059657" cy="67869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28A110-968D-41DD-ABA5-B9E5E10ED21F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F1C45E-7049-49B3-AF9B-FDA90C05E62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3B6F3E9-410A-40DF-B545-92CD7147A5DF}"/>
              </a:ext>
            </a:extLst>
          </p:cNvPr>
          <p:cNvSpPr txBox="1"/>
          <p:nvPr/>
        </p:nvSpPr>
        <p:spPr>
          <a:xfrm>
            <a:off x="3981665" y="3204047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0F0EFB-F6C1-47B6-91BD-D8F39D3C9D78}"/>
              </a:ext>
            </a:extLst>
          </p:cNvPr>
          <p:cNvSpPr/>
          <p:nvPr/>
        </p:nvSpPr>
        <p:spPr>
          <a:xfrm>
            <a:off x="5928741" y="5105383"/>
            <a:ext cx="5326161" cy="90205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4D4CF0-8E0A-4B96-AC17-0F5F483A34DD}"/>
              </a:ext>
            </a:extLst>
          </p:cNvPr>
          <p:cNvSpPr/>
          <p:nvPr/>
        </p:nvSpPr>
        <p:spPr>
          <a:xfrm>
            <a:off x="6034861" y="5214409"/>
            <a:ext cx="684000" cy="6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049480-CC12-4EA2-B74E-FB8ACFA4B751}"/>
              </a:ext>
            </a:extLst>
          </p:cNvPr>
          <p:cNvGrpSpPr/>
          <p:nvPr/>
        </p:nvGrpSpPr>
        <p:grpSpPr>
          <a:xfrm>
            <a:off x="6836137" y="5217066"/>
            <a:ext cx="4331217" cy="678692"/>
            <a:chOff x="803640" y="3362835"/>
            <a:chExt cx="2059657" cy="67869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147D3D-AD33-423E-AC0C-1A34E041E28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FCAFA37-B6DD-4B45-ACA9-DFBC8A1A38E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F290D48-012C-40E6-B0EB-CD81AFC5CF7E}"/>
              </a:ext>
            </a:extLst>
          </p:cNvPr>
          <p:cNvSpPr txBox="1"/>
          <p:nvPr/>
        </p:nvSpPr>
        <p:spPr>
          <a:xfrm>
            <a:off x="6167509" y="5356354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BC6F19-FB4F-48A7-A6A0-CDADE566D459}"/>
              </a:ext>
            </a:extLst>
          </p:cNvPr>
          <p:cNvSpPr/>
          <p:nvPr/>
        </p:nvSpPr>
        <p:spPr>
          <a:xfrm>
            <a:off x="4840011" y="4029229"/>
            <a:ext cx="5326161" cy="90205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AA9A1-AE27-4AD9-BE12-373F6CE8C57C}"/>
              </a:ext>
            </a:extLst>
          </p:cNvPr>
          <p:cNvSpPr/>
          <p:nvPr/>
        </p:nvSpPr>
        <p:spPr>
          <a:xfrm>
            <a:off x="4946131" y="4138255"/>
            <a:ext cx="684000" cy="6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89C4B6-C8EB-4676-8227-4CD2F95E25A4}"/>
              </a:ext>
            </a:extLst>
          </p:cNvPr>
          <p:cNvGrpSpPr/>
          <p:nvPr/>
        </p:nvGrpSpPr>
        <p:grpSpPr>
          <a:xfrm>
            <a:off x="5741817" y="4140912"/>
            <a:ext cx="4331217" cy="678692"/>
            <a:chOff x="803640" y="3362835"/>
            <a:chExt cx="2059657" cy="67869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7117996-ABB4-484E-A684-9EAF949FBF5A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2FE74C7-FD1A-4421-8E8B-9AC564D24C83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36C2157-0755-4453-A94D-9F8F4AAD34BE}"/>
              </a:ext>
            </a:extLst>
          </p:cNvPr>
          <p:cNvSpPr txBox="1"/>
          <p:nvPr/>
        </p:nvSpPr>
        <p:spPr>
          <a:xfrm>
            <a:off x="5078779" y="4280200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25595DD-6503-4D27-8987-FAC8BACDCB65}"/>
              </a:ext>
            </a:extLst>
          </p:cNvPr>
          <p:cNvCxnSpPr>
            <a:cxnSpLocks/>
          </p:cNvCxnSpPr>
          <p:nvPr/>
        </p:nvCxnSpPr>
        <p:spPr>
          <a:xfrm flipH="1" flipV="1">
            <a:off x="1219264" y="1915837"/>
            <a:ext cx="4906749" cy="4746598"/>
          </a:xfrm>
          <a:prstGeom prst="line">
            <a:avLst/>
          </a:prstGeom>
          <a:ln w="381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41ADB0F-0D91-4338-87EB-EA6F02CA8945}"/>
              </a:ext>
            </a:extLst>
          </p:cNvPr>
          <p:cNvSpPr/>
          <p:nvPr/>
        </p:nvSpPr>
        <p:spPr>
          <a:xfrm rot="18900000">
            <a:off x="1020765" y="1725581"/>
            <a:ext cx="286380" cy="246879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cxnSp>
        <p:nvCxnSpPr>
          <p:cNvPr id="29" name="Elbow Connector 50">
            <a:extLst>
              <a:ext uri="{FF2B5EF4-FFF2-40B4-BE49-F238E27FC236}">
                <a16:creationId xmlns:a16="http://schemas.microsoft.com/office/drawing/2014/main" id="{F8C80C85-7490-4A29-AEFD-0C68BCAF9EA9}"/>
              </a:ext>
            </a:extLst>
          </p:cNvPr>
          <p:cNvCxnSpPr>
            <a:stCxn id="33" idx="2"/>
            <a:endCxn id="32" idx="4"/>
          </p:cNvCxnSpPr>
          <p:nvPr/>
        </p:nvCxnSpPr>
        <p:spPr>
          <a:xfrm rot="10800000">
            <a:off x="1657000" y="2439537"/>
            <a:ext cx="1011488" cy="980980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51">
            <a:extLst>
              <a:ext uri="{FF2B5EF4-FFF2-40B4-BE49-F238E27FC236}">
                <a16:creationId xmlns:a16="http://schemas.microsoft.com/office/drawing/2014/main" id="{3A34AECB-E638-4113-9016-078AC4623172}"/>
              </a:ext>
            </a:extLst>
          </p:cNvPr>
          <p:cNvCxnSpPr>
            <a:stCxn id="34" idx="2"/>
            <a:endCxn id="33" idx="4"/>
          </p:cNvCxnSpPr>
          <p:nvPr/>
        </p:nvCxnSpPr>
        <p:spPr>
          <a:xfrm rot="10800000">
            <a:off x="2780076" y="3532104"/>
            <a:ext cx="1011488" cy="980980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52">
            <a:extLst>
              <a:ext uri="{FF2B5EF4-FFF2-40B4-BE49-F238E27FC236}">
                <a16:creationId xmlns:a16="http://schemas.microsoft.com/office/drawing/2014/main" id="{6326691A-BA4A-4184-85C3-89E58FB60C45}"/>
              </a:ext>
            </a:extLst>
          </p:cNvPr>
          <p:cNvCxnSpPr>
            <a:stCxn id="35" idx="2"/>
            <a:endCxn id="34" idx="4"/>
          </p:cNvCxnSpPr>
          <p:nvPr/>
        </p:nvCxnSpPr>
        <p:spPr>
          <a:xfrm rot="10800000">
            <a:off x="3903152" y="4624673"/>
            <a:ext cx="1011488" cy="980979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5150246-87A9-4347-BEA0-665069FAB8B2}"/>
              </a:ext>
            </a:extLst>
          </p:cNvPr>
          <p:cNvSpPr/>
          <p:nvPr/>
        </p:nvSpPr>
        <p:spPr>
          <a:xfrm>
            <a:off x="1545413" y="2216363"/>
            <a:ext cx="223175" cy="2231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6D23AF1-FEB7-4854-8F15-30F20E8954A7}"/>
              </a:ext>
            </a:extLst>
          </p:cNvPr>
          <p:cNvSpPr/>
          <p:nvPr/>
        </p:nvSpPr>
        <p:spPr>
          <a:xfrm>
            <a:off x="2668489" y="3308930"/>
            <a:ext cx="223175" cy="2231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E50BCAF-DD65-4E65-B9FE-879D640B335A}"/>
              </a:ext>
            </a:extLst>
          </p:cNvPr>
          <p:cNvSpPr/>
          <p:nvPr/>
        </p:nvSpPr>
        <p:spPr>
          <a:xfrm>
            <a:off x="3791565" y="4401497"/>
            <a:ext cx="223175" cy="2231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271B722-1532-4677-9416-8AADE4E82871}"/>
              </a:ext>
            </a:extLst>
          </p:cNvPr>
          <p:cNvSpPr/>
          <p:nvPr/>
        </p:nvSpPr>
        <p:spPr>
          <a:xfrm>
            <a:off x="4914641" y="5494063"/>
            <a:ext cx="223175" cy="2231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96CD698-AC63-4A78-BC03-90AB12BFC517}"/>
              </a:ext>
            </a:extLst>
          </p:cNvPr>
          <p:cNvSpPr/>
          <p:nvPr/>
        </p:nvSpPr>
        <p:spPr>
          <a:xfrm>
            <a:off x="1019049" y="3239840"/>
            <a:ext cx="667399" cy="6673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FA4705-55D9-4A3F-85F1-77345C006438}"/>
              </a:ext>
            </a:extLst>
          </p:cNvPr>
          <p:cNvSpPr/>
          <p:nvPr/>
        </p:nvSpPr>
        <p:spPr>
          <a:xfrm>
            <a:off x="2120291" y="4337699"/>
            <a:ext cx="694095" cy="6673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63B80EA-5E7F-4C1C-839B-E730E5E36DD9}"/>
              </a:ext>
            </a:extLst>
          </p:cNvPr>
          <p:cNvSpPr/>
          <p:nvPr/>
        </p:nvSpPr>
        <p:spPr>
          <a:xfrm>
            <a:off x="3248228" y="5435558"/>
            <a:ext cx="694095" cy="6673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2EED8D2D-86E5-4793-B3C1-B29F8191E42B}"/>
              </a:ext>
            </a:extLst>
          </p:cNvPr>
          <p:cNvSpPr/>
          <p:nvPr/>
        </p:nvSpPr>
        <p:spPr>
          <a:xfrm>
            <a:off x="1195579" y="3408213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46AA397C-DB87-42FC-B9C1-B67658ED6263}"/>
              </a:ext>
            </a:extLst>
          </p:cNvPr>
          <p:cNvSpPr/>
          <p:nvPr/>
        </p:nvSpPr>
        <p:spPr>
          <a:xfrm>
            <a:off x="2270984" y="4550800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자유형 151">
            <a:extLst>
              <a:ext uri="{FF2B5EF4-FFF2-40B4-BE49-F238E27FC236}">
                <a16:creationId xmlns:a16="http://schemas.microsoft.com/office/drawing/2014/main" id="{71A900B8-35A4-47EC-8744-FB8D00C6D0D4}"/>
              </a:ext>
            </a:extLst>
          </p:cNvPr>
          <p:cNvSpPr/>
          <p:nvPr/>
        </p:nvSpPr>
        <p:spPr>
          <a:xfrm>
            <a:off x="3404430" y="5575562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DC113ED-B867-47D0-9556-13B671C22E89}"/>
              </a:ext>
            </a:extLst>
          </p:cNvPr>
          <p:cNvGrpSpPr/>
          <p:nvPr/>
        </p:nvGrpSpPr>
        <p:grpSpPr>
          <a:xfrm>
            <a:off x="1356394" y="4887925"/>
            <a:ext cx="1291681" cy="722105"/>
            <a:chOff x="1326485" y="4687899"/>
            <a:chExt cx="1291681" cy="722105"/>
          </a:xfrm>
        </p:grpSpPr>
        <p:sp>
          <p:nvSpPr>
            <p:cNvPr id="3" name="Round Same Side Corner Rectangle 8">
              <a:extLst>
                <a:ext uri="{FF2B5EF4-FFF2-40B4-BE49-F238E27FC236}">
                  <a16:creationId xmlns:a16="http://schemas.microsoft.com/office/drawing/2014/main" id="{A67801D7-E448-4B57-BE6F-D9237F303D4A}"/>
                </a:ext>
              </a:extLst>
            </p:cNvPr>
            <p:cNvSpPr/>
            <p:nvPr/>
          </p:nvSpPr>
          <p:spPr>
            <a:xfrm flipH="1">
              <a:off x="1326485" y="468789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D02D3CC-B08E-4351-AE0D-EE0F2DCC7E34}"/>
                </a:ext>
              </a:extLst>
            </p:cNvPr>
            <p:cNvSpPr txBox="1"/>
            <p:nvPr/>
          </p:nvSpPr>
          <p:spPr>
            <a:xfrm>
              <a:off x="1682062" y="4818120"/>
              <a:ext cx="93610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60%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" name="그룹 2">
            <a:extLst>
              <a:ext uri="{FF2B5EF4-FFF2-40B4-BE49-F238E27FC236}">
                <a16:creationId xmlns:a16="http://schemas.microsoft.com/office/drawing/2014/main" id="{77055C1C-BE0A-4FF1-BF04-8065DBE57854}"/>
              </a:ext>
            </a:extLst>
          </p:cNvPr>
          <p:cNvGrpSpPr/>
          <p:nvPr/>
        </p:nvGrpSpPr>
        <p:grpSpPr>
          <a:xfrm>
            <a:off x="4056353" y="4878860"/>
            <a:ext cx="1336251" cy="740235"/>
            <a:chOff x="4063676" y="4678833"/>
            <a:chExt cx="1336251" cy="740235"/>
          </a:xfrm>
        </p:grpSpPr>
        <p:sp>
          <p:nvSpPr>
            <p:cNvPr id="6" name="Round Same Side Corner Rectangle 20">
              <a:extLst>
                <a:ext uri="{FF2B5EF4-FFF2-40B4-BE49-F238E27FC236}">
                  <a16:creationId xmlns:a16="http://schemas.microsoft.com/office/drawing/2014/main" id="{27F39578-C195-4638-8BC8-C6058239C0FD}"/>
                </a:ext>
              </a:extLst>
            </p:cNvPr>
            <p:cNvSpPr/>
            <p:nvPr/>
          </p:nvSpPr>
          <p:spPr>
            <a:xfrm rot="10800000">
              <a:off x="4063676" y="4678833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83A00B-5B84-4E5C-AB7D-40C5137FE0D2}"/>
                </a:ext>
              </a:extLst>
            </p:cNvPr>
            <p:cNvSpPr txBox="1"/>
            <p:nvPr/>
          </p:nvSpPr>
          <p:spPr>
            <a:xfrm>
              <a:off x="4463823" y="4818120"/>
              <a:ext cx="93610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40%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23DC206-1E52-4A53-921A-D93288CB0ECF}"/>
              </a:ext>
            </a:extLst>
          </p:cNvPr>
          <p:cNvGrpSpPr/>
          <p:nvPr/>
        </p:nvGrpSpPr>
        <p:grpSpPr>
          <a:xfrm>
            <a:off x="756203" y="5713904"/>
            <a:ext cx="2492060" cy="738664"/>
            <a:chOff x="2551705" y="4283314"/>
            <a:chExt cx="2357003" cy="73866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366F3C-8670-4F34-8A14-916014A6A2D6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A73B43-0DA5-4B43-B631-6C4DDD560E23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8DDA9F-6C06-46E8-9187-A4463BC57804}"/>
              </a:ext>
            </a:extLst>
          </p:cNvPr>
          <p:cNvGrpSpPr/>
          <p:nvPr/>
        </p:nvGrpSpPr>
        <p:grpSpPr>
          <a:xfrm>
            <a:off x="3478447" y="5713904"/>
            <a:ext cx="2492060" cy="738664"/>
            <a:chOff x="2551705" y="4283314"/>
            <a:chExt cx="2357003" cy="73866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CB3279-C40F-47DA-BA8E-3E0939F62BB8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8BC2D9-7F87-496C-A2D4-4B5F963C65B7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BF50A7-C559-4E99-B56E-CDCA81431444}"/>
              </a:ext>
            </a:extLst>
          </p:cNvPr>
          <p:cNvSpPr txBox="1"/>
          <p:nvPr/>
        </p:nvSpPr>
        <p:spPr>
          <a:xfrm>
            <a:off x="6312024" y="5036798"/>
            <a:ext cx="136815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60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0BA62B-E7BE-4C66-9AAE-E67B1CC9B8E0}"/>
              </a:ext>
            </a:extLst>
          </p:cNvPr>
          <p:cNvSpPr txBox="1"/>
          <p:nvPr/>
        </p:nvSpPr>
        <p:spPr>
          <a:xfrm>
            <a:off x="6423873" y="5806239"/>
            <a:ext cx="517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B60F95-B779-4201-A24D-C8E95EF56C8E}"/>
              </a:ext>
            </a:extLst>
          </p:cNvPr>
          <p:cNvSpPr txBox="1"/>
          <p:nvPr/>
        </p:nvSpPr>
        <p:spPr>
          <a:xfrm>
            <a:off x="7677511" y="4883003"/>
            <a:ext cx="4082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F8D5EF7-0D1D-4DF5-A72A-9774CD7BD4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0CD035F-7A7D-4CD5-B1E8-3966C2B72329}"/>
              </a:ext>
            </a:extLst>
          </p:cNvPr>
          <p:cNvGrpSpPr/>
          <p:nvPr/>
        </p:nvGrpSpPr>
        <p:grpSpPr>
          <a:xfrm>
            <a:off x="8581634" y="1677606"/>
            <a:ext cx="3505592" cy="1125885"/>
            <a:chOff x="4716017" y="2486040"/>
            <a:chExt cx="4176463" cy="1125885"/>
          </a:xfrm>
          <a:noFill/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77469F-625D-4792-8EED-BBEBA1712497}"/>
                </a:ext>
              </a:extLst>
            </p:cNvPr>
            <p:cNvSpPr txBox="1"/>
            <p:nvPr/>
          </p:nvSpPr>
          <p:spPr>
            <a:xfrm>
              <a:off x="4716017" y="2780928"/>
              <a:ext cx="4176463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4E2186-9FBF-4940-8F98-AA6A9ACD2FB2}"/>
                </a:ext>
              </a:extLst>
            </p:cNvPr>
            <p:cNvSpPr txBox="1"/>
            <p:nvPr/>
          </p:nvSpPr>
          <p:spPr>
            <a:xfrm>
              <a:off x="4716017" y="2486040"/>
              <a:ext cx="4176463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A3F5FD-409E-459F-9393-BEB1E83E8659}"/>
              </a:ext>
            </a:extLst>
          </p:cNvPr>
          <p:cNvGrpSpPr/>
          <p:nvPr/>
        </p:nvGrpSpPr>
        <p:grpSpPr>
          <a:xfrm>
            <a:off x="101316" y="1677606"/>
            <a:ext cx="3505592" cy="1125885"/>
            <a:chOff x="4716017" y="2486040"/>
            <a:chExt cx="4176463" cy="1125885"/>
          </a:xfrm>
          <a:noFill/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51C8BDC-C01A-4882-A985-28BF4BE665FE}"/>
                </a:ext>
              </a:extLst>
            </p:cNvPr>
            <p:cNvSpPr txBox="1"/>
            <p:nvPr/>
          </p:nvSpPr>
          <p:spPr>
            <a:xfrm>
              <a:off x="4716017" y="2780928"/>
              <a:ext cx="4176463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86F6701-06F1-40DA-8409-5A4148DA6BF5}"/>
                </a:ext>
              </a:extLst>
            </p:cNvPr>
            <p:cNvSpPr txBox="1"/>
            <p:nvPr/>
          </p:nvSpPr>
          <p:spPr>
            <a:xfrm>
              <a:off x="4716017" y="2486040"/>
              <a:ext cx="4176463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F77D3A3-52EA-4AFE-A14C-B6255067F714}"/>
              </a:ext>
            </a:extLst>
          </p:cNvPr>
          <p:cNvGrpSpPr/>
          <p:nvPr/>
        </p:nvGrpSpPr>
        <p:grpSpPr>
          <a:xfrm>
            <a:off x="8676884" y="2899000"/>
            <a:ext cx="3214429" cy="1059999"/>
            <a:chOff x="8682297" y="2901051"/>
            <a:chExt cx="3214429" cy="1059999"/>
          </a:xfrm>
        </p:grpSpPr>
        <p:sp>
          <p:nvSpPr>
            <p:cNvPr id="26" name="Chevron 2">
              <a:extLst>
                <a:ext uri="{FF2B5EF4-FFF2-40B4-BE49-F238E27FC236}">
                  <a16:creationId xmlns:a16="http://schemas.microsoft.com/office/drawing/2014/main" id="{09E15CBA-5E27-4B25-B00A-EEEC9F1EEDE3}"/>
                </a:ext>
              </a:extLst>
            </p:cNvPr>
            <p:cNvSpPr/>
            <p:nvPr/>
          </p:nvSpPr>
          <p:spPr>
            <a:xfrm rot="5400000">
              <a:off x="8680094" y="2959602"/>
              <a:ext cx="348967" cy="344562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Chevron 2">
              <a:extLst>
                <a:ext uri="{FF2B5EF4-FFF2-40B4-BE49-F238E27FC236}">
                  <a16:creationId xmlns:a16="http://schemas.microsoft.com/office/drawing/2014/main" id="{64FD5B67-6566-4F8B-A167-9BA62D3B8430}"/>
                </a:ext>
              </a:extLst>
            </p:cNvPr>
            <p:cNvSpPr/>
            <p:nvPr/>
          </p:nvSpPr>
          <p:spPr>
            <a:xfrm rot="5400000">
              <a:off x="8680094" y="3557936"/>
              <a:ext cx="348967" cy="344562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D356D21-CE8D-4611-8E0A-526D02E2000C}"/>
                </a:ext>
              </a:extLst>
            </p:cNvPr>
            <p:cNvSpPr txBox="1"/>
            <p:nvPr/>
          </p:nvSpPr>
          <p:spPr>
            <a:xfrm>
              <a:off x="9114343" y="2901051"/>
              <a:ext cx="27823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546CEE-EAE7-43EE-AEAB-7287291AB15D}"/>
                </a:ext>
              </a:extLst>
            </p:cNvPr>
            <p:cNvSpPr txBox="1"/>
            <p:nvPr/>
          </p:nvSpPr>
          <p:spPr>
            <a:xfrm>
              <a:off x="9114343" y="3499385"/>
              <a:ext cx="27823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A04B189-0E82-41A5-99E7-6024929D0803}"/>
              </a:ext>
            </a:extLst>
          </p:cNvPr>
          <p:cNvGrpSpPr/>
          <p:nvPr/>
        </p:nvGrpSpPr>
        <p:grpSpPr>
          <a:xfrm flipH="1">
            <a:off x="297229" y="2899000"/>
            <a:ext cx="3214429" cy="1059999"/>
            <a:chOff x="8682297" y="2901051"/>
            <a:chExt cx="3214429" cy="1059999"/>
          </a:xfrm>
        </p:grpSpPr>
        <p:sp>
          <p:nvSpPr>
            <p:cNvPr id="32" name="Chevron 2">
              <a:extLst>
                <a:ext uri="{FF2B5EF4-FFF2-40B4-BE49-F238E27FC236}">
                  <a16:creationId xmlns:a16="http://schemas.microsoft.com/office/drawing/2014/main" id="{952B24A7-D936-4927-8F12-DCA26BD24FCA}"/>
                </a:ext>
              </a:extLst>
            </p:cNvPr>
            <p:cNvSpPr/>
            <p:nvPr/>
          </p:nvSpPr>
          <p:spPr>
            <a:xfrm rot="16200000" flipH="1">
              <a:off x="8680094" y="2959602"/>
              <a:ext cx="348967" cy="344562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Chevron 2">
              <a:extLst>
                <a:ext uri="{FF2B5EF4-FFF2-40B4-BE49-F238E27FC236}">
                  <a16:creationId xmlns:a16="http://schemas.microsoft.com/office/drawing/2014/main" id="{EF04FC3F-2E40-4F25-9625-3857373D2E92}"/>
                </a:ext>
              </a:extLst>
            </p:cNvPr>
            <p:cNvSpPr/>
            <p:nvPr/>
          </p:nvSpPr>
          <p:spPr>
            <a:xfrm rot="16200000" flipH="1">
              <a:off x="8680094" y="3557936"/>
              <a:ext cx="348967" cy="344562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AFF7835-32DC-4535-BC09-7DE167B15FCE}"/>
                </a:ext>
              </a:extLst>
            </p:cNvPr>
            <p:cNvSpPr txBox="1"/>
            <p:nvPr/>
          </p:nvSpPr>
          <p:spPr>
            <a:xfrm>
              <a:off x="9114343" y="2901051"/>
              <a:ext cx="27823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33FEA3F-F494-456B-91C0-C80BB4545E17}"/>
                </a:ext>
              </a:extLst>
            </p:cNvPr>
            <p:cNvSpPr txBox="1"/>
            <p:nvPr/>
          </p:nvSpPr>
          <p:spPr>
            <a:xfrm>
              <a:off x="9114343" y="3499385"/>
              <a:ext cx="27823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DB84639-705F-4643-BD5D-F23C1ECEB621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956ACCF-AF73-4C9E-9C7F-8C72CD062F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2305732"/>
              </p:ext>
            </p:extLst>
          </p:nvPr>
        </p:nvGraphicFramePr>
        <p:xfrm>
          <a:off x="736572" y="1713495"/>
          <a:ext cx="2600942" cy="151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283F370A-AFA1-488F-924A-A36FDF14503F}"/>
              </a:ext>
            </a:extLst>
          </p:cNvPr>
          <p:cNvGrpSpPr/>
          <p:nvPr/>
        </p:nvGrpSpPr>
        <p:grpSpPr>
          <a:xfrm>
            <a:off x="1109485" y="4630599"/>
            <a:ext cx="1872208" cy="1455280"/>
            <a:chOff x="302738" y="4417056"/>
            <a:chExt cx="1949782" cy="145528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315D06-999E-4C29-BFC3-637EA1AA6C51}"/>
                </a:ext>
              </a:extLst>
            </p:cNvPr>
            <p:cNvSpPr txBox="1"/>
            <p:nvPr/>
          </p:nvSpPr>
          <p:spPr>
            <a:xfrm>
              <a:off x="302738" y="4417056"/>
              <a:ext cx="1949782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D6824A-89F3-4AEB-8948-8D591A0E8EF7}"/>
                </a:ext>
              </a:extLst>
            </p:cNvPr>
            <p:cNvSpPr txBox="1"/>
            <p:nvPr/>
          </p:nvSpPr>
          <p:spPr>
            <a:xfrm>
              <a:off x="302738" y="4672007"/>
              <a:ext cx="1949782" cy="120032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C8730E-168E-4D86-90E7-6450F250CE65}"/>
              </a:ext>
            </a:extLst>
          </p:cNvPr>
          <p:cNvCxnSpPr/>
          <p:nvPr/>
        </p:nvCxnSpPr>
        <p:spPr>
          <a:xfrm>
            <a:off x="1181493" y="3716986"/>
            <a:ext cx="172819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1F06399-FF38-4BB2-9101-29A1016C1078}"/>
              </a:ext>
            </a:extLst>
          </p:cNvPr>
          <p:cNvSpPr txBox="1"/>
          <p:nvPr/>
        </p:nvSpPr>
        <p:spPr>
          <a:xfrm>
            <a:off x="1109485" y="3254312"/>
            <a:ext cx="1872208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4688F71-7C04-440E-9C56-6C41BD74DBCE}"/>
              </a:ext>
            </a:extLst>
          </p:cNvPr>
          <p:cNvGrpSpPr/>
          <p:nvPr/>
        </p:nvGrpSpPr>
        <p:grpSpPr>
          <a:xfrm>
            <a:off x="3806911" y="4630599"/>
            <a:ext cx="1872208" cy="1455280"/>
            <a:chOff x="302738" y="4417056"/>
            <a:chExt cx="1949782" cy="145528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4C3318-11E2-4D2A-AE9B-3B7D2CB88CA3}"/>
                </a:ext>
              </a:extLst>
            </p:cNvPr>
            <p:cNvSpPr txBox="1"/>
            <p:nvPr/>
          </p:nvSpPr>
          <p:spPr>
            <a:xfrm>
              <a:off x="302738" y="4417056"/>
              <a:ext cx="1949782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5C3654-DF14-4ECC-90D7-AFF52CF388E3}"/>
                </a:ext>
              </a:extLst>
            </p:cNvPr>
            <p:cNvSpPr txBox="1"/>
            <p:nvPr/>
          </p:nvSpPr>
          <p:spPr>
            <a:xfrm>
              <a:off x="302738" y="4672007"/>
              <a:ext cx="1949782" cy="120032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92E900-782A-4FB1-AF0E-D31B57E51D27}"/>
              </a:ext>
            </a:extLst>
          </p:cNvPr>
          <p:cNvCxnSpPr/>
          <p:nvPr/>
        </p:nvCxnSpPr>
        <p:spPr>
          <a:xfrm>
            <a:off x="3878919" y="3716986"/>
            <a:ext cx="172819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A47092D-08B6-4DD1-919F-AA41188F7BA1}"/>
              </a:ext>
            </a:extLst>
          </p:cNvPr>
          <p:cNvSpPr txBox="1"/>
          <p:nvPr/>
        </p:nvSpPr>
        <p:spPr>
          <a:xfrm>
            <a:off x="3806911" y="3254312"/>
            <a:ext cx="1872208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5E5DD0C-E0C7-4643-A83E-9982328CA068}"/>
              </a:ext>
            </a:extLst>
          </p:cNvPr>
          <p:cNvGrpSpPr/>
          <p:nvPr/>
        </p:nvGrpSpPr>
        <p:grpSpPr>
          <a:xfrm>
            <a:off x="6504337" y="4630599"/>
            <a:ext cx="1872208" cy="1455280"/>
            <a:chOff x="302738" y="4417056"/>
            <a:chExt cx="1949782" cy="145528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072619-D64F-4417-9A60-D126AD3C80D1}"/>
                </a:ext>
              </a:extLst>
            </p:cNvPr>
            <p:cNvSpPr txBox="1"/>
            <p:nvPr/>
          </p:nvSpPr>
          <p:spPr>
            <a:xfrm>
              <a:off x="302738" y="4417056"/>
              <a:ext cx="1949782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70766D-71A8-4239-B832-B275F3D224BA}"/>
                </a:ext>
              </a:extLst>
            </p:cNvPr>
            <p:cNvSpPr txBox="1"/>
            <p:nvPr/>
          </p:nvSpPr>
          <p:spPr>
            <a:xfrm>
              <a:off x="302738" y="4672007"/>
              <a:ext cx="1949782" cy="120032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B9A82F-8C0F-4A2A-A61C-8822C282F643}"/>
              </a:ext>
            </a:extLst>
          </p:cNvPr>
          <p:cNvCxnSpPr/>
          <p:nvPr/>
        </p:nvCxnSpPr>
        <p:spPr>
          <a:xfrm>
            <a:off x="6576345" y="3716986"/>
            <a:ext cx="172819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B8A21E-8944-4A33-94E3-B8523B983641}"/>
              </a:ext>
            </a:extLst>
          </p:cNvPr>
          <p:cNvSpPr txBox="1"/>
          <p:nvPr/>
        </p:nvSpPr>
        <p:spPr>
          <a:xfrm>
            <a:off x="6504337" y="3254312"/>
            <a:ext cx="1872208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9" name="Chart 7">
            <a:extLst>
              <a:ext uri="{FF2B5EF4-FFF2-40B4-BE49-F238E27FC236}">
                <a16:creationId xmlns:a16="http://schemas.microsoft.com/office/drawing/2014/main" id="{0DB3984A-94FC-421F-942C-C4F67C4460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9639915"/>
              </p:ext>
            </p:extLst>
          </p:nvPr>
        </p:nvGraphicFramePr>
        <p:xfrm>
          <a:off x="3436848" y="1713495"/>
          <a:ext cx="2600942" cy="151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Chart 7">
            <a:extLst>
              <a:ext uri="{FF2B5EF4-FFF2-40B4-BE49-F238E27FC236}">
                <a16:creationId xmlns:a16="http://schemas.microsoft.com/office/drawing/2014/main" id="{22253D46-4D90-4312-A8D7-106769D350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6747898"/>
              </p:ext>
            </p:extLst>
          </p:nvPr>
        </p:nvGraphicFramePr>
        <p:xfrm>
          <a:off x="6137122" y="1713495"/>
          <a:ext cx="2600942" cy="151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1" name="Group 126">
            <a:extLst>
              <a:ext uri="{FF2B5EF4-FFF2-40B4-BE49-F238E27FC236}">
                <a16:creationId xmlns:a16="http://schemas.microsoft.com/office/drawing/2014/main" id="{5C38D835-8908-4ACE-89B8-FA1D1CAD4D72}"/>
              </a:ext>
            </a:extLst>
          </p:cNvPr>
          <p:cNvGrpSpPr/>
          <p:nvPr/>
        </p:nvGrpSpPr>
        <p:grpSpPr>
          <a:xfrm>
            <a:off x="9201763" y="4658072"/>
            <a:ext cx="1872208" cy="1455280"/>
            <a:chOff x="302738" y="4417056"/>
            <a:chExt cx="1949782" cy="145528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C827FF-17AF-4E9F-9CFD-3B7B49BEF7C3}"/>
                </a:ext>
              </a:extLst>
            </p:cNvPr>
            <p:cNvSpPr txBox="1"/>
            <p:nvPr/>
          </p:nvSpPr>
          <p:spPr>
            <a:xfrm>
              <a:off x="302738" y="4417056"/>
              <a:ext cx="1949782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E9CD3C-8683-4A51-BA36-5F77C33C26EA}"/>
                </a:ext>
              </a:extLst>
            </p:cNvPr>
            <p:cNvSpPr txBox="1"/>
            <p:nvPr/>
          </p:nvSpPr>
          <p:spPr>
            <a:xfrm>
              <a:off x="302738" y="4672007"/>
              <a:ext cx="1949782" cy="120032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4" name="Straight Connector 129">
            <a:extLst>
              <a:ext uri="{FF2B5EF4-FFF2-40B4-BE49-F238E27FC236}">
                <a16:creationId xmlns:a16="http://schemas.microsoft.com/office/drawing/2014/main" id="{C3A20C34-678A-498C-8387-90F2CB89C3DC}"/>
              </a:ext>
            </a:extLst>
          </p:cNvPr>
          <p:cNvCxnSpPr/>
          <p:nvPr/>
        </p:nvCxnSpPr>
        <p:spPr>
          <a:xfrm>
            <a:off x="9273771" y="3716986"/>
            <a:ext cx="172819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97AAEB-32BC-455F-ADF1-43EF83923F4D}"/>
              </a:ext>
            </a:extLst>
          </p:cNvPr>
          <p:cNvSpPr txBox="1"/>
          <p:nvPr/>
        </p:nvSpPr>
        <p:spPr>
          <a:xfrm>
            <a:off x="9201763" y="3281786"/>
            <a:ext cx="1872208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26" name="Chart 7">
            <a:extLst>
              <a:ext uri="{FF2B5EF4-FFF2-40B4-BE49-F238E27FC236}">
                <a16:creationId xmlns:a16="http://schemas.microsoft.com/office/drawing/2014/main" id="{EE36D683-B517-4020-96FE-4D96BFC47D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8576504"/>
              </p:ext>
            </p:extLst>
          </p:nvPr>
        </p:nvGraphicFramePr>
        <p:xfrm>
          <a:off x="8837396" y="1713495"/>
          <a:ext cx="2600942" cy="151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70214E67-343D-493C-AFF8-CDA4D56A82EC}"/>
              </a:ext>
            </a:extLst>
          </p:cNvPr>
          <p:cNvSpPr/>
          <p:nvPr/>
        </p:nvSpPr>
        <p:spPr>
          <a:xfrm flipH="1">
            <a:off x="1841202" y="415731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Teardrop 1">
            <a:extLst>
              <a:ext uri="{FF2B5EF4-FFF2-40B4-BE49-F238E27FC236}">
                <a16:creationId xmlns:a16="http://schemas.microsoft.com/office/drawing/2014/main" id="{23F356E7-3F3B-494D-B7D6-EAA63F9C85AF}"/>
              </a:ext>
            </a:extLst>
          </p:cNvPr>
          <p:cNvSpPr/>
          <p:nvPr/>
        </p:nvSpPr>
        <p:spPr>
          <a:xfrm rot="18805991">
            <a:off x="7237346" y="4080628"/>
            <a:ext cx="400494" cy="39631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Rectangle 130">
            <a:extLst>
              <a:ext uri="{FF2B5EF4-FFF2-40B4-BE49-F238E27FC236}">
                <a16:creationId xmlns:a16="http://schemas.microsoft.com/office/drawing/2014/main" id="{84AE2865-5111-48C3-8570-4BFC470EDCE2}"/>
              </a:ext>
            </a:extLst>
          </p:cNvPr>
          <p:cNvSpPr/>
          <p:nvPr/>
        </p:nvSpPr>
        <p:spPr>
          <a:xfrm>
            <a:off x="4568120" y="4140496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Block Arc 25">
            <a:extLst>
              <a:ext uri="{FF2B5EF4-FFF2-40B4-BE49-F238E27FC236}">
                <a16:creationId xmlns:a16="http://schemas.microsoft.com/office/drawing/2014/main" id="{22613623-DF0B-49EA-806C-6D8064272906}"/>
              </a:ext>
            </a:extLst>
          </p:cNvPr>
          <p:cNvSpPr>
            <a:spLocks noChangeAspect="1"/>
          </p:cNvSpPr>
          <p:nvPr/>
        </p:nvSpPr>
        <p:spPr>
          <a:xfrm>
            <a:off x="9995978" y="4058726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5470D5-F105-45D8-84CB-0880D87DDD3D}"/>
              </a:ext>
            </a:extLst>
          </p:cNvPr>
          <p:cNvGrpSpPr/>
          <p:nvPr/>
        </p:nvGrpSpPr>
        <p:grpSpPr>
          <a:xfrm>
            <a:off x="4270438" y="2434311"/>
            <a:ext cx="3651127" cy="2803182"/>
            <a:chOff x="2665858" y="2388470"/>
            <a:chExt cx="3465580" cy="2660727"/>
          </a:xfrm>
        </p:grpSpPr>
        <p:sp>
          <p:nvSpPr>
            <p:cNvPr id="4" name="Frame 3">
              <a:extLst>
                <a:ext uri="{FF2B5EF4-FFF2-40B4-BE49-F238E27FC236}">
                  <a16:creationId xmlns:a16="http://schemas.microsoft.com/office/drawing/2014/main" id="{73B1BD84-01FD-4361-8BA8-1015A97803A6}"/>
                </a:ext>
              </a:extLst>
            </p:cNvPr>
            <p:cNvSpPr/>
            <p:nvPr/>
          </p:nvSpPr>
          <p:spPr>
            <a:xfrm rot="19800000">
              <a:off x="2665858" y="2388470"/>
              <a:ext cx="1018499" cy="1018499"/>
            </a:xfrm>
            <a:prstGeom prst="frame">
              <a:avLst>
                <a:gd name="adj1" fmla="val 727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Frame 4">
              <a:extLst>
                <a:ext uri="{FF2B5EF4-FFF2-40B4-BE49-F238E27FC236}">
                  <a16:creationId xmlns:a16="http://schemas.microsoft.com/office/drawing/2014/main" id="{97E2AED5-D40F-4E3D-AEF4-547286C7B6F3}"/>
                </a:ext>
              </a:extLst>
            </p:cNvPr>
            <p:cNvSpPr/>
            <p:nvPr/>
          </p:nvSpPr>
          <p:spPr>
            <a:xfrm rot="19800000">
              <a:off x="3569018" y="2630471"/>
              <a:ext cx="1018499" cy="1018499"/>
            </a:xfrm>
            <a:prstGeom prst="frame">
              <a:avLst>
                <a:gd name="adj1" fmla="val 727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Frame 5">
              <a:extLst>
                <a:ext uri="{FF2B5EF4-FFF2-40B4-BE49-F238E27FC236}">
                  <a16:creationId xmlns:a16="http://schemas.microsoft.com/office/drawing/2014/main" id="{C8235845-E978-4E57-B4FF-C3025B5741BD}"/>
                </a:ext>
              </a:extLst>
            </p:cNvPr>
            <p:cNvSpPr/>
            <p:nvPr/>
          </p:nvSpPr>
          <p:spPr>
            <a:xfrm rot="19800000">
              <a:off x="4472178" y="2872472"/>
              <a:ext cx="1018499" cy="1018499"/>
            </a:xfrm>
            <a:prstGeom prst="frame">
              <a:avLst>
                <a:gd name="adj1" fmla="val 727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Frame 6">
              <a:extLst>
                <a:ext uri="{FF2B5EF4-FFF2-40B4-BE49-F238E27FC236}">
                  <a16:creationId xmlns:a16="http://schemas.microsoft.com/office/drawing/2014/main" id="{B15E0BB9-E168-459B-A375-FEADFCC81A9A}"/>
                </a:ext>
              </a:extLst>
            </p:cNvPr>
            <p:cNvSpPr/>
            <p:nvPr/>
          </p:nvSpPr>
          <p:spPr>
            <a:xfrm rot="19800000">
              <a:off x="3306619" y="3546696"/>
              <a:ext cx="1018499" cy="1018499"/>
            </a:xfrm>
            <a:prstGeom prst="frame">
              <a:avLst>
                <a:gd name="adj1" fmla="val 727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Frame 7">
              <a:extLst>
                <a:ext uri="{FF2B5EF4-FFF2-40B4-BE49-F238E27FC236}">
                  <a16:creationId xmlns:a16="http://schemas.microsoft.com/office/drawing/2014/main" id="{4CB792F5-4AE5-4E8E-A6AF-63BC94DC96EB}"/>
                </a:ext>
              </a:extLst>
            </p:cNvPr>
            <p:cNvSpPr/>
            <p:nvPr/>
          </p:nvSpPr>
          <p:spPr>
            <a:xfrm rot="19800000">
              <a:off x="4209778" y="3788696"/>
              <a:ext cx="1018499" cy="1018499"/>
            </a:xfrm>
            <a:prstGeom prst="frame">
              <a:avLst>
                <a:gd name="adj1" fmla="val 727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Frame 8">
              <a:extLst>
                <a:ext uri="{FF2B5EF4-FFF2-40B4-BE49-F238E27FC236}">
                  <a16:creationId xmlns:a16="http://schemas.microsoft.com/office/drawing/2014/main" id="{3FDB5978-6189-4CB6-B445-A82394DCBD9C}"/>
                </a:ext>
              </a:extLst>
            </p:cNvPr>
            <p:cNvSpPr/>
            <p:nvPr/>
          </p:nvSpPr>
          <p:spPr>
            <a:xfrm rot="19800000">
              <a:off x="5112939" y="4030698"/>
              <a:ext cx="1018499" cy="1018499"/>
            </a:xfrm>
            <a:prstGeom prst="frame">
              <a:avLst>
                <a:gd name="adj1" fmla="val 727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7D1729-D8A3-4F35-BF06-321CD53FC940}"/>
              </a:ext>
            </a:extLst>
          </p:cNvPr>
          <p:cNvGrpSpPr/>
          <p:nvPr/>
        </p:nvGrpSpPr>
        <p:grpSpPr>
          <a:xfrm>
            <a:off x="6096000" y="1663305"/>
            <a:ext cx="3173764" cy="923331"/>
            <a:chOff x="6210993" y="1433695"/>
            <a:chExt cx="2245430" cy="65687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E5C4114-ED14-41A5-9A85-3D645A5BA66A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4247B8-4A42-4FB1-9844-56DD1E7238CA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015CE5-648F-41F8-827C-E504BDFCF7E6}"/>
              </a:ext>
            </a:extLst>
          </p:cNvPr>
          <p:cNvGrpSpPr/>
          <p:nvPr/>
        </p:nvGrpSpPr>
        <p:grpSpPr>
          <a:xfrm>
            <a:off x="7739348" y="3049265"/>
            <a:ext cx="3173764" cy="923331"/>
            <a:chOff x="6210993" y="1433695"/>
            <a:chExt cx="2245430" cy="65687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A7EC46-26F5-49FD-A49B-C349E0E53381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0DB6EA-A9D8-46D2-84E0-F85FC789356B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3686B3-21B3-4714-AEE6-027415E8F530}"/>
              </a:ext>
            </a:extLst>
          </p:cNvPr>
          <p:cNvGrpSpPr/>
          <p:nvPr/>
        </p:nvGrpSpPr>
        <p:grpSpPr>
          <a:xfrm>
            <a:off x="1080632" y="3808917"/>
            <a:ext cx="3269244" cy="923331"/>
            <a:chOff x="6210993" y="1433695"/>
            <a:chExt cx="2245430" cy="65687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AD4A76-E230-4859-BFD5-8709AB9002B0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5560B4-DBB7-425B-9E17-CE8A966E6A1F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2481685-2179-4466-9272-11F5375096B3}"/>
              </a:ext>
            </a:extLst>
          </p:cNvPr>
          <p:cNvGrpSpPr/>
          <p:nvPr/>
        </p:nvGrpSpPr>
        <p:grpSpPr>
          <a:xfrm>
            <a:off x="2839917" y="5073893"/>
            <a:ext cx="3280569" cy="923331"/>
            <a:chOff x="6203211" y="1433695"/>
            <a:chExt cx="2253207" cy="65687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7F68E28-D532-40E7-9AD7-9A7C1D16BC73}"/>
                </a:ext>
              </a:extLst>
            </p:cNvPr>
            <p:cNvSpPr txBox="1"/>
            <p:nvPr/>
          </p:nvSpPr>
          <p:spPr>
            <a:xfrm>
              <a:off x="6203211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0AAFF7F-0988-47D2-B31D-11EFA1240BD4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C220FD4-F1BB-49E8-9486-85D47C8444E5}"/>
              </a:ext>
            </a:extLst>
          </p:cNvPr>
          <p:cNvGrpSpPr/>
          <p:nvPr/>
        </p:nvGrpSpPr>
        <p:grpSpPr>
          <a:xfrm>
            <a:off x="725033" y="2306557"/>
            <a:ext cx="3269244" cy="923331"/>
            <a:chOff x="6210993" y="1433695"/>
            <a:chExt cx="2245430" cy="65687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60832C-E3F9-412F-AA70-A859B6474A19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99989E-D252-49DC-952C-16149DABF521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5C6938-93AD-44BB-BE51-2A41B58538E8}"/>
              </a:ext>
            </a:extLst>
          </p:cNvPr>
          <p:cNvGrpSpPr/>
          <p:nvPr/>
        </p:nvGrpSpPr>
        <p:grpSpPr>
          <a:xfrm>
            <a:off x="8256236" y="4435223"/>
            <a:ext cx="3173764" cy="923331"/>
            <a:chOff x="6210993" y="1433695"/>
            <a:chExt cx="2245430" cy="65687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91EB50-35AF-4B1E-A95B-CA107E8FBBBA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674919-79ED-4A1B-9A9F-988D21A62ADB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Isosceles Triangle 8">
            <a:extLst>
              <a:ext uri="{FF2B5EF4-FFF2-40B4-BE49-F238E27FC236}">
                <a16:creationId xmlns:a16="http://schemas.microsoft.com/office/drawing/2014/main" id="{52B5CFF7-450E-4B2B-925D-375E6AA1A3E5}"/>
              </a:ext>
            </a:extLst>
          </p:cNvPr>
          <p:cNvSpPr/>
          <p:nvPr/>
        </p:nvSpPr>
        <p:spPr>
          <a:xfrm rot="16200000">
            <a:off x="7309485" y="4533960"/>
            <a:ext cx="340647" cy="40614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Oval 7">
            <a:extLst>
              <a:ext uri="{FF2B5EF4-FFF2-40B4-BE49-F238E27FC236}">
                <a16:creationId xmlns:a16="http://schemas.microsoft.com/office/drawing/2014/main" id="{F07EC0CB-B58F-4495-A628-4FDC50C652A2}"/>
              </a:ext>
            </a:extLst>
          </p:cNvPr>
          <p:cNvSpPr/>
          <p:nvPr/>
        </p:nvSpPr>
        <p:spPr>
          <a:xfrm>
            <a:off x="6221730" y="43739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 Same Side Corner Rectangle 11">
            <a:extLst>
              <a:ext uri="{FF2B5EF4-FFF2-40B4-BE49-F238E27FC236}">
                <a16:creationId xmlns:a16="http://schemas.microsoft.com/office/drawing/2014/main" id="{EBEB0A2A-641E-4B19-B3F1-D87E4033F0B7}"/>
              </a:ext>
            </a:extLst>
          </p:cNvPr>
          <p:cNvSpPr>
            <a:spLocks noChangeAspect="1"/>
          </p:cNvSpPr>
          <p:nvPr/>
        </p:nvSpPr>
        <p:spPr>
          <a:xfrm rot="9900000">
            <a:off x="5267860" y="4067513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DA286D3D-829B-4826-B682-79F34698FA82}"/>
              </a:ext>
            </a:extLst>
          </p:cNvPr>
          <p:cNvSpPr/>
          <p:nvPr/>
        </p:nvSpPr>
        <p:spPr>
          <a:xfrm>
            <a:off x="4599389" y="2842491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BF281B1B-43FB-4CBE-832A-22CC9DD95FC3}"/>
              </a:ext>
            </a:extLst>
          </p:cNvPr>
          <p:cNvSpPr/>
          <p:nvPr/>
        </p:nvSpPr>
        <p:spPr>
          <a:xfrm>
            <a:off x="6614162" y="3390413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Oval 21">
            <a:extLst>
              <a:ext uri="{FF2B5EF4-FFF2-40B4-BE49-F238E27FC236}">
                <a16:creationId xmlns:a16="http://schemas.microsoft.com/office/drawing/2014/main" id="{E8F24CB4-53CD-4630-974C-B1E1D528C231}"/>
              </a:ext>
            </a:extLst>
          </p:cNvPr>
          <p:cNvSpPr>
            <a:spLocks noChangeAspect="1"/>
          </p:cNvSpPr>
          <p:nvPr/>
        </p:nvSpPr>
        <p:spPr>
          <a:xfrm>
            <a:off x="5604499" y="2994865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78286F1-C126-4019-9588-9A063558856F}"/>
              </a:ext>
            </a:extLst>
          </p:cNvPr>
          <p:cNvSpPr txBox="1"/>
          <p:nvPr/>
        </p:nvSpPr>
        <p:spPr>
          <a:xfrm>
            <a:off x="2607662" y="4892432"/>
            <a:ext cx="2432644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000" dirty="0">
                <a:solidFill>
                  <a:schemeClr val="accent1"/>
                </a:solidFill>
                <a:latin typeface="+mj-lt"/>
              </a:rPr>
              <a:t>SIMPLE</a:t>
            </a:r>
          </a:p>
        </p:txBody>
      </p:sp>
      <p:sp>
        <p:nvSpPr>
          <p:cNvPr id="10" name="직사각형 16">
            <a:extLst>
              <a:ext uri="{FF2B5EF4-FFF2-40B4-BE49-F238E27FC236}">
                <a16:creationId xmlns:a16="http://schemas.microsoft.com/office/drawing/2014/main" id="{F33F70E3-810C-45F9-A72D-DD1B591CECE0}"/>
              </a:ext>
            </a:extLst>
          </p:cNvPr>
          <p:cNvSpPr/>
          <p:nvPr/>
        </p:nvSpPr>
        <p:spPr>
          <a:xfrm>
            <a:off x="2607662" y="5411618"/>
            <a:ext cx="3553599" cy="567481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2"/>
                </a:solidFill>
                <a:latin typeface="+mj-lt"/>
              </a:rPr>
              <a:t>PORTFOLIO</a:t>
            </a:r>
          </a:p>
        </p:txBody>
      </p:sp>
      <p:sp>
        <p:nvSpPr>
          <p:cNvPr id="11" name="직사각형 17">
            <a:extLst>
              <a:ext uri="{FF2B5EF4-FFF2-40B4-BE49-F238E27FC236}">
                <a16:creationId xmlns:a16="http://schemas.microsoft.com/office/drawing/2014/main" id="{889CD425-C42D-4CB0-ADB1-ACE9179F856A}"/>
              </a:ext>
            </a:extLst>
          </p:cNvPr>
          <p:cNvSpPr/>
          <p:nvPr/>
        </p:nvSpPr>
        <p:spPr>
          <a:xfrm>
            <a:off x="2607662" y="6027395"/>
            <a:ext cx="4450362" cy="470890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3"/>
                </a:solidFill>
                <a:latin typeface="+mj-lt"/>
              </a:rPr>
              <a:t>PRESENTATION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221976-313F-46C6-8488-F897BD4D99EF}"/>
              </a:ext>
            </a:extLst>
          </p:cNvPr>
          <p:cNvSpPr txBox="1"/>
          <p:nvPr/>
        </p:nvSpPr>
        <p:spPr>
          <a:xfrm>
            <a:off x="696781" y="1494678"/>
            <a:ext cx="28804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55C4B1-FBFD-4558-BCB4-99B410F7651C}"/>
              </a:ext>
            </a:extLst>
          </p:cNvPr>
          <p:cNvSpPr txBox="1"/>
          <p:nvPr/>
        </p:nvSpPr>
        <p:spPr>
          <a:xfrm>
            <a:off x="696780" y="552336"/>
            <a:ext cx="2880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FA1CE9-CC8B-41B9-8DA0-4C188D989D4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FD7FDB-6901-4FB2-BA9D-6F02F3F0A71B}"/>
              </a:ext>
            </a:extLst>
          </p:cNvPr>
          <p:cNvGrpSpPr/>
          <p:nvPr/>
        </p:nvGrpSpPr>
        <p:grpSpPr>
          <a:xfrm>
            <a:off x="6435558" y="1682224"/>
            <a:ext cx="4862558" cy="738664"/>
            <a:chOff x="3017858" y="4283314"/>
            <a:chExt cx="2612200" cy="73866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921B03C-54D8-4D46-B4DB-C7E0FADA5418}"/>
                </a:ext>
              </a:extLst>
            </p:cNvPr>
            <p:cNvSpPr txBox="1"/>
            <p:nvPr/>
          </p:nvSpPr>
          <p:spPr>
            <a:xfrm>
              <a:off x="3021857" y="4560313"/>
              <a:ext cx="2608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A3D568-925C-4B33-BA87-879B331116B0}"/>
                </a:ext>
              </a:extLst>
            </p:cNvPr>
            <p:cNvSpPr txBox="1"/>
            <p:nvPr/>
          </p:nvSpPr>
          <p:spPr>
            <a:xfrm>
              <a:off x="3017858" y="4283314"/>
              <a:ext cx="2586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9B88829-D14A-43AF-9F8D-EB514F11A9A9}"/>
              </a:ext>
            </a:extLst>
          </p:cNvPr>
          <p:cNvGrpSpPr/>
          <p:nvPr/>
        </p:nvGrpSpPr>
        <p:grpSpPr>
          <a:xfrm>
            <a:off x="6600702" y="2613449"/>
            <a:ext cx="4862558" cy="738664"/>
            <a:chOff x="3017858" y="4283314"/>
            <a:chExt cx="2612200" cy="73866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09AB93-4D5C-4F2D-B582-A0F639A0BE8F}"/>
                </a:ext>
              </a:extLst>
            </p:cNvPr>
            <p:cNvSpPr txBox="1"/>
            <p:nvPr/>
          </p:nvSpPr>
          <p:spPr>
            <a:xfrm>
              <a:off x="3021857" y="4560313"/>
              <a:ext cx="2608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C99F3B9-4E02-4D61-B204-A82C81A9E3EC}"/>
                </a:ext>
              </a:extLst>
            </p:cNvPr>
            <p:cNvSpPr txBox="1"/>
            <p:nvPr/>
          </p:nvSpPr>
          <p:spPr>
            <a:xfrm>
              <a:off x="3017858" y="4283314"/>
              <a:ext cx="2586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455968C-0E05-489D-8593-2B0CB056AF93}"/>
              </a:ext>
            </a:extLst>
          </p:cNvPr>
          <p:cNvGrpSpPr/>
          <p:nvPr/>
        </p:nvGrpSpPr>
        <p:grpSpPr>
          <a:xfrm>
            <a:off x="6436416" y="3544674"/>
            <a:ext cx="4862558" cy="738664"/>
            <a:chOff x="3017858" y="4283314"/>
            <a:chExt cx="2612200" cy="73866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DFF829-2691-446E-8558-A7849E87BCAA}"/>
                </a:ext>
              </a:extLst>
            </p:cNvPr>
            <p:cNvSpPr txBox="1"/>
            <p:nvPr/>
          </p:nvSpPr>
          <p:spPr>
            <a:xfrm>
              <a:off x="3021857" y="4560313"/>
              <a:ext cx="2608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B33BD6-D0C5-4F74-9E65-F9092F4362C9}"/>
                </a:ext>
              </a:extLst>
            </p:cNvPr>
            <p:cNvSpPr txBox="1"/>
            <p:nvPr/>
          </p:nvSpPr>
          <p:spPr>
            <a:xfrm>
              <a:off x="3017858" y="4283314"/>
              <a:ext cx="2586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90A171-1F1A-4510-A165-31FCC7F447AF}"/>
              </a:ext>
            </a:extLst>
          </p:cNvPr>
          <p:cNvGrpSpPr/>
          <p:nvPr/>
        </p:nvGrpSpPr>
        <p:grpSpPr>
          <a:xfrm>
            <a:off x="6016322" y="4475899"/>
            <a:ext cx="4862558" cy="738664"/>
            <a:chOff x="3017858" y="4283314"/>
            <a:chExt cx="2612200" cy="73866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C81ED5-B68D-4396-807C-88551FB6FADC}"/>
                </a:ext>
              </a:extLst>
            </p:cNvPr>
            <p:cNvSpPr txBox="1"/>
            <p:nvPr/>
          </p:nvSpPr>
          <p:spPr>
            <a:xfrm>
              <a:off x="3021857" y="4560313"/>
              <a:ext cx="2608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D66871-3665-4CF3-80D9-1FDB1442E9E3}"/>
                </a:ext>
              </a:extLst>
            </p:cNvPr>
            <p:cNvSpPr txBox="1"/>
            <p:nvPr/>
          </p:nvSpPr>
          <p:spPr>
            <a:xfrm>
              <a:off x="3017858" y="4283314"/>
              <a:ext cx="2586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378845-58C9-4F23-9641-FD7237C9B29A}"/>
              </a:ext>
            </a:extLst>
          </p:cNvPr>
          <p:cNvGrpSpPr/>
          <p:nvPr/>
        </p:nvGrpSpPr>
        <p:grpSpPr>
          <a:xfrm>
            <a:off x="5188180" y="5407124"/>
            <a:ext cx="4862558" cy="738664"/>
            <a:chOff x="3017858" y="4283314"/>
            <a:chExt cx="2612200" cy="73866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A167B4-C7D6-4FE8-B92B-D25CDC84847C}"/>
                </a:ext>
              </a:extLst>
            </p:cNvPr>
            <p:cNvSpPr txBox="1"/>
            <p:nvPr/>
          </p:nvSpPr>
          <p:spPr>
            <a:xfrm>
              <a:off x="3021857" y="4560313"/>
              <a:ext cx="2608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1F788E-A9DD-43C5-957F-EFD37D533D5D}"/>
                </a:ext>
              </a:extLst>
            </p:cNvPr>
            <p:cNvSpPr txBox="1"/>
            <p:nvPr/>
          </p:nvSpPr>
          <p:spPr>
            <a:xfrm>
              <a:off x="3017858" y="4283314"/>
              <a:ext cx="2586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그룹 14">
            <a:extLst>
              <a:ext uri="{FF2B5EF4-FFF2-40B4-BE49-F238E27FC236}">
                <a16:creationId xmlns:a16="http://schemas.microsoft.com/office/drawing/2014/main" id="{3361DDCF-AFAE-4618-B557-84FA56664AB4}"/>
              </a:ext>
            </a:extLst>
          </p:cNvPr>
          <p:cNvGrpSpPr/>
          <p:nvPr/>
        </p:nvGrpSpPr>
        <p:grpSpPr>
          <a:xfrm>
            <a:off x="-1046966" y="1790481"/>
            <a:ext cx="6264802" cy="3204876"/>
            <a:chOff x="-1066016" y="1790481"/>
            <a:chExt cx="6264802" cy="3204876"/>
          </a:xfrm>
        </p:grpSpPr>
        <p:grpSp>
          <p:nvGrpSpPr>
            <p:cNvPr id="19" name="그룹 13">
              <a:extLst>
                <a:ext uri="{FF2B5EF4-FFF2-40B4-BE49-F238E27FC236}">
                  <a16:creationId xmlns:a16="http://schemas.microsoft.com/office/drawing/2014/main" id="{7DA4A9CB-3432-4023-9DEB-1B21201E3AB3}"/>
                </a:ext>
              </a:extLst>
            </p:cNvPr>
            <p:cNvGrpSpPr/>
            <p:nvPr/>
          </p:nvGrpSpPr>
          <p:grpSpPr>
            <a:xfrm>
              <a:off x="-21214" y="1790481"/>
              <a:ext cx="5220000" cy="936000"/>
              <a:chOff x="-21214" y="1790481"/>
              <a:chExt cx="5220000" cy="936000"/>
            </a:xfrm>
          </p:grpSpPr>
          <p:sp>
            <p:nvSpPr>
              <p:cNvPr id="32" name="사각형: 둥근 위쪽 모서리 5">
                <a:extLst>
                  <a:ext uri="{FF2B5EF4-FFF2-40B4-BE49-F238E27FC236}">
                    <a16:creationId xmlns:a16="http://schemas.microsoft.com/office/drawing/2014/main" id="{824C7FA5-CE88-48A9-ADBB-0E89918E6AEA}"/>
                  </a:ext>
                </a:extLst>
              </p:cNvPr>
              <p:cNvSpPr/>
              <p:nvPr/>
            </p:nvSpPr>
            <p:spPr>
              <a:xfrm rot="5400000">
                <a:off x="2120786" y="-351519"/>
                <a:ext cx="936000" cy="5220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3" name="사각형: 둥근 위쪽 모서리 61">
                <a:extLst>
                  <a:ext uri="{FF2B5EF4-FFF2-40B4-BE49-F238E27FC236}">
                    <a16:creationId xmlns:a16="http://schemas.microsoft.com/office/drawing/2014/main" id="{6CF341EB-FEB4-43DD-B166-A1F570267B42}"/>
                  </a:ext>
                </a:extLst>
              </p:cNvPr>
              <p:cNvSpPr/>
              <p:nvPr/>
            </p:nvSpPr>
            <p:spPr>
              <a:xfrm rot="5400000">
                <a:off x="2165173" y="-305906"/>
                <a:ext cx="756000" cy="512877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0" name="그룹 9">
              <a:extLst>
                <a:ext uri="{FF2B5EF4-FFF2-40B4-BE49-F238E27FC236}">
                  <a16:creationId xmlns:a16="http://schemas.microsoft.com/office/drawing/2014/main" id="{5A41C69D-88CC-4574-B21F-7FF191837A42}"/>
                </a:ext>
              </a:extLst>
            </p:cNvPr>
            <p:cNvGrpSpPr/>
            <p:nvPr/>
          </p:nvGrpSpPr>
          <p:grpSpPr>
            <a:xfrm>
              <a:off x="-138373" y="2381209"/>
              <a:ext cx="5202804" cy="936000"/>
              <a:chOff x="-129581" y="2381209"/>
              <a:chExt cx="5202804" cy="936000"/>
            </a:xfrm>
          </p:grpSpPr>
          <p:sp>
            <p:nvSpPr>
              <p:cNvPr id="30" name="자유형: 도형 95">
                <a:extLst>
                  <a:ext uri="{FF2B5EF4-FFF2-40B4-BE49-F238E27FC236}">
                    <a16:creationId xmlns:a16="http://schemas.microsoft.com/office/drawing/2014/main" id="{FDE791FE-93EE-46DF-A2C9-F0D457969336}"/>
                  </a:ext>
                </a:extLst>
              </p:cNvPr>
              <p:cNvSpPr/>
              <p:nvPr/>
            </p:nvSpPr>
            <p:spPr>
              <a:xfrm rot="6000000">
                <a:off x="2003821" y="247807"/>
                <a:ext cx="936000" cy="5202804"/>
              </a:xfrm>
              <a:custGeom>
                <a:avLst/>
                <a:gdLst>
                  <a:gd name="connsiteX0" fmla="*/ 0 w 936000"/>
                  <a:gd name="connsiteY0" fmla="*/ 5202804 h 5202804"/>
                  <a:gd name="connsiteX1" fmla="*/ 0 w 936000"/>
                  <a:gd name="connsiteY1" fmla="*/ 468000 h 5202804"/>
                  <a:gd name="connsiteX2" fmla="*/ 468000 w 936000"/>
                  <a:gd name="connsiteY2" fmla="*/ 0 h 5202804"/>
                  <a:gd name="connsiteX3" fmla="*/ 936000 w 936000"/>
                  <a:gd name="connsiteY3" fmla="*/ 468000 h 5202804"/>
                  <a:gd name="connsiteX4" fmla="*/ 936000 w 936000"/>
                  <a:gd name="connsiteY4" fmla="*/ 5037762 h 5202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000" h="5202804">
                    <a:moveTo>
                      <a:pt x="0" y="5202804"/>
                    </a:moveTo>
                    <a:lnTo>
                      <a:pt x="0" y="468000"/>
                    </a:lnTo>
                    <a:cubicBezTo>
                      <a:pt x="0" y="209531"/>
                      <a:pt x="209531" y="0"/>
                      <a:pt x="468000" y="0"/>
                    </a:cubicBezTo>
                    <a:cubicBezTo>
                      <a:pt x="726469" y="0"/>
                      <a:pt x="936000" y="209531"/>
                      <a:pt x="936000" y="468000"/>
                    </a:cubicBezTo>
                    <a:lnTo>
                      <a:pt x="936000" y="503776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" name="자유형: 도형 96">
                <a:extLst>
                  <a:ext uri="{FF2B5EF4-FFF2-40B4-BE49-F238E27FC236}">
                    <a16:creationId xmlns:a16="http://schemas.microsoft.com/office/drawing/2014/main" id="{D73EAB84-515F-4488-B524-9240689AADB5}"/>
                  </a:ext>
                </a:extLst>
              </p:cNvPr>
              <p:cNvSpPr/>
              <p:nvPr/>
            </p:nvSpPr>
            <p:spPr>
              <a:xfrm rot="6000000">
                <a:off x="2056716" y="294812"/>
                <a:ext cx="756000" cy="5095708"/>
              </a:xfrm>
              <a:custGeom>
                <a:avLst/>
                <a:gdLst>
                  <a:gd name="connsiteX0" fmla="*/ 0 w 756000"/>
                  <a:gd name="connsiteY0" fmla="*/ 5095708 h 5095708"/>
                  <a:gd name="connsiteX1" fmla="*/ 0 w 756000"/>
                  <a:gd name="connsiteY1" fmla="*/ 378000 h 5095708"/>
                  <a:gd name="connsiteX2" fmla="*/ 378000 w 756000"/>
                  <a:gd name="connsiteY2" fmla="*/ 0 h 5095708"/>
                  <a:gd name="connsiteX3" fmla="*/ 756000 w 756000"/>
                  <a:gd name="connsiteY3" fmla="*/ 378000 h 5095708"/>
                  <a:gd name="connsiteX4" fmla="*/ 756000 w 756000"/>
                  <a:gd name="connsiteY4" fmla="*/ 4962405 h 5095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6000" h="5095708">
                    <a:moveTo>
                      <a:pt x="0" y="5095708"/>
                    </a:moveTo>
                    <a:lnTo>
                      <a:pt x="0" y="378000"/>
                    </a:lnTo>
                    <a:cubicBezTo>
                      <a:pt x="0" y="169236"/>
                      <a:pt x="169236" y="0"/>
                      <a:pt x="378000" y="0"/>
                    </a:cubicBezTo>
                    <a:cubicBezTo>
                      <a:pt x="586764" y="0"/>
                      <a:pt x="756000" y="169236"/>
                      <a:pt x="756000" y="378000"/>
                    </a:cubicBezTo>
                    <a:lnTo>
                      <a:pt x="756000" y="49624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1" name="그룹 10">
              <a:extLst>
                <a:ext uri="{FF2B5EF4-FFF2-40B4-BE49-F238E27FC236}">
                  <a16:creationId xmlns:a16="http://schemas.microsoft.com/office/drawing/2014/main" id="{EBB8233E-5246-4CB2-9BE4-FCD2F77247A9}"/>
                </a:ext>
              </a:extLst>
            </p:cNvPr>
            <p:cNvGrpSpPr/>
            <p:nvPr/>
          </p:nvGrpSpPr>
          <p:grpSpPr>
            <a:xfrm>
              <a:off x="-334204" y="2967249"/>
              <a:ext cx="5191906" cy="936000"/>
              <a:chOff x="-316620" y="2967249"/>
              <a:chExt cx="5191906" cy="936000"/>
            </a:xfrm>
          </p:grpSpPr>
          <p:sp>
            <p:nvSpPr>
              <p:cNvPr id="28" name="자유형: 도형 97">
                <a:extLst>
                  <a:ext uri="{FF2B5EF4-FFF2-40B4-BE49-F238E27FC236}">
                    <a16:creationId xmlns:a16="http://schemas.microsoft.com/office/drawing/2014/main" id="{12EC7147-BCA0-4219-B688-704AA7A4D013}"/>
                  </a:ext>
                </a:extLst>
              </p:cNvPr>
              <p:cNvSpPr/>
              <p:nvPr/>
            </p:nvSpPr>
            <p:spPr>
              <a:xfrm rot="6600000">
                <a:off x="1811333" y="839296"/>
                <a:ext cx="936000" cy="5191906"/>
              </a:xfrm>
              <a:custGeom>
                <a:avLst/>
                <a:gdLst>
                  <a:gd name="connsiteX0" fmla="*/ 0 w 936000"/>
                  <a:gd name="connsiteY0" fmla="*/ 5191906 h 5191906"/>
                  <a:gd name="connsiteX1" fmla="*/ 0 w 936000"/>
                  <a:gd name="connsiteY1" fmla="*/ 468000 h 5191906"/>
                  <a:gd name="connsiteX2" fmla="*/ 468000 w 936000"/>
                  <a:gd name="connsiteY2" fmla="*/ 0 h 5191906"/>
                  <a:gd name="connsiteX3" fmla="*/ 936000 w 936000"/>
                  <a:gd name="connsiteY3" fmla="*/ 468000 h 5191906"/>
                  <a:gd name="connsiteX4" fmla="*/ 936000 w 936000"/>
                  <a:gd name="connsiteY4" fmla="*/ 4851230 h 519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000" h="5191906">
                    <a:moveTo>
                      <a:pt x="0" y="5191906"/>
                    </a:moveTo>
                    <a:lnTo>
                      <a:pt x="0" y="468000"/>
                    </a:lnTo>
                    <a:cubicBezTo>
                      <a:pt x="0" y="209531"/>
                      <a:pt x="209531" y="0"/>
                      <a:pt x="468000" y="0"/>
                    </a:cubicBezTo>
                    <a:cubicBezTo>
                      <a:pt x="726469" y="0"/>
                      <a:pt x="936000" y="209531"/>
                      <a:pt x="936000" y="468000"/>
                    </a:cubicBezTo>
                    <a:lnTo>
                      <a:pt x="936000" y="48512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자유형: 도형 98">
                <a:extLst>
                  <a:ext uri="{FF2B5EF4-FFF2-40B4-BE49-F238E27FC236}">
                    <a16:creationId xmlns:a16="http://schemas.microsoft.com/office/drawing/2014/main" id="{0EE4575B-BF5D-4934-986A-1EA6D308F368}"/>
                  </a:ext>
                </a:extLst>
              </p:cNvPr>
              <p:cNvSpPr/>
              <p:nvPr/>
            </p:nvSpPr>
            <p:spPr>
              <a:xfrm rot="6600000">
                <a:off x="1873861" y="891289"/>
                <a:ext cx="756000" cy="5067923"/>
              </a:xfrm>
              <a:custGeom>
                <a:avLst/>
                <a:gdLst>
                  <a:gd name="connsiteX0" fmla="*/ 0 w 756000"/>
                  <a:gd name="connsiteY0" fmla="*/ 5067923 h 5067923"/>
                  <a:gd name="connsiteX1" fmla="*/ 0 w 756000"/>
                  <a:gd name="connsiteY1" fmla="*/ 378000 h 5067923"/>
                  <a:gd name="connsiteX2" fmla="*/ 378000 w 756000"/>
                  <a:gd name="connsiteY2" fmla="*/ 0 h 5067923"/>
                  <a:gd name="connsiteX3" fmla="*/ 756000 w 756000"/>
                  <a:gd name="connsiteY3" fmla="*/ 378000 h 5067923"/>
                  <a:gd name="connsiteX4" fmla="*/ 756000 w 756000"/>
                  <a:gd name="connsiteY4" fmla="*/ 4792762 h 5067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6000" h="5067923">
                    <a:moveTo>
                      <a:pt x="0" y="5067923"/>
                    </a:moveTo>
                    <a:lnTo>
                      <a:pt x="0" y="378000"/>
                    </a:lnTo>
                    <a:cubicBezTo>
                      <a:pt x="0" y="169236"/>
                      <a:pt x="169236" y="0"/>
                      <a:pt x="378000" y="0"/>
                    </a:cubicBezTo>
                    <a:cubicBezTo>
                      <a:pt x="586764" y="0"/>
                      <a:pt x="756000" y="169236"/>
                      <a:pt x="756000" y="378000"/>
                    </a:cubicBezTo>
                    <a:lnTo>
                      <a:pt x="756000" y="47927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2" name="그룹 11">
              <a:extLst>
                <a:ext uri="{FF2B5EF4-FFF2-40B4-BE49-F238E27FC236}">
                  <a16:creationId xmlns:a16="http://schemas.microsoft.com/office/drawing/2014/main" id="{BD773BDC-BE86-434A-B517-2C97A188810F}"/>
                </a:ext>
              </a:extLst>
            </p:cNvPr>
            <p:cNvGrpSpPr/>
            <p:nvPr/>
          </p:nvGrpSpPr>
          <p:grpSpPr>
            <a:xfrm>
              <a:off x="-658829" y="3537020"/>
              <a:ext cx="5175888" cy="936000"/>
              <a:chOff x="-641245" y="3537020"/>
              <a:chExt cx="5175888" cy="936000"/>
            </a:xfrm>
          </p:grpSpPr>
          <p:sp>
            <p:nvSpPr>
              <p:cNvPr id="26" name="자유형: 도형 99">
                <a:extLst>
                  <a:ext uri="{FF2B5EF4-FFF2-40B4-BE49-F238E27FC236}">
                    <a16:creationId xmlns:a16="http://schemas.microsoft.com/office/drawing/2014/main" id="{1BF628D9-92D4-4807-AD7C-38F16E39C890}"/>
                  </a:ext>
                </a:extLst>
              </p:cNvPr>
              <p:cNvSpPr/>
              <p:nvPr/>
            </p:nvSpPr>
            <p:spPr>
              <a:xfrm rot="7320000">
                <a:off x="1478699" y="1417076"/>
                <a:ext cx="936000" cy="5175888"/>
              </a:xfrm>
              <a:custGeom>
                <a:avLst/>
                <a:gdLst>
                  <a:gd name="connsiteX0" fmla="*/ 0 w 936000"/>
                  <a:gd name="connsiteY0" fmla="*/ 5175888 h 5175888"/>
                  <a:gd name="connsiteX1" fmla="*/ 0 w 936000"/>
                  <a:gd name="connsiteY1" fmla="*/ 468000 h 5175888"/>
                  <a:gd name="connsiteX2" fmla="*/ 468000 w 936000"/>
                  <a:gd name="connsiteY2" fmla="*/ 0 h 5175888"/>
                  <a:gd name="connsiteX3" fmla="*/ 936000 w 936000"/>
                  <a:gd name="connsiteY3" fmla="*/ 468000 h 5175888"/>
                  <a:gd name="connsiteX4" fmla="*/ 936000 w 936000"/>
                  <a:gd name="connsiteY4" fmla="*/ 4591010 h 517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000" h="5175888">
                    <a:moveTo>
                      <a:pt x="0" y="5175888"/>
                    </a:moveTo>
                    <a:lnTo>
                      <a:pt x="0" y="468000"/>
                    </a:lnTo>
                    <a:cubicBezTo>
                      <a:pt x="0" y="209531"/>
                      <a:pt x="209531" y="0"/>
                      <a:pt x="468000" y="0"/>
                    </a:cubicBezTo>
                    <a:cubicBezTo>
                      <a:pt x="726469" y="0"/>
                      <a:pt x="936000" y="209531"/>
                      <a:pt x="936000" y="468000"/>
                    </a:cubicBezTo>
                    <a:lnTo>
                      <a:pt x="936000" y="45910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7" name="자유형: 도형 100">
                <a:extLst>
                  <a:ext uri="{FF2B5EF4-FFF2-40B4-BE49-F238E27FC236}">
                    <a16:creationId xmlns:a16="http://schemas.microsoft.com/office/drawing/2014/main" id="{97767C09-687C-4428-BC57-B573F8079AE0}"/>
                  </a:ext>
                </a:extLst>
              </p:cNvPr>
              <p:cNvSpPr/>
              <p:nvPr/>
            </p:nvSpPr>
            <p:spPr>
              <a:xfrm rot="7320000">
                <a:off x="1553863" y="1481539"/>
                <a:ext cx="756000" cy="5028423"/>
              </a:xfrm>
              <a:custGeom>
                <a:avLst/>
                <a:gdLst>
                  <a:gd name="connsiteX0" fmla="*/ 0 w 756000"/>
                  <a:gd name="connsiteY0" fmla="*/ 5028423 h 5028423"/>
                  <a:gd name="connsiteX1" fmla="*/ 0 w 756000"/>
                  <a:gd name="connsiteY1" fmla="*/ 378000 h 5028423"/>
                  <a:gd name="connsiteX2" fmla="*/ 378000 w 756000"/>
                  <a:gd name="connsiteY2" fmla="*/ 0 h 5028423"/>
                  <a:gd name="connsiteX3" fmla="*/ 756000 w 756000"/>
                  <a:gd name="connsiteY3" fmla="*/ 378000 h 5028423"/>
                  <a:gd name="connsiteX4" fmla="*/ 756000 w 756000"/>
                  <a:gd name="connsiteY4" fmla="*/ 4556022 h 5028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6000" h="5028423">
                    <a:moveTo>
                      <a:pt x="0" y="5028423"/>
                    </a:moveTo>
                    <a:lnTo>
                      <a:pt x="0" y="378000"/>
                    </a:lnTo>
                    <a:cubicBezTo>
                      <a:pt x="0" y="169236"/>
                      <a:pt x="169236" y="0"/>
                      <a:pt x="378000" y="0"/>
                    </a:cubicBezTo>
                    <a:cubicBezTo>
                      <a:pt x="586764" y="0"/>
                      <a:pt x="756000" y="169236"/>
                      <a:pt x="756000" y="378000"/>
                    </a:cubicBezTo>
                    <a:lnTo>
                      <a:pt x="756000" y="455602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3" name="그룹 12">
              <a:extLst>
                <a:ext uri="{FF2B5EF4-FFF2-40B4-BE49-F238E27FC236}">
                  <a16:creationId xmlns:a16="http://schemas.microsoft.com/office/drawing/2014/main" id="{BF74AD3A-2578-4B79-A67E-7561C9D2C890}"/>
                </a:ext>
              </a:extLst>
            </p:cNvPr>
            <p:cNvGrpSpPr/>
            <p:nvPr/>
          </p:nvGrpSpPr>
          <p:grpSpPr>
            <a:xfrm>
              <a:off x="-1066016" y="4059357"/>
              <a:ext cx="5154504" cy="936000"/>
              <a:chOff x="-1048432" y="4059357"/>
              <a:chExt cx="5154504" cy="936000"/>
            </a:xfrm>
          </p:grpSpPr>
          <p:sp>
            <p:nvSpPr>
              <p:cNvPr id="24" name="자유형: 도형 101">
                <a:extLst>
                  <a:ext uri="{FF2B5EF4-FFF2-40B4-BE49-F238E27FC236}">
                    <a16:creationId xmlns:a16="http://schemas.microsoft.com/office/drawing/2014/main" id="{B6B267B8-9D1E-4108-B3D3-078B6C74F6A6}"/>
                  </a:ext>
                </a:extLst>
              </p:cNvPr>
              <p:cNvSpPr/>
              <p:nvPr/>
            </p:nvSpPr>
            <p:spPr>
              <a:xfrm rot="8040000">
                <a:off x="1060820" y="1950105"/>
                <a:ext cx="936000" cy="5154504"/>
              </a:xfrm>
              <a:custGeom>
                <a:avLst/>
                <a:gdLst>
                  <a:gd name="connsiteX0" fmla="*/ 0 w 936000"/>
                  <a:gd name="connsiteY0" fmla="*/ 5154504 h 5154504"/>
                  <a:gd name="connsiteX1" fmla="*/ 0 w 936000"/>
                  <a:gd name="connsiteY1" fmla="*/ 468000 h 5154504"/>
                  <a:gd name="connsiteX2" fmla="*/ 468000 w 936000"/>
                  <a:gd name="connsiteY2" fmla="*/ 0 h 5154504"/>
                  <a:gd name="connsiteX3" fmla="*/ 936000 w 936000"/>
                  <a:gd name="connsiteY3" fmla="*/ 468000 h 5154504"/>
                  <a:gd name="connsiteX4" fmla="*/ 936000 w 936000"/>
                  <a:gd name="connsiteY4" fmla="*/ 4250619 h 5154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000" h="5154504">
                    <a:moveTo>
                      <a:pt x="0" y="5154504"/>
                    </a:moveTo>
                    <a:lnTo>
                      <a:pt x="0" y="468000"/>
                    </a:lnTo>
                    <a:cubicBezTo>
                      <a:pt x="0" y="209531"/>
                      <a:pt x="209531" y="0"/>
                      <a:pt x="468000" y="0"/>
                    </a:cubicBezTo>
                    <a:cubicBezTo>
                      <a:pt x="726469" y="0"/>
                      <a:pt x="936000" y="209531"/>
                      <a:pt x="936000" y="468000"/>
                    </a:cubicBezTo>
                    <a:lnTo>
                      <a:pt x="936000" y="425061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5" name="자유형: 도형 102">
                <a:extLst>
                  <a:ext uri="{FF2B5EF4-FFF2-40B4-BE49-F238E27FC236}">
                    <a16:creationId xmlns:a16="http://schemas.microsoft.com/office/drawing/2014/main" id="{EEBD45D3-2A20-4D98-B718-8CE05D5FBFC1}"/>
                  </a:ext>
                </a:extLst>
              </p:cNvPr>
              <p:cNvSpPr/>
              <p:nvPr/>
            </p:nvSpPr>
            <p:spPr>
              <a:xfrm rot="8040000">
                <a:off x="1149269" y="2037676"/>
                <a:ext cx="756000" cy="4976366"/>
              </a:xfrm>
              <a:custGeom>
                <a:avLst/>
                <a:gdLst>
                  <a:gd name="connsiteX0" fmla="*/ 0 w 756000"/>
                  <a:gd name="connsiteY0" fmla="*/ 4976366 h 4976366"/>
                  <a:gd name="connsiteX1" fmla="*/ 0 w 756000"/>
                  <a:gd name="connsiteY1" fmla="*/ 378000 h 4976366"/>
                  <a:gd name="connsiteX2" fmla="*/ 378000 w 756000"/>
                  <a:gd name="connsiteY2" fmla="*/ 0 h 4976366"/>
                  <a:gd name="connsiteX3" fmla="*/ 756000 w 756000"/>
                  <a:gd name="connsiteY3" fmla="*/ 378000 h 4976366"/>
                  <a:gd name="connsiteX4" fmla="*/ 756000 w 756000"/>
                  <a:gd name="connsiteY4" fmla="*/ 4246306 h 4976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6000" h="4976366">
                    <a:moveTo>
                      <a:pt x="0" y="4976366"/>
                    </a:moveTo>
                    <a:lnTo>
                      <a:pt x="0" y="378000"/>
                    </a:lnTo>
                    <a:cubicBezTo>
                      <a:pt x="0" y="169236"/>
                      <a:pt x="169236" y="0"/>
                      <a:pt x="378000" y="0"/>
                    </a:cubicBezTo>
                    <a:cubicBezTo>
                      <a:pt x="586764" y="0"/>
                      <a:pt x="756000" y="169236"/>
                      <a:pt x="756000" y="378000"/>
                    </a:cubicBezTo>
                    <a:lnTo>
                      <a:pt x="756000" y="42463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E09A1DC-63BF-45E1-AA74-3379DA118A03}"/>
              </a:ext>
            </a:extLst>
          </p:cNvPr>
          <p:cNvSpPr txBox="1"/>
          <p:nvPr/>
        </p:nvSpPr>
        <p:spPr>
          <a:xfrm>
            <a:off x="3968234" y="1941013"/>
            <a:ext cx="1135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Option </a:t>
            </a:r>
          </a:p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6BA666-93C4-4B1D-A795-77931D2BCC97}"/>
              </a:ext>
            </a:extLst>
          </p:cNvPr>
          <p:cNvSpPr txBox="1"/>
          <p:nvPr/>
        </p:nvSpPr>
        <p:spPr>
          <a:xfrm>
            <a:off x="3817105" y="2900483"/>
            <a:ext cx="1135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Option </a:t>
            </a:r>
          </a:p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A38B94-7882-4B96-A3EB-B5EADA6879FD}"/>
              </a:ext>
            </a:extLst>
          </p:cNvPr>
          <p:cNvSpPr txBox="1"/>
          <p:nvPr/>
        </p:nvSpPr>
        <p:spPr>
          <a:xfrm>
            <a:off x="3539457" y="3861159"/>
            <a:ext cx="1135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Option </a:t>
            </a:r>
          </a:p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6D4BF4-F45D-4385-B75F-9855AC361237}"/>
              </a:ext>
            </a:extLst>
          </p:cNvPr>
          <p:cNvSpPr txBox="1"/>
          <p:nvPr/>
        </p:nvSpPr>
        <p:spPr>
          <a:xfrm>
            <a:off x="3053100" y="4799156"/>
            <a:ext cx="1135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Option </a:t>
            </a:r>
          </a:p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401D4F-3450-40C9-89C5-21E7B3A75145}"/>
              </a:ext>
            </a:extLst>
          </p:cNvPr>
          <p:cNvSpPr txBox="1"/>
          <p:nvPr/>
        </p:nvSpPr>
        <p:spPr>
          <a:xfrm>
            <a:off x="2375732" y="5661727"/>
            <a:ext cx="1135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Option </a:t>
            </a:r>
          </a:p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EDE609BE-736E-4773-8012-D40671A8B01D}"/>
              </a:ext>
            </a:extLst>
          </p:cNvPr>
          <p:cNvSpPr/>
          <p:nvPr/>
        </p:nvSpPr>
        <p:spPr>
          <a:xfrm>
            <a:off x="4692764" y="5617562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Oval 7">
            <a:extLst>
              <a:ext uri="{FF2B5EF4-FFF2-40B4-BE49-F238E27FC236}">
                <a16:creationId xmlns:a16="http://schemas.microsoft.com/office/drawing/2014/main" id="{ACA2F7C6-4456-4D7C-B784-20EE6BAA81D2}"/>
              </a:ext>
            </a:extLst>
          </p:cNvPr>
          <p:cNvSpPr/>
          <p:nvPr/>
        </p:nvSpPr>
        <p:spPr>
          <a:xfrm>
            <a:off x="5901471" y="1867309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27">
            <a:extLst>
              <a:ext uri="{FF2B5EF4-FFF2-40B4-BE49-F238E27FC236}">
                <a16:creationId xmlns:a16="http://schemas.microsoft.com/office/drawing/2014/main" id="{A289CCEF-3D77-40C9-A4DA-6F0505359C7A}"/>
              </a:ext>
            </a:extLst>
          </p:cNvPr>
          <p:cNvSpPr/>
          <p:nvPr/>
        </p:nvSpPr>
        <p:spPr>
          <a:xfrm>
            <a:off x="5979321" y="2842666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Block Arc 10">
            <a:extLst>
              <a:ext uri="{FF2B5EF4-FFF2-40B4-BE49-F238E27FC236}">
                <a16:creationId xmlns:a16="http://schemas.microsoft.com/office/drawing/2014/main" id="{5577E70E-7E29-4E14-ADE5-DAD73CB6A93F}"/>
              </a:ext>
            </a:extLst>
          </p:cNvPr>
          <p:cNvSpPr/>
          <p:nvPr/>
        </p:nvSpPr>
        <p:spPr>
          <a:xfrm>
            <a:off x="5866002" y="3786223"/>
            <a:ext cx="435826" cy="29520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Rectangle 16">
            <a:extLst>
              <a:ext uri="{FF2B5EF4-FFF2-40B4-BE49-F238E27FC236}">
                <a16:creationId xmlns:a16="http://schemas.microsoft.com/office/drawing/2014/main" id="{0A89EB7D-E399-4B24-A63F-5F6672A363D7}"/>
              </a:ext>
            </a:extLst>
          </p:cNvPr>
          <p:cNvSpPr/>
          <p:nvPr/>
        </p:nvSpPr>
        <p:spPr>
          <a:xfrm rot="2700000">
            <a:off x="5506387" y="4589712"/>
            <a:ext cx="268580" cy="48151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7B7708-02CB-4852-9B6F-E0B00D5EC819}"/>
              </a:ext>
            </a:extLst>
          </p:cNvPr>
          <p:cNvSpPr txBox="1"/>
          <p:nvPr/>
        </p:nvSpPr>
        <p:spPr>
          <a:xfrm>
            <a:off x="5574733" y="1761068"/>
            <a:ext cx="104396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6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07FF52-569B-4E4F-8BD7-B3003993FE46}"/>
              </a:ext>
            </a:extLst>
          </p:cNvPr>
          <p:cNvSpPr txBox="1"/>
          <p:nvPr/>
        </p:nvSpPr>
        <p:spPr>
          <a:xfrm>
            <a:off x="5574733" y="2883678"/>
            <a:ext cx="104396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6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5F28F-AE2C-4CB0-966E-AA4C1E8A9A9D}"/>
              </a:ext>
            </a:extLst>
          </p:cNvPr>
          <p:cNvSpPr txBox="1"/>
          <p:nvPr/>
        </p:nvSpPr>
        <p:spPr>
          <a:xfrm>
            <a:off x="5574733" y="3922648"/>
            <a:ext cx="104396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6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D1E48D-CE68-4ACA-B55D-1E932EDFEAFB}"/>
              </a:ext>
            </a:extLst>
          </p:cNvPr>
          <p:cNvGrpSpPr/>
          <p:nvPr/>
        </p:nvGrpSpPr>
        <p:grpSpPr>
          <a:xfrm>
            <a:off x="7302161" y="1807232"/>
            <a:ext cx="4024530" cy="923330"/>
            <a:chOff x="2551704" y="4283314"/>
            <a:chExt cx="935720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5D142E-9628-4825-B9F7-7231557B59DC}"/>
                </a:ext>
              </a:extLst>
            </p:cNvPr>
            <p:cNvSpPr txBox="1"/>
            <p:nvPr/>
          </p:nvSpPr>
          <p:spPr>
            <a:xfrm>
              <a:off x="2551706" y="4560313"/>
              <a:ext cx="935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46A564-B090-4139-B6C2-AE32F5143FCC}"/>
                </a:ext>
              </a:extLst>
            </p:cNvPr>
            <p:cNvSpPr txBox="1"/>
            <p:nvPr/>
          </p:nvSpPr>
          <p:spPr>
            <a:xfrm>
              <a:off x="2551704" y="4283314"/>
              <a:ext cx="9277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A6458-1A99-45EB-A3B1-C0DE8BFEF1CC}"/>
              </a:ext>
            </a:extLst>
          </p:cNvPr>
          <p:cNvGrpSpPr/>
          <p:nvPr/>
        </p:nvGrpSpPr>
        <p:grpSpPr>
          <a:xfrm>
            <a:off x="7302161" y="3986424"/>
            <a:ext cx="4024530" cy="923330"/>
            <a:chOff x="2551704" y="4283314"/>
            <a:chExt cx="935720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83EA12-12BB-4F45-B46B-1C550678C713}"/>
                </a:ext>
              </a:extLst>
            </p:cNvPr>
            <p:cNvSpPr txBox="1"/>
            <p:nvPr/>
          </p:nvSpPr>
          <p:spPr>
            <a:xfrm>
              <a:off x="2551706" y="4560313"/>
              <a:ext cx="935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BB0F1C-2DDC-44E5-A176-610773E8DD7E}"/>
                </a:ext>
              </a:extLst>
            </p:cNvPr>
            <p:cNvSpPr txBox="1"/>
            <p:nvPr/>
          </p:nvSpPr>
          <p:spPr>
            <a:xfrm>
              <a:off x="2551704" y="4283314"/>
              <a:ext cx="9277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B1DFF5-5525-450E-8E78-29812A5E4409}"/>
              </a:ext>
            </a:extLst>
          </p:cNvPr>
          <p:cNvGrpSpPr/>
          <p:nvPr/>
        </p:nvGrpSpPr>
        <p:grpSpPr>
          <a:xfrm>
            <a:off x="903412" y="2896828"/>
            <a:ext cx="4015361" cy="923330"/>
            <a:chOff x="2551704" y="4283314"/>
            <a:chExt cx="935720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4AA3AE-6618-4205-8C33-A4C5D65D7C1B}"/>
                </a:ext>
              </a:extLst>
            </p:cNvPr>
            <p:cNvSpPr txBox="1"/>
            <p:nvPr/>
          </p:nvSpPr>
          <p:spPr>
            <a:xfrm>
              <a:off x="2551706" y="4560313"/>
              <a:ext cx="935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8B7AC6-A566-4F5E-BF73-7545CB323F06}"/>
                </a:ext>
              </a:extLst>
            </p:cNvPr>
            <p:cNvSpPr txBox="1"/>
            <p:nvPr/>
          </p:nvSpPr>
          <p:spPr>
            <a:xfrm>
              <a:off x="2551704" y="4283314"/>
              <a:ext cx="9277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E384DBE-0ACA-465E-9529-484B6FACF19A}"/>
              </a:ext>
            </a:extLst>
          </p:cNvPr>
          <p:cNvGrpSpPr/>
          <p:nvPr/>
        </p:nvGrpSpPr>
        <p:grpSpPr>
          <a:xfrm>
            <a:off x="903411" y="5076021"/>
            <a:ext cx="4015361" cy="923330"/>
            <a:chOff x="2551704" y="4283314"/>
            <a:chExt cx="935720" cy="92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841A0B-C89F-4DB8-9591-8623EABB7A8C}"/>
                </a:ext>
              </a:extLst>
            </p:cNvPr>
            <p:cNvSpPr txBox="1"/>
            <p:nvPr/>
          </p:nvSpPr>
          <p:spPr>
            <a:xfrm>
              <a:off x="2551706" y="4560313"/>
              <a:ext cx="935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8BFC1D-AACC-45B3-A899-8DDE44BE29AF}"/>
                </a:ext>
              </a:extLst>
            </p:cNvPr>
            <p:cNvSpPr txBox="1"/>
            <p:nvPr/>
          </p:nvSpPr>
          <p:spPr>
            <a:xfrm>
              <a:off x="2551704" y="4283314"/>
              <a:ext cx="9277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9888AB-BBFA-4452-B7F3-A3849007DB2B}"/>
              </a:ext>
            </a:extLst>
          </p:cNvPr>
          <p:cNvCxnSpPr/>
          <p:nvPr/>
        </p:nvCxnSpPr>
        <p:spPr>
          <a:xfrm>
            <a:off x="7073734" y="1737375"/>
            <a:ext cx="4320000" cy="0"/>
          </a:xfrm>
          <a:prstGeom prst="line">
            <a:avLst/>
          </a:prstGeom>
          <a:ln w="1905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04B83B-8AF6-4546-8E87-5B531BF85FEE}"/>
              </a:ext>
            </a:extLst>
          </p:cNvPr>
          <p:cNvCxnSpPr/>
          <p:nvPr/>
        </p:nvCxnSpPr>
        <p:spPr>
          <a:xfrm>
            <a:off x="7073734" y="2776729"/>
            <a:ext cx="4320000" cy="0"/>
          </a:xfrm>
          <a:prstGeom prst="line">
            <a:avLst/>
          </a:prstGeom>
          <a:ln w="1905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5B04A33-F1BE-4F4E-9286-095FB960A98D}"/>
              </a:ext>
            </a:extLst>
          </p:cNvPr>
          <p:cNvCxnSpPr/>
          <p:nvPr/>
        </p:nvCxnSpPr>
        <p:spPr>
          <a:xfrm>
            <a:off x="7073734" y="3909589"/>
            <a:ext cx="432000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4BD487-F735-4643-8503-252E512024B9}"/>
              </a:ext>
            </a:extLst>
          </p:cNvPr>
          <p:cNvCxnSpPr/>
          <p:nvPr/>
        </p:nvCxnSpPr>
        <p:spPr>
          <a:xfrm>
            <a:off x="7073734" y="4948943"/>
            <a:ext cx="432000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5B8E34-E877-497E-B50F-A5E9C8194615}"/>
              </a:ext>
            </a:extLst>
          </p:cNvPr>
          <p:cNvCxnSpPr/>
          <p:nvPr/>
        </p:nvCxnSpPr>
        <p:spPr>
          <a:xfrm>
            <a:off x="798600" y="2839445"/>
            <a:ext cx="4320000" cy="0"/>
          </a:xfrm>
          <a:prstGeom prst="line">
            <a:avLst/>
          </a:prstGeom>
          <a:ln w="1905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FADC2D8-F8B8-4BEA-BFC1-0F995741C92E}"/>
              </a:ext>
            </a:extLst>
          </p:cNvPr>
          <p:cNvCxnSpPr/>
          <p:nvPr/>
        </p:nvCxnSpPr>
        <p:spPr>
          <a:xfrm>
            <a:off x="798600" y="3878799"/>
            <a:ext cx="4320000" cy="0"/>
          </a:xfrm>
          <a:prstGeom prst="line">
            <a:avLst/>
          </a:prstGeom>
          <a:ln w="1905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F31F3B-D1EC-4767-ACA1-6180DECE8BD7}"/>
              </a:ext>
            </a:extLst>
          </p:cNvPr>
          <p:cNvCxnSpPr/>
          <p:nvPr/>
        </p:nvCxnSpPr>
        <p:spPr>
          <a:xfrm>
            <a:off x="798600" y="5011659"/>
            <a:ext cx="4320000" cy="0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C1D409-D7B0-417F-934F-892FFA82B80D}"/>
              </a:ext>
            </a:extLst>
          </p:cNvPr>
          <p:cNvCxnSpPr/>
          <p:nvPr/>
        </p:nvCxnSpPr>
        <p:spPr>
          <a:xfrm>
            <a:off x="798600" y="6051013"/>
            <a:ext cx="4320000" cy="0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AABBE1E-0913-4C04-8B76-38F7F47933C9}"/>
              </a:ext>
            </a:extLst>
          </p:cNvPr>
          <p:cNvSpPr txBox="1"/>
          <p:nvPr/>
        </p:nvSpPr>
        <p:spPr>
          <a:xfrm>
            <a:off x="5574733" y="5002768"/>
            <a:ext cx="104396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6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" name="Half Frame 27">
            <a:extLst>
              <a:ext uri="{FF2B5EF4-FFF2-40B4-BE49-F238E27FC236}">
                <a16:creationId xmlns:a16="http://schemas.microsoft.com/office/drawing/2014/main" id="{FA3DCCBF-3494-4F9A-97A4-01E258221739}"/>
              </a:ext>
            </a:extLst>
          </p:cNvPr>
          <p:cNvSpPr/>
          <p:nvPr/>
        </p:nvSpPr>
        <p:spPr>
          <a:xfrm rot="8100000">
            <a:off x="6386838" y="2021249"/>
            <a:ext cx="495300" cy="495300"/>
          </a:xfrm>
          <a:prstGeom prst="halfFram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Half Frame 28">
            <a:extLst>
              <a:ext uri="{FF2B5EF4-FFF2-40B4-BE49-F238E27FC236}">
                <a16:creationId xmlns:a16="http://schemas.microsoft.com/office/drawing/2014/main" id="{801B98F5-D258-4667-A002-C27BE68F1922}"/>
              </a:ext>
            </a:extLst>
          </p:cNvPr>
          <p:cNvSpPr/>
          <p:nvPr/>
        </p:nvSpPr>
        <p:spPr>
          <a:xfrm rot="18900000">
            <a:off x="5327082" y="3101816"/>
            <a:ext cx="495300" cy="495300"/>
          </a:xfrm>
          <a:prstGeom prst="halfFram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Half Frame 29">
            <a:extLst>
              <a:ext uri="{FF2B5EF4-FFF2-40B4-BE49-F238E27FC236}">
                <a16:creationId xmlns:a16="http://schemas.microsoft.com/office/drawing/2014/main" id="{2D1F086A-A61F-4318-9FA4-D61E8BBC0178}"/>
              </a:ext>
            </a:extLst>
          </p:cNvPr>
          <p:cNvSpPr/>
          <p:nvPr/>
        </p:nvSpPr>
        <p:spPr>
          <a:xfrm rot="8100000">
            <a:off x="6392690" y="4182383"/>
            <a:ext cx="495300" cy="495300"/>
          </a:xfrm>
          <a:prstGeom prst="half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Half Frame 30">
            <a:extLst>
              <a:ext uri="{FF2B5EF4-FFF2-40B4-BE49-F238E27FC236}">
                <a16:creationId xmlns:a16="http://schemas.microsoft.com/office/drawing/2014/main" id="{858D80F4-D329-4E8A-84DD-4CDB8036D172}"/>
              </a:ext>
            </a:extLst>
          </p:cNvPr>
          <p:cNvSpPr/>
          <p:nvPr/>
        </p:nvSpPr>
        <p:spPr>
          <a:xfrm rot="18900000">
            <a:off x="5332934" y="5262949"/>
            <a:ext cx="495300" cy="495300"/>
          </a:xfrm>
          <a:prstGeom prst="halfFram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EE01B33-89AC-4474-9353-45BF505C22D3}"/>
              </a:ext>
            </a:extLst>
          </p:cNvPr>
          <p:cNvSpPr/>
          <p:nvPr/>
        </p:nvSpPr>
        <p:spPr>
          <a:xfrm>
            <a:off x="204788" y="224387"/>
            <a:ext cx="11782425" cy="6409226"/>
          </a:xfrm>
          <a:prstGeom prst="roundRect">
            <a:avLst>
              <a:gd name="adj" fmla="val 2228"/>
            </a:avLst>
          </a:prstGeom>
          <a:solidFill>
            <a:schemeClr val="accent3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712F1BD5-263C-44F0-9863-B7B80CEC2BE3}"/>
              </a:ext>
            </a:extLst>
          </p:cNvPr>
          <p:cNvSpPr txBox="1">
            <a:spLocks/>
          </p:cNvSpPr>
          <p:nvPr/>
        </p:nvSpPr>
        <p:spPr>
          <a:xfrm>
            <a:off x="8591550" y="687021"/>
            <a:ext cx="3038474" cy="19704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 typeface="Arial" panose="020B0604020202020204" pitchFamily="34" charset="0"/>
              <a:buNone/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Columns Infographic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B1663B-9EAE-4592-8061-EBC7FBC1F7F7}"/>
              </a:ext>
            </a:extLst>
          </p:cNvPr>
          <p:cNvSpPr txBox="1"/>
          <p:nvPr/>
        </p:nvSpPr>
        <p:spPr>
          <a:xfrm>
            <a:off x="843328" y="687021"/>
            <a:ext cx="70502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419FB2-5DF6-437E-B514-39E18F40674B}"/>
              </a:ext>
            </a:extLst>
          </p:cNvPr>
          <p:cNvSpPr txBox="1"/>
          <p:nvPr/>
        </p:nvSpPr>
        <p:spPr>
          <a:xfrm>
            <a:off x="843328" y="2367655"/>
            <a:ext cx="20058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77109D-36A9-447F-BAAD-4451C658FA1D}"/>
              </a:ext>
            </a:extLst>
          </p:cNvPr>
          <p:cNvSpPr txBox="1"/>
          <p:nvPr/>
        </p:nvSpPr>
        <p:spPr>
          <a:xfrm>
            <a:off x="3365533" y="2367655"/>
            <a:ext cx="20058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7FE826-4BBF-436D-81F6-0FB7A48954CD}"/>
              </a:ext>
            </a:extLst>
          </p:cNvPr>
          <p:cNvSpPr txBox="1"/>
          <p:nvPr/>
        </p:nvSpPr>
        <p:spPr>
          <a:xfrm>
            <a:off x="5887738" y="2367655"/>
            <a:ext cx="20058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zing.</a:t>
            </a: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A75FB7-03A3-46D5-B071-7635E3DEF495}"/>
              </a:ext>
            </a:extLst>
          </p:cNvPr>
          <p:cNvSpPr/>
          <p:nvPr/>
        </p:nvSpPr>
        <p:spPr>
          <a:xfrm>
            <a:off x="3581401" y="2453843"/>
            <a:ext cx="7986346" cy="4047113"/>
          </a:xfrm>
          <a:prstGeom prst="roundRect">
            <a:avLst>
              <a:gd name="adj" fmla="val 2228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BFB9F16A-45EF-4805-A96B-78C0B917602E}"/>
              </a:ext>
            </a:extLst>
          </p:cNvPr>
          <p:cNvSpPr txBox="1">
            <a:spLocks/>
          </p:cNvSpPr>
          <p:nvPr/>
        </p:nvSpPr>
        <p:spPr>
          <a:xfrm>
            <a:off x="6019801" y="121286"/>
            <a:ext cx="5547946" cy="1593117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5400" dirty="0">
                <a:solidFill>
                  <a:schemeClr val="bg1"/>
                </a:solidFill>
              </a:rPr>
              <a:t>Columns Infographic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A1B560-749D-4C73-9836-3F4605586DF7}"/>
              </a:ext>
            </a:extLst>
          </p:cNvPr>
          <p:cNvSpPr txBox="1"/>
          <p:nvPr/>
        </p:nvSpPr>
        <p:spPr>
          <a:xfrm>
            <a:off x="624254" y="2453843"/>
            <a:ext cx="1947496" cy="4047113"/>
          </a:xfrm>
          <a:prstGeom prst="roundRect">
            <a:avLst>
              <a:gd name="adj" fmla="val 7374"/>
            </a:avLst>
          </a:prstGeom>
          <a:solidFill>
            <a:schemeClr val="accent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B3035-B998-429D-A2CD-9EAD0ED128AA}"/>
              </a:ext>
            </a:extLst>
          </p:cNvPr>
          <p:cNvSpPr txBox="1"/>
          <p:nvPr/>
        </p:nvSpPr>
        <p:spPr>
          <a:xfrm>
            <a:off x="3862754" y="2734124"/>
            <a:ext cx="45280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Easy to change colors, photos and Text.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ECCC55-2D98-4DD5-9C67-3AB71F6D1E40}"/>
              </a:ext>
            </a:extLst>
          </p:cNvPr>
          <p:cNvSpPr txBox="1"/>
          <p:nvPr/>
        </p:nvSpPr>
        <p:spPr>
          <a:xfrm>
            <a:off x="3862754" y="4026786"/>
            <a:ext cx="20058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D8258F-1EF4-4620-8961-AACFC028CAC2}"/>
              </a:ext>
            </a:extLst>
          </p:cNvPr>
          <p:cNvSpPr txBox="1"/>
          <p:nvPr/>
        </p:nvSpPr>
        <p:spPr>
          <a:xfrm>
            <a:off x="6384959" y="4026786"/>
            <a:ext cx="20058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57697C-542D-435C-A64D-C7AE9760B126}"/>
              </a:ext>
            </a:extLst>
          </p:cNvPr>
          <p:cNvSpPr txBox="1"/>
          <p:nvPr/>
        </p:nvSpPr>
        <p:spPr>
          <a:xfrm>
            <a:off x="9363808" y="2734124"/>
            <a:ext cx="20058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Analysis – Introduction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FF18D-5355-69D7-A809-CBAA5DD9AC27}"/>
              </a:ext>
            </a:extLst>
          </p:cNvPr>
          <p:cNvSpPr txBox="1"/>
          <p:nvPr/>
        </p:nvSpPr>
        <p:spPr>
          <a:xfrm>
            <a:off x="711199" y="1202266"/>
            <a:ext cx="10998200" cy="521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Iskoola Pota" panose="020B0502040204020203" pitchFamily="34" charset="0"/>
              </a:rPr>
              <a:t>Data Preparation:</a:t>
            </a:r>
            <a:endParaRPr lang="en-AU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Iskoola Pot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  <a:t>The dataset contains several attributes of properties in Melbourne, which include: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  <a:t>- Suburb location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  <a:t>- Distance from the city center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  <a:t>- Number of rooms, bedrooms, and bathrooms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  <a:t>- Availability of car spaces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  <a:t>- Land and building area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  <a:t>- Age of the building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  <a:t>- Density of properties in the suburb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</a:b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  <a:t>`inf` values, which are placeholders for infinity, are replaced with `Nan` to allow for numerical operations.</a:t>
            </a:r>
            <a:endParaRPr lang="en-AU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Iskoola Pota" panose="020B0502040204020203" pitchFamily="34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Iskoola Pota" panose="020B0502040204020203" pitchFamily="34" charset="0"/>
              </a:rPr>
              <a:t>Normalization:</a:t>
            </a:r>
            <a:endParaRPr lang="en-AU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Iskoola Pot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  <a:t>To compare these attributes on an equal footing, we normalize them to a scale of 0 to 1. This is done by subtracting the minimum value from each value in the column and then dividing by the range of the column.</a:t>
            </a:r>
            <a:endParaRPr lang="en-AU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Iskoola Pota" panose="020B0502040204020203" pitchFamily="34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4527911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A9243-91CB-437D-9D82-6D402B13F59A}"/>
              </a:ext>
            </a:extLst>
          </p:cNvPr>
          <p:cNvSpPr txBox="1"/>
          <p:nvPr/>
        </p:nvSpPr>
        <p:spPr>
          <a:xfrm>
            <a:off x="50" y="5467242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DCDF8FC-FF43-4AE5-AD7E-2D4CFE588B5E}"/>
              </a:ext>
            </a:extLst>
          </p:cNvPr>
          <p:cNvGrpSpPr/>
          <p:nvPr/>
        </p:nvGrpSpPr>
        <p:grpSpPr>
          <a:xfrm>
            <a:off x="4061798" y="1487703"/>
            <a:ext cx="2714575" cy="2998291"/>
            <a:chOff x="9103301" y="3446482"/>
            <a:chExt cx="3088699" cy="3411518"/>
          </a:xfrm>
        </p:grpSpPr>
        <p:grpSp>
          <p:nvGrpSpPr>
            <p:cNvPr id="3" name="Graphic 30">
              <a:extLst>
                <a:ext uri="{FF2B5EF4-FFF2-40B4-BE49-F238E27FC236}">
                  <a16:creationId xmlns:a16="http://schemas.microsoft.com/office/drawing/2014/main" id="{F9204AD5-9699-442E-88BF-22A72FBA8538}"/>
                </a:ext>
              </a:extLst>
            </p:cNvPr>
            <p:cNvGrpSpPr/>
            <p:nvPr/>
          </p:nvGrpSpPr>
          <p:grpSpPr>
            <a:xfrm>
              <a:off x="9103301" y="3446482"/>
              <a:ext cx="2030757" cy="1783893"/>
              <a:chOff x="2194560" y="0"/>
              <a:chExt cx="7802880" cy="6854343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F60C6F66-3CC9-4FCB-8B40-88290C4EA85D}"/>
                  </a:ext>
                </a:extLst>
              </p:cNvPr>
              <p:cNvSpPr/>
              <p:nvPr/>
            </p:nvSpPr>
            <p:spPr>
              <a:xfrm>
                <a:off x="2620061" y="3800247"/>
                <a:ext cx="6925056" cy="3054096"/>
              </a:xfrm>
              <a:custGeom>
                <a:avLst/>
                <a:gdLst>
                  <a:gd name="connsiteX0" fmla="*/ 6926275 w 6925056"/>
                  <a:gd name="connsiteY0" fmla="*/ 3057754 h 3054096"/>
                  <a:gd name="connsiteX1" fmla="*/ 4183075 w 6925056"/>
                  <a:gd name="connsiteY1" fmla="*/ 3057754 h 3054096"/>
                  <a:gd name="connsiteX2" fmla="*/ 4184295 w 6925056"/>
                  <a:gd name="connsiteY2" fmla="*/ 3036418 h 3054096"/>
                  <a:gd name="connsiteX3" fmla="*/ 4184295 w 6925056"/>
                  <a:gd name="connsiteY3" fmla="*/ 913181 h 3054096"/>
                  <a:gd name="connsiteX4" fmla="*/ 4183075 w 6925056"/>
                  <a:gd name="connsiteY4" fmla="*/ 884529 h 3054096"/>
                  <a:gd name="connsiteX5" fmla="*/ 2866949 w 6925056"/>
                  <a:gd name="connsiteY5" fmla="*/ 884529 h 3054096"/>
                  <a:gd name="connsiteX6" fmla="*/ 2866949 w 6925056"/>
                  <a:gd name="connsiteY6" fmla="*/ 919277 h 3054096"/>
                  <a:gd name="connsiteX7" fmla="*/ 2866949 w 6925056"/>
                  <a:gd name="connsiteY7" fmla="*/ 1376477 h 3054096"/>
                  <a:gd name="connsiteX8" fmla="*/ 2866339 w 6925056"/>
                  <a:gd name="connsiteY8" fmla="*/ 3058363 h 3054096"/>
                  <a:gd name="connsiteX9" fmla="*/ 1219 w 6925056"/>
                  <a:gd name="connsiteY9" fmla="*/ 3058363 h 3054096"/>
                  <a:gd name="connsiteX10" fmla="*/ 0 w 6925056"/>
                  <a:gd name="connsiteY10" fmla="*/ 3027883 h 3054096"/>
                  <a:gd name="connsiteX11" fmla="*/ 0 w 6925056"/>
                  <a:gd name="connsiteY11" fmla="*/ 34747 h 3054096"/>
                  <a:gd name="connsiteX12" fmla="*/ 1829 w 6925056"/>
                  <a:gd name="connsiteY12" fmla="*/ 609 h 3054096"/>
                  <a:gd name="connsiteX13" fmla="*/ 47549 w 6925056"/>
                  <a:gd name="connsiteY13" fmla="*/ 609 h 3054096"/>
                  <a:gd name="connsiteX14" fmla="*/ 3497885 w 6925056"/>
                  <a:gd name="connsiteY14" fmla="*/ 0 h 3054096"/>
                  <a:gd name="connsiteX15" fmla="*/ 6865925 w 6925056"/>
                  <a:gd name="connsiteY15" fmla="*/ 0 h 3054096"/>
                  <a:gd name="connsiteX16" fmla="*/ 6928105 w 6925056"/>
                  <a:gd name="connsiteY16" fmla="*/ 62179 h 3054096"/>
                  <a:gd name="connsiteX17" fmla="*/ 6926275 w 6925056"/>
                  <a:gd name="connsiteY17" fmla="*/ 3057754 h 3054096"/>
                  <a:gd name="connsiteX18" fmla="*/ 2348179 w 6925056"/>
                  <a:gd name="connsiteY18" fmla="*/ 371246 h 3054096"/>
                  <a:gd name="connsiteX19" fmla="*/ 1460602 w 6925056"/>
                  <a:gd name="connsiteY19" fmla="*/ 371246 h 3054096"/>
                  <a:gd name="connsiteX20" fmla="*/ 1460602 w 6925056"/>
                  <a:gd name="connsiteY20" fmla="*/ 896721 h 3054096"/>
                  <a:gd name="connsiteX21" fmla="*/ 2348179 w 6925056"/>
                  <a:gd name="connsiteY21" fmla="*/ 896721 h 3054096"/>
                  <a:gd name="connsiteX22" fmla="*/ 2348179 w 6925056"/>
                  <a:gd name="connsiteY22" fmla="*/ 371246 h 3054096"/>
                  <a:gd name="connsiteX23" fmla="*/ 6412382 w 6925056"/>
                  <a:gd name="connsiteY23" fmla="*/ 897331 h 3054096"/>
                  <a:gd name="connsiteX24" fmla="*/ 6412382 w 6925056"/>
                  <a:gd name="connsiteY24" fmla="*/ 371246 h 3054096"/>
                  <a:gd name="connsiteX25" fmla="*/ 5525415 w 6925056"/>
                  <a:gd name="connsiteY25" fmla="*/ 371246 h 3054096"/>
                  <a:gd name="connsiteX26" fmla="*/ 5525415 w 6925056"/>
                  <a:gd name="connsiteY26" fmla="*/ 897331 h 3054096"/>
                  <a:gd name="connsiteX27" fmla="*/ 6412382 w 6925056"/>
                  <a:gd name="connsiteY27" fmla="*/ 897331 h 3054096"/>
                  <a:gd name="connsiteX28" fmla="*/ 2347570 w 6925056"/>
                  <a:gd name="connsiteY28" fmla="*/ 1532534 h 3054096"/>
                  <a:gd name="connsiteX29" fmla="*/ 2347570 w 6925056"/>
                  <a:gd name="connsiteY29" fmla="*/ 1004621 h 3054096"/>
                  <a:gd name="connsiteX30" fmla="*/ 1461211 w 6925056"/>
                  <a:gd name="connsiteY30" fmla="*/ 1004621 h 3054096"/>
                  <a:gd name="connsiteX31" fmla="*/ 1461211 w 6925056"/>
                  <a:gd name="connsiteY31" fmla="*/ 1532534 h 3054096"/>
                  <a:gd name="connsiteX32" fmla="*/ 2347570 w 6925056"/>
                  <a:gd name="connsiteY32" fmla="*/ 1532534 h 3054096"/>
                  <a:gd name="connsiteX33" fmla="*/ 5526024 w 6925056"/>
                  <a:gd name="connsiteY33" fmla="*/ 1004011 h 3054096"/>
                  <a:gd name="connsiteX34" fmla="*/ 5526024 w 6925056"/>
                  <a:gd name="connsiteY34" fmla="*/ 1531315 h 3054096"/>
                  <a:gd name="connsiteX35" fmla="*/ 6411773 w 6925056"/>
                  <a:gd name="connsiteY35" fmla="*/ 1531315 h 3054096"/>
                  <a:gd name="connsiteX36" fmla="*/ 6411773 w 6925056"/>
                  <a:gd name="connsiteY36" fmla="*/ 1004011 h 3054096"/>
                  <a:gd name="connsiteX37" fmla="*/ 5526024 w 6925056"/>
                  <a:gd name="connsiteY37" fmla="*/ 1004011 h 3054096"/>
                  <a:gd name="connsiteX38" fmla="*/ 547421 w 6925056"/>
                  <a:gd name="connsiteY38" fmla="*/ 1532534 h 3054096"/>
                  <a:gd name="connsiteX39" fmla="*/ 1353312 w 6925056"/>
                  <a:gd name="connsiteY39" fmla="*/ 1532534 h 3054096"/>
                  <a:gd name="connsiteX40" fmla="*/ 1353312 w 6925056"/>
                  <a:gd name="connsiteY40" fmla="*/ 1005230 h 3054096"/>
                  <a:gd name="connsiteX41" fmla="*/ 547421 w 6925056"/>
                  <a:gd name="connsiteY41" fmla="*/ 1005230 h 3054096"/>
                  <a:gd name="connsiteX42" fmla="*/ 547421 w 6925056"/>
                  <a:gd name="connsiteY42" fmla="*/ 1532534 h 3054096"/>
                  <a:gd name="connsiteX43" fmla="*/ 5418735 w 6925056"/>
                  <a:gd name="connsiteY43" fmla="*/ 1005230 h 3054096"/>
                  <a:gd name="connsiteX44" fmla="*/ 4613453 w 6925056"/>
                  <a:gd name="connsiteY44" fmla="*/ 1005230 h 3054096"/>
                  <a:gd name="connsiteX45" fmla="*/ 4613453 w 6925056"/>
                  <a:gd name="connsiteY45" fmla="*/ 1531315 h 3054096"/>
                  <a:gd name="connsiteX46" fmla="*/ 5418735 w 6925056"/>
                  <a:gd name="connsiteY46" fmla="*/ 1531315 h 3054096"/>
                  <a:gd name="connsiteX47" fmla="*/ 5418735 w 6925056"/>
                  <a:gd name="connsiteY47" fmla="*/ 1005230 h 3054096"/>
                  <a:gd name="connsiteX48" fmla="*/ 548640 w 6925056"/>
                  <a:gd name="connsiteY48" fmla="*/ 370637 h 3054096"/>
                  <a:gd name="connsiteX49" fmla="*/ 548640 w 6925056"/>
                  <a:gd name="connsiteY49" fmla="*/ 896721 h 3054096"/>
                  <a:gd name="connsiteX50" fmla="*/ 1353312 w 6925056"/>
                  <a:gd name="connsiteY50" fmla="*/ 896721 h 3054096"/>
                  <a:gd name="connsiteX51" fmla="*/ 1353312 w 6925056"/>
                  <a:gd name="connsiteY51" fmla="*/ 370637 h 3054096"/>
                  <a:gd name="connsiteX52" fmla="*/ 548640 w 6925056"/>
                  <a:gd name="connsiteY52" fmla="*/ 370637 h 3054096"/>
                  <a:gd name="connsiteX53" fmla="*/ 4613453 w 6925056"/>
                  <a:gd name="connsiteY53" fmla="*/ 897331 h 3054096"/>
                  <a:gd name="connsiteX54" fmla="*/ 5416906 w 6925056"/>
                  <a:gd name="connsiteY54" fmla="*/ 897331 h 3054096"/>
                  <a:gd name="connsiteX55" fmla="*/ 5416906 w 6925056"/>
                  <a:gd name="connsiteY55" fmla="*/ 370637 h 3054096"/>
                  <a:gd name="connsiteX56" fmla="*/ 4613453 w 6925056"/>
                  <a:gd name="connsiteY56" fmla="*/ 370637 h 3054096"/>
                  <a:gd name="connsiteX57" fmla="*/ 4613453 w 6925056"/>
                  <a:gd name="connsiteY57" fmla="*/ 897331 h 305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6925056" h="3054096">
                    <a:moveTo>
                      <a:pt x="6926275" y="3057754"/>
                    </a:moveTo>
                    <a:cubicBezTo>
                      <a:pt x="6011875" y="3057754"/>
                      <a:pt x="5097475" y="3057754"/>
                      <a:pt x="4183075" y="3057754"/>
                    </a:cubicBezTo>
                    <a:cubicBezTo>
                      <a:pt x="4183685" y="3050439"/>
                      <a:pt x="4184295" y="3043732"/>
                      <a:pt x="4184295" y="3036418"/>
                    </a:cubicBezTo>
                    <a:cubicBezTo>
                      <a:pt x="4184295" y="2328672"/>
                      <a:pt x="4184295" y="1620926"/>
                      <a:pt x="4184295" y="913181"/>
                    </a:cubicBezTo>
                    <a:cubicBezTo>
                      <a:pt x="4184295" y="904037"/>
                      <a:pt x="4183075" y="895502"/>
                      <a:pt x="4183075" y="884529"/>
                    </a:cubicBezTo>
                    <a:cubicBezTo>
                      <a:pt x="3744163" y="884529"/>
                      <a:pt x="3307080" y="884529"/>
                      <a:pt x="2866949" y="884529"/>
                    </a:cubicBezTo>
                    <a:cubicBezTo>
                      <a:pt x="2866949" y="897331"/>
                      <a:pt x="2866949" y="908304"/>
                      <a:pt x="2866949" y="919277"/>
                    </a:cubicBezTo>
                    <a:cubicBezTo>
                      <a:pt x="2866949" y="1071677"/>
                      <a:pt x="2866949" y="1224077"/>
                      <a:pt x="2866949" y="1376477"/>
                    </a:cubicBezTo>
                    <a:cubicBezTo>
                      <a:pt x="2866949" y="1937309"/>
                      <a:pt x="2866949" y="2497531"/>
                      <a:pt x="2866339" y="3058363"/>
                    </a:cubicBezTo>
                    <a:cubicBezTo>
                      <a:pt x="1911096" y="3058363"/>
                      <a:pt x="956462" y="3058363"/>
                      <a:pt x="1219" y="3058363"/>
                    </a:cubicBezTo>
                    <a:cubicBezTo>
                      <a:pt x="610" y="3048000"/>
                      <a:pt x="0" y="3038247"/>
                      <a:pt x="0" y="3027883"/>
                    </a:cubicBezTo>
                    <a:cubicBezTo>
                      <a:pt x="0" y="2029968"/>
                      <a:pt x="0" y="1032662"/>
                      <a:pt x="0" y="34747"/>
                    </a:cubicBezTo>
                    <a:cubicBezTo>
                      <a:pt x="0" y="24384"/>
                      <a:pt x="1219" y="13411"/>
                      <a:pt x="1829" y="609"/>
                    </a:cubicBezTo>
                    <a:cubicBezTo>
                      <a:pt x="18898" y="609"/>
                      <a:pt x="32918" y="609"/>
                      <a:pt x="47549" y="609"/>
                    </a:cubicBezTo>
                    <a:cubicBezTo>
                      <a:pt x="1197864" y="609"/>
                      <a:pt x="2347570" y="0"/>
                      <a:pt x="3497885" y="0"/>
                    </a:cubicBezTo>
                    <a:cubicBezTo>
                      <a:pt x="4620768" y="0"/>
                      <a:pt x="5743042" y="0"/>
                      <a:pt x="6865925" y="0"/>
                    </a:cubicBezTo>
                    <a:cubicBezTo>
                      <a:pt x="6928105" y="0"/>
                      <a:pt x="6928105" y="0"/>
                      <a:pt x="6928105" y="62179"/>
                    </a:cubicBezTo>
                    <a:cubicBezTo>
                      <a:pt x="6926885" y="1060704"/>
                      <a:pt x="6926275" y="2059229"/>
                      <a:pt x="6926275" y="3057754"/>
                    </a:cubicBezTo>
                    <a:close/>
                    <a:moveTo>
                      <a:pt x="2348179" y="371246"/>
                    </a:moveTo>
                    <a:cubicBezTo>
                      <a:pt x="2051304" y="371246"/>
                      <a:pt x="1755648" y="371246"/>
                      <a:pt x="1460602" y="371246"/>
                    </a:cubicBezTo>
                    <a:cubicBezTo>
                      <a:pt x="1460602" y="547421"/>
                      <a:pt x="1460602" y="721766"/>
                      <a:pt x="1460602" y="896721"/>
                    </a:cubicBezTo>
                    <a:cubicBezTo>
                      <a:pt x="1757477" y="896721"/>
                      <a:pt x="2052523" y="896721"/>
                      <a:pt x="2348179" y="896721"/>
                    </a:cubicBezTo>
                    <a:cubicBezTo>
                      <a:pt x="2348179" y="720547"/>
                      <a:pt x="2348179" y="546201"/>
                      <a:pt x="2348179" y="371246"/>
                    </a:cubicBezTo>
                    <a:close/>
                    <a:moveTo>
                      <a:pt x="6412382" y="897331"/>
                    </a:moveTo>
                    <a:cubicBezTo>
                      <a:pt x="6412382" y="720547"/>
                      <a:pt x="6412382" y="545592"/>
                      <a:pt x="6412382" y="371246"/>
                    </a:cubicBezTo>
                    <a:cubicBezTo>
                      <a:pt x="6115507" y="371246"/>
                      <a:pt x="5820461" y="371246"/>
                      <a:pt x="5525415" y="371246"/>
                    </a:cubicBezTo>
                    <a:cubicBezTo>
                      <a:pt x="5525415" y="547421"/>
                      <a:pt x="5525415" y="721766"/>
                      <a:pt x="5525415" y="897331"/>
                    </a:cubicBezTo>
                    <a:cubicBezTo>
                      <a:pt x="5821070" y="897331"/>
                      <a:pt x="6114898" y="897331"/>
                      <a:pt x="6412382" y="897331"/>
                    </a:cubicBezTo>
                    <a:close/>
                    <a:moveTo>
                      <a:pt x="2347570" y="1532534"/>
                    </a:moveTo>
                    <a:cubicBezTo>
                      <a:pt x="2347570" y="1355141"/>
                      <a:pt x="2347570" y="1180186"/>
                      <a:pt x="2347570" y="1004621"/>
                    </a:cubicBezTo>
                    <a:cubicBezTo>
                      <a:pt x="2051304" y="1004621"/>
                      <a:pt x="1757477" y="1004621"/>
                      <a:pt x="1461211" y="1004621"/>
                    </a:cubicBezTo>
                    <a:cubicBezTo>
                      <a:pt x="1461211" y="1180795"/>
                      <a:pt x="1461211" y="1355750"/>
                      <a:pt x="1461211" y="1532534"/>
                    </a:cubicBezTo>
                    <a:cubicBezTo>
                      <a:pt x="1757477" y="1532534"/>
                      <a:pt x="2051304" y="1532534"/>
                      <a:pt x="2347570" y="1532534"/>
                    </a:cubicBezTo>
                    <a:close/>
                    <a:moveTo>
                      <a:pt x="5526024" y="1004011"/>
                    </a:moveTo>
                    <a:cubicBezTo>
                      <a:pt x="5526024" y="1182014"/>
                      <a:pt x="5526024" y="1356970"/>
                      <a:pt x="5526024" y="1531315"/>
                    </a:cubicBezTo>
                    <a:cubicBezTo>
                      <a:pt x="5822899" y="1531315"/>
                      <a:pt x="6117946" y="1531315"/>
                      <a:pt x="6411773" y="1531315"/>
                    </a:cubicBezTo>
                    <a:cubicBezTo>
                      <a:pt x="6411773" y="1353922"/>
                      <a:pt x="6411773" y="1178966"/>
                      <a:pt x="6411773" y="1004011"/>
                    </a:cubicBezTo>
                    <a:cubicBezTo>
                      <a:pt x="6115507" y="1004011"/>
                      <a:pt x="5822290" y="1004011"/>
                      <a:pt x="5526024" y="1004011"/>
                    </a:cubicBezTo>
                    <a:close/>
                    <a:moveTo>
                      <a:pt x="547421" y="1532534"/>
                    </a:moveTo>
                    <a:cubicBezTo>
                      <a:pt x="816864" y="1532534"/>
                      <a:pt x="1084478" y="1532534"/>
                      <a:pt x="1353312" y="1532534"/>
                    </a:cubicBezTo>
                    <a:cubicBezTo>
                      <a:pt x="1353312" y="1356360"/>
                      <a:pt x="1353312" y="1181405"/>
                      <a:pt x="1353312" y="1005230"/>
                    </a:cubicBezTo>
                    <a:cubicBezTo>
                      <a:pt x="1084478" y="1005230"/>
                      <a:pt x="816864" y="1005230"/>
                      <a:pt x="547421" y="1005230"/>
                    </a:cubicBezTo>
                    <a:cubicBezTo>
                      <a:pt x="547421" y="1180795"/>
                      <a:pt x="547421" y="1354531"/>
                      <a:pt x="547421" y="1532534"/>
                    </a:cubicBezTo>
                    <a:close/>
                    <a:moveTo>
                      <a:pt x="5418735" y="1005230"/>
                    </a:moveTo>
                    <a:cubicBezTo>
                      <a:pt x="5149291" y="1005230"/>
                      <a:pt x="4881677" y="1005230"/>
                      <a:pt x="4613453" y="1005230"/>
                    </a:cubicBezTo>
                    <a:cubicBezTo>
                      <a:pt x="4613453" y="1182014"/>
                      <a:pt x="4613453" y="1356360"/>
                      <a:pt x="4613453" y="1531315"/>
                    </a:cubicBezTo>
                    <a:cubicBezTo>
                      <a:pt x="4882896" y="1531315"/>
                      <a:pt x="5149901" y="1531315"/>
                      <a:pt x="5418735" y="1531315"/>
                    </a:cubicBezTo>
                    <a:cubicBezTo>
                      <a:pt x="5418735" y="1355750"/>
                      <a:pt x="5418735" y="1182014"/>
                      <a:pt x="5418735" y="1005230"/>
                    </a:cubicBezTo>
                    <a:close/>
                    <a:moveTo>
                      <a:pt x="548640" y="370637"/>
                    </a:moveTo>
                    <a:cubicBezTo>
                      <a:pt x="548640" y="547421"/>
                      <a:pt x="548640" y="721766"/>
                      <a:pt x="548640" y="896721"/>
                    </a:cubicBezTo>
                    <a:cubicBezTo>
                      <a:pt x="818083" y="896721"/>
                      <a:pt x="1085088" y="896721"/>
                      <a:pt x="1353312" y="896721"/>
                    </a:cubicBezTo>
                    <a:cubicBezTo>
                      <a:pt x="1353312" y="720547"/>
                      <a:pt x="1353312" y="546201"/>
                      <a:pt x="1353312" y="370637"/>
                    </a:cubicBezTo>
                    <a:cubicBezTo>
                      <a:pt x="1084478" y="370637"/>
                      <a:pt x="818083" y="370637"/>
                      <a:pt x="548640" y="370637"/>
                    </a:cubicBezTo>
                    <a:close/>
                    <a:moveTo>
                      <a:pt x="4613453" y="897331"/>
                    </a:moveTo>
                    <a:cubicBezTo>
                      <a:pt x="4882896" y="897331"/>
                      <a:pt x="5149901" y="897331"/>
                      <a:pt x="5416906" y="897331"/>
                    </a:cubicBezTo>
                    <a:cubicBezTo>
                      <a:pt x="5416906" y="720547"/>
                      <a:pt x="5416906" y="545592"/>
                      <a:pt x="5416906" y="370637"/>
                    </a:cubicBezTo>
                    <a:cubicBezTo>
                      <a:pt x="5148072" y="370637"/>
                      <a:pt x="4881677" y="370637"/>
                      <a:pt x="4613453" y="370637"/>
                    </a:cubicBezTo>
                    <a:cubicBezTo>
                      <a:pt x="4613453" y="546811"/>
                      <a:pt x="4613453" y="721157"/>
                      <a:pt x="4613453" y="8973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CF757A2E-00D9-414D-8235-2B98307914A9}"/>
                  </a:ext>
                </a:extLst>
              </p:cNvPr>
              <p:cNvSpPr/>
              <p:nvPr/>
            </p:nvSpPr>
            <p:spPr>
              <a:xfrm>
                <a:off x="2194560" y="0"/>
                <a:ext cx="7802880" cy="3639312"/>
              </a:xfrm>
              <a:custGeom>
                <a:avLst/>
                <a:gdLst>
                  <a:gd name="connsiteX0" fmla="*/ 3877056 w 7802880"/>
                  <a:gd name="connsiteY0" fmla="*/ 0 h 3639312"/>
                  <a:gd name="connsiteX1" fmla="*/ 3883152 w 7802880"/>
                  <a:gd name="connsiteY1" fmla="*/ 0 h 3639312"/>
                  <a:gd name="connsiteX2" fmla="*/ 3903269 w 7802880"/>
                  <a:gd name="connsiteY2" fmla="*/ 18288 h 3639312"/>
                  <a:gd name="connsiteX3" fmla="*/ 5491277 w 7802880"/>
                  <a:gd name="connsiteY3" fmla="*/ 1210666 h 3639312"/>
                  <a:gd name="connsiteX4" fmla="*/ 5586984 w 7802880"/>
                  <a:gd name="connsiteY4" fmla="*/ 1242365 h 3639312"/>
                  <a:gd name="connsiteX5" fmla="*/ 6717792 w 7802880"/>
                  <a:gd name="connsiteY5" fmla="*/ 1239926 h 3639312"/>
                  <a:gd name="connsiteX6" fmla="*/ 6797650 w 7802880"/>
                  <a:gd name="connsiteY6" fmla="*/ 1292962 h 3639312"/>
                  <a:gd name="connsiteX7" fmla="*/ 7774839 w 7802880"/>
                  <a:gd name="connsiteY7" fmla="*/ 3573475 h 3639312"/>
                  <a:gd name="connsiteX8" fmla="*/ 7802880 w 7802880"/>
                  <a:gd name="connsiteY8" fmla="*/ 3633216 h 3639312"/>
                  <a:gd name="connsiteX9" fmla="*/ 7802880 w 7802880"/>
                  <a:gd name="connsiteY9" fmla="*/ 3639312 h 3639312"/>
                  <a:gd name="connsiteX10" fmla="*/ 7766914 w 7802880"/>
                  <a:gd name="connsiteY10" fmla="*/ 3642360 h 3639312"/>
                  <a:gd name="connsiteX11" fmla="*/ 35966 w 7802880"/>
                  <a:gd name="connsiteY11" fmla="*/ 3642360 h 3639312"/>
                  <a:gd name="connsiteX12" fmla="*/ 0 w 7802880"/>
                  <a:gd name="connsiteY12" fmla="*/ 3639312 h 3639312"/>
                  <a:gd name="connsiteX13" fmla="*/ 0 w 7802880"/>
                  <a:gd name="connsiteY13" fmla="*/ 3633216 h 3639312"/>
                  <a:gd name="connsiteX14" fmla="*/ 10363 w 7802880"/>
                  <a:gd name="connsiteY14" fmla="*/ 3615538 h 3639312"/>
                  <a:gd name="connsiteX15" fmla="*/ 1007059 w 7802880"/>
                  <a:gd name="connsiteY15" fmla="*/ 1288085 h 3639312"/>
                  <a:gd name="connsiteX16" fmla="*/ 1080211 w 7802880"/>
                  <a:gd name="connsiteY16" fmla="*/ 1240536 h 3639312"/>
                  <a:gd name="connsiteX17" fmla="*/ 2189074 w 7802880"/>
                  <a:gd name="connsiteY17" fmla="*/ 1243584 h 3639312"/>
                  <a:gd name="connsiteX18" fmla="*/ 2295754 w 7802880"/>
                  <a:gd name="connsiteY18" fmla="*/ 1207618 h 3639312"/>
                  <a:gd name="connsiteX19" fmla="*/ 3126029 w 7802880"/>
                  <a:gd name="connsiteY19" fmla="*/ 573634 h 3639312"/>
                  <a:gd name="connsiteX20" fmla="*/ 3877056 w 7802880"/>
                  <a:gd name="connsiteY20" fmla="*/ 0 h 3639312"/>
                  <a:gd name="connsiteX21" fmla="*/ 5071872 w 7802880"/>
                  <a:gd name="connsiteY21" fmla="*/ 2077517 h 3639312"/>
                  <a:gd name="connsiteX22" fmla="*/ 3970325 w 7802880"/>
                  <a:gd name="connsiteY22" fmla="*/ 2077517 h 3639312"/>
                  <a:gd name="connsiteX23" fmla="*/ 3970325 w 7802880"/>
                  <a:gd name="connsiteY23" fmla="*/ 2881579 h 3639312"/>
                  <a:gd name="connsiteX24" fmla="*/ 5071872 w 7802880"/>
                  <a:gd name="connsiteY24" fmla="*/ 2881579 h 3639312"/>
                  <a:gd name="connsiteX25" fmla="*/ 5071872 w 7802880"/>
                  <a:gd name="connsiteY25" fmla="*/ 2077517 h 3639312"/>
                  <a:gd name="connsiteX26" fmla="*/ 3819754 w 7802880"/>
                  <a:gd name="connsiteY26" fmla="*/ 2882798 h 3639312"/>
                  <a:gd name="connsiteX27" fmla="*/ 3819754 w 7802880"/>
                  <a:gd name="connsiteY27" fmla="*/ 2079346 h 3639312"/>
                  <a:gd name="connsiteX28" fmla="*/ 2717597 w 7802880"/>
                  <a:gd name="connsiteY28" fmla="*/ 2079346 h 3639312"/>
                  <a:gd name="connsiteX29" fmla="*/ 2717597 w 7802880"/>
                  <a:gd name="connsiteY29" fmla="*/ 2882798 h 3639312"/>
                  <a:gd name="connsiteX30" fmla="*/ 3819754 w 7802880"/>
                  <a:gd name="connsiteY30" fmla="*/ 2882798 h 3639312"/>
                  <a:gd name="connsiteX31" fmla="*/ 3889858 w 7802880"/>
                  <a:gd name="connsiteY31" fmla="*/ 303581 h 3639312"/>
                  <a:gd name="connsiteX32" fmla="*/ 5677205 w 7802880"/>
                  <a:gd name="connsiteY32" fmla="*/ 1648358 h 3639312"/>
                  <a:gd name="connsiteX33" fmla="*/ 5677815 w 7802880"/>
                  <a:gd name="connsiteY33" fmla="*/ 1422806 h 3639312"/>
                  <a:gd name="connsiteX34" fmla="*/ 5630876 w 7802880"/>
                  <a:gd name="connsiteY34" fmla="*/ 1325270 h 3639312"/>
                  <a:gd name="connsiteX35" fmla="*/ 4153815 w 7802880"/>
                  <a:gd name="connsiteY35" fmla="*/ 218846 h 3639312"/>
                  <a:gd name="connsiteX36" fmla="*/ 3878885 w 7802880"/>
                  <a:gd name="connsiteY36" fmla="*/ 12802 h 3639312"/>
                  <a:gd name="connsiteX37" fmla="*/ 3857549 w 7802880"/>
                  <a:gd name="connsiteY37" fmla="*/ 28042 h 3639312"/>
                  <a:gd name="connsiteX38" fmla="*/ 2976067 w 7802880"/>
                  <a:gd name="connsiteY38" fmla="*/ 700430 h 3639312"/>
                  <a:gd name="connsiteX39" fmla="*/ 2128114 w 7802880"/>
                  <a:gd name="connsiteY39" fmla="*/ 1346606 h 3639312"/>
                  <a:gd name="connsiteX40" fmla="*/ 2092757 w 7802880"/>
                  <a:gd name="connsiteY40" fmla="*/ 1409395 h 3639312"/>
                  <a:gd name="connsiteX41" fmla="*/ 2093976 w 7802880"/>
                  <a:gd name="connsiteY41" fmla="*/ 1595323 h 3639312"/>
                  <a:gd name="connsiteX42" fmla="*/ 2098243 w 7802880"/>
                  <a:gd name="connsiteY42" fmla="*/ 1631899 h 3639312"/>
                  <a:gd name="connsiteX43" fmla="*/ 3889858 w 7802880"/>
                  <a:gd name="connsiteY43" fmla="*/ 303581 h 3639312"/>
                  <a:gd name="connsiteX44" fmla="*/ 2717597 w 7802880"/>
                  <a:gd name="connsiteY44" fmla="*/ 1470355 h 3639312"/>
                  <a:gd name="connsiteX45" fmla="*/ 2717597 w 7802880"/>
                  <a:gd name="connsiteY45" fmla="*/ 1997659 h 3639312"/>
                  <a:gd name="connsiteX46" fmla="*/ 3819144 w 7802880"/>
                  <a:gd name="connsiteY46" fmla="*/ 1997659 h 3639312"/>
                  <a:gd name="connsiteX47" fmla="*/ 3819144 w 7802880"/>
                  <a:gd name="connsiteY47" fmla="*/ 1470355 h 3639312"/>
                  <a:gd name="connsiteX48" fmla="*/ 2717597 w 7802880"/>
                  <a:gd name="connsiteY48" fmla="*/ 1470355 h 3639312"/>
                  <a:gd name="connsiteX49" fmla="*/ 3969106 w 7802880"/>
                  <a:gd name="connsiteY49" fmla="*/ 1997050 h 3639312"/>
                  <a:gd name="connsiteX50" fmla="*/ 5070044 w 7802880"/>
                  <a:gd name="connsiteY50" fmla="*/ 1997050 h 3639312"/>
                  <a:gd name="connsiteX51" fmla="*/ 5070044 w 7802880"/>
                  <a:gd name="connsiteY51" fmla="*/ 1471574 h 3639312"/>
                  <a:gd name="connsiteX52" fmla="*/ 3969106 w 7802880"/>
                  <a:gd name="connsiteY52" fmla="*/ 1471574 h 3639312"/>
                  <a:gd name="connsiteX53" fmla="*/ 3969106 w 7802880"/>
                  <a:gd name="connsiteY53" fmla="*/ 1997050 h 3639312"/>
                  <a:gd name="connsiteX54" fmla="*/ 5436413 w 7802880"/>
                  <a:gd name="connsiteY54" fmla="*/ 1486814 h 3639312"/>
                  <a:gd name="connsiteX55" fmla="*/ 5436413 w 7802880"/>
                  <a:gd name="connsiteY55" fmla="*/ 3062630 h 3639312"/>
                  <a:gd name="connsiteX56" fmla="*/ 2307946 w 7802880"/>
                  <a:gd name="connsiteY56" fmla="*/ 3062630 h 3639312"/>
                  <a:gd name="connsiteX57" fmla="*/ 2307946 w 7802880"/>
                  <a:gd name="connsiteY57" fmla="*/ 1501445 h 3639312"/>
                  <a:gd name="connsiteX58" fmla="*/ 2235403 w 7802880"/>
                  <a:gd name="connsiteY58" fmla="*/ 1608734 h 3639312"/>
                  <a:gd name="connsiteX59" fmla="*/ 2236622 w 7802880"/>
                  <a:gd name="connsiteY59" fmla="*/ 3126639 h 3639312"/>
                  <a:gd name="connsiteX60" fmla="*/ 2236622 w 7802880"/>
                  <a:gd name="connsiteY60" fmla="*/ 3161386 h 3639312"/>
                  <a:gd name="connsiteX61" fmla="*/ 5515052 w 7802880"/>
                  <a:gd name="connsiteY61" fmla="*/ 3161386 h 3639312"/>
                  <a:gd name="connsiteX62" fmla="*/ 5516880 w 7802880"/>
                  <a:gd name="connsiteY62" fmla="*/ 3150413 h 3639312"/>
                  <a:gd name="connsiteX63" fmla="*/ 5516880 w 7802880"/>
                  <a:gd name="connsiteY63" fmla="*/ 1568501 h 3639312"/>
                  <a:gd name="connsiteX64" fmla="*/ 5508346 w 7802880"/>
                  <a:gd name="connsiteY64" fmla="*/ 1544117 h 3639312"/>
                  <a:gd name="connsiteX65" fmla="*/ 5436413 w 7802880"/>
                  <a:gd name="connsiteY65" fmla="*/ 1486814 h 3639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7802880" h="3639312">
                    <a:moveTo>
                      <a:pt x="3877056" y="0"/>
                    </a:moveTo>
                    <a:cubicBezTo>
                      <a:pt x="3878885" y="0"/>
                      <a:pt x="3881323" y="0"/>
                      <a:pt x="3883152" y="0"/>
                    </a:cubicBezTo>
                    <a:cubicBezTo>
                      <a:pt x="3889858" y="6096"/>
                      <a:pt x="3895954" y="12802"/>
                      <a:pt x="3903269" y="18288"/>
                    </a:cubicBezTo>
                    <a:cubicBezTo>
                      <a:pt x="4432402" y="415747"/>
                      <a:pt x="4962144" y="813206"/>
                      <a:pt x="5491277" y="1210666"/>
                    </a:cubicBezTo>
                    <a:cubicBezTo>
                      <a:pt x="5520538" y="1232611"/>
                      <a:pt x="5551018" y="1242365"/>
                      <a:pt x="5586984" y="1242365"/>
                    </a:cubicBezTo>
                    <a:cubicBezTo>
                      <a:pt x="5963717" y="1241146"/>
                      <a:pt x="6340450" y="1241755"/>
                      <a:pt x="6717792" y="1239926"/>
                    </a:cubicBezTo>
                    <a:cubicBezTo>
                      <a:pt x="6759855" y="1239926"/>
                      <a:pt x="6781191" y="1254557"/>
                      <a:pt x="6797650" y="1292962"/>
                    </a:cubicBezTo>
                    <a:cubicBezTo>
                      <a:pt x="7122567" y="2053742"/>
                      <a:pt x="7448703" y="2813304"/>
                      <a:pt x="7774839" y="3573475"/>
                    </a:cubicBezTo>
                    <a:cubicBezTo>
                      <a:pt x="7783373" y="3593592"/>
                      <a:pt x="7793736" y="3613099"/>
                      <a:pt x="7802880" y="3633216"/>
                    </a:cubicBezTo>
                    <a:cubicBezTo>
                      <a:pt x="7802880" y="3635045"/>
                      <a:pt x="7802880" y="3637483"/>
                      <a:pt x="7802880" y="3639312"/>
                    </a:cubicBezTo>
                    <a:cubicBezTo>
                      <a:pt x="7790688" y="3640531"/>
                      <a:pt x="7779106" y="3642360"/>
                      <a:pt x="7766914" y="3642360"/>
                    </a:cubicBezTo>
                    <a:cubicBezTo>
                      <a:pt x="5190135" y="3642360"/>
                      <a:pt x="2613355" y="3642360"/>
                      <a:pt x="35966" y="3642360"/>
                    </a:cubicBezTo>
                    <a:cubicBezTo>
                      <a:pt x="23774" y="3642360"/>
                      <a:pt x="12192" y="3640531"/>
                      <a:pt x="0" y="3639312"/>
                    </a:cubicBezTo>
                    <a:cubicBezTo>
                      <a:pt x="0" y="3637483"/>
                      <a:pt x="0" y="3635045"/>
                      <a:pt x="0" y="3633216"/>
                    </a:cubicBezTo>
                    <a:cubicBezTo>
                      <a:pt x="3658" y="3627120"/>
                      <a:pt x="7925" y="3621634"/>
                      <a:pt x="10363" y="3615538"/>
                    </a:cubicBezTo>
                    <a:cubicBezTo>
                      <a:pt x="343205" y="2839517"/>
                      <a:pt x="675437" y="2064106"/>
                      <a:pt x="1007059" y="1288085"/>
                    </a:cubicBezTo>
                    <a:cubicBezTo>
                      <a:pt x="1022299" y="1252728"/>
                      <a:pt x="1041806" y="1239926"/>
                      <a:pt x="1080211" y="1240536"/>
                    </a:cubicBezTo>
                    <a:cubicBezTo>
                      <a:pt x="1449629" y="1242365"/>
                      <a:pt x="1819656" y="1242365"/>
                      <a:pt x="2189074" y="1243584"/>
                    </a:cubicBezTo>
                    <a:cubicBezTo>
                      <a:pt x="2229917" y="1243584"/>
                      <a:pt x="2263445" y="1232002"/>
                      <a:pt x="2295754" y="1207618"/>
                    </a:cubicBezTo>
                    <a:cubicBezTo>
                      <a:pt x="2571902" y="996086"/>
                      <a:pt x="2849270" y="785165"/>
                      <a:pt x="3126029" y="573634"/>
                    </a:cubicBezTo>
                    <a:cubicBezTo>
                      <a:pt x="3376575" y="382219"/>
                      <a:pt x="3627120" y="190805"/>
                      <a:pt x="3877056" y="0"/>
                    </a:cubicBezTo>
                    <a:close/>
                    <a:moveTo>
                      <a:pt x="5071872" y="2077517"/>
                    </a:moveTo>
                    <a:cubicBezTo>
                      <a:pt x="4701845" y="2077517"/>
                      <a:pt x="4336085" y="2077517"/>
                      <a:pt x="3970325" y="2077517"/>
                    </a:cubicBezTo>
                    <a:cubicBezTo>
                      <a:pt x="3970325" y="2347570"/>
                      <a:pt x="3970325" y="2614574"/>
                      <a:pt x="3970325" y="2881579"/>
                    </a:cubicBezTo>
                    <a:cubicBezTo>
                      <a:pt x="4339133" y="2881579"/>
                      <a:pt x="4704893" y="2881579"/>
                      <a:pt x="5071872" y="2881579"/>
                    </a:cubicBezTo>
                    <a:cubicBezTo>
                      <a:pt x="5071872" y="2612746"/>
                      <a:pt x="5071872" y="2345741"/>
                      <a:pt x="5071872" y="2077517"/>
                    </a:cubicBezTo>
                    <a:close/>
                    <a:moveTo>
                      <a:pt x="3819754" y="2882798"/>
                    </a:moveTo>
                    <a:cubicBezTo>
                      <a:pt x="3819754" y="2613355"/>
                      <a:pt x="3819754" y="2346350"/>
                      <a:pt x="3819754" y="2079346"/>
                    </a:cubicBezTo>
                    <a:cubicBezTo>
                      <a:pt x="3450946" y="2079346"/>
                      <a:pt x="3083966" y="2079346"/>
                      <a:pt x="2717597" y="2079346"/>
                    </a:cubicBezTo>
                    <a:cubicBezTo>
                      <a:pt x="2717597" y="2348789"/>
                      <a:pt x="2717597" y="2615184"/>
                      <a:pt x="2717597" y="2882798"/>
                    </a:cubicBezTo>
                    <a:cubicBezTo>
                      <a:pt x="3085186" y="2882798"/>
                      <a:pt x="3450946" y="2882798"/>
                      <a:pt x="3819754" y="2882798"/>
                    </a:cubicBezTo>
                    <a:close/>
                    <a:moveTo>
                      <a:pt x="3889858" y="303581"/>
                    </a:moveTo>
                    <a:cubicBezTo>
                      <a:pt x="4482999" y="751637"/>
                      <a:pt x="5071872" y="1204570"/>
                      <a:pt x="5677205" y="1648358"/>
                    </a:cubicBezTo>
                    <a:cubicBezTo>
                      <a:pt x="5677205" y="1566672"/>
                      <a:pt x="5674767" y="1494739"/>
                      <a:pt x="5677815" y="1422806"/>
                    </a:cubicBezTo>
                    <a:cubicBezTo>
                      <a:pt x="5679644" y="1379525"/>
                      <a:pt x="5665623" y="1351483"/>
                      <a:pt x="5630876" y="1325270"/>
                    </a:cubicBezTo>
                    <a:cubicBezTo>
                      <a:pt x="5138319" y="957072"/>
                      <a:pt x="4646372" y="587654"/>
                      <a:pt x="4153815" y="218846"/>
                    </a:cubicBezTo>
                    <a:cubicBezTo>
                      <a:pt x="4062375" y="149962"/>
                      <a:pt x="3970935" y="81686"/>
                      <a:pt x="3878885" y="12802"/>
                    </a:cubicBezTo>
                    <a:cubicBezTo>
                      <a:pt x="3870351" y="18898"/>
                      <a:pt x="3863645" y="23165"/>
                      <a:pt x="3857549" y="28042"/>
                    </a:cubicBezTo>
                    <a:cubicBezTo>
                      <a:pt x="3563722" y="251765"/>
                      <a:pt x="3269895" y="476098"/>
                      <a:pt x="2976067" y="700430"/>
                    </a:cubicBezTo>
                    <a:cubicBezTo>
                      <a:pt x="2693213" y="915619"/>
                      <a:pt x="2410968" y="1131418"/>
                      <a:pt x="2128114" y="1346606"/>
                    </a:cubicBezTo>
                    <a:cubicBezTo>
                      <a:pt x="2106778" y="1363066"/>
                      <a:pt x="2091538" y="1380134"/>
                      <a:pt x="2092757" y="1409395"/>
                    </a:cubicBezTo>
                    <a:cubicBezTo>
                      <a:pt x="2093976" y="1471574"/>
                      <a:pt x="2093366" y="1533144"/>
                      <a:pt x="2093976" y="1595323"/>
                    </a:cubicBezTo>
                    <a:cubicBezTo>
                      <a:pt x="2093976" y="1605686"/>
                      <a:pt x="2096414" y="1616050"/>
                      <a:pt x="2098243" y="1631899"/>
                    </a:cubicBezTo>
                    <a:cubicBezTo>
                      <a:pt x="2707843" y="1199693"/>
                      <a:pt x="3290621" y="741883"/>
                      <a:pt x="3889858" y="303581"/>
                    </a:cubicBezTo>
                    <a:close/>
                    <a:moveTo>
                      <a:pt x="2717597" y="1470355"/>
                    </a:moveTo>
                    <a:cubicBezTo>
                      <a:pt x="2717597" y="1648358"/>
                      <a:pt x="2717597" y="1823314"/>
                      <a:pt x="2717597" y="1997659"/>
                    </a:cubicBezTo>
                    <a:cubicBezTo>
                      <a:pt x="3086405" y="1997659"/>
                      <a:pt x="3452775" y="1997659"/>
                      <a:pt x="3819144" y="1997659"/>
                    </a:cubicBezTo>
                    <a:cubicBezTo>
                      <a:pt x="3819144" y="1820875"/>
                      <a:pt x="3819144" y="1645920"/>
                      <a:pt x="3819144" y="1470355"/>
                    </a:cubicBezTo>
                    <a:cubicBezTo>
                      <a:pt x="3450946" y="1470355"/>
                      <a:pt x="3085795" y="1470355"/>
                      <a:pt x="2717597" y="1470355"/>
                    </a:cubicBezTo>
                    <a:close/>
                    <a:moveTo>
                      <a:pt x="3969106" y="1997050"/>
                    </a:moveTo>
                    <a:cubicBezTo>
                      <a:pt x="4338524" y="1997050"/>
                      <a:pt x="4704284" y="1997050"/>
                      <a:pt x="5070044" y="1997050"/>
                    </a:cubicBezTo>
                    <a:cubicBezTo>
                      <a:pt x="5070044" y="1820266"/>
                      <a:pt x="5070044" y="1645310"/>
                      <a:pt x="5070044" y="1471574"/>
                    </a:cubicBezTo>
                    <a:cubicBezTo>
                      <a:pt x="4701845" y="1471574"/>
                      <a:pt x="4335476" y="1471574"/>
                      <a:pt x="3969106" y="1471574"/>
                    </a:cubicBezTo>
                    <a:cubicBezTo>
                      <a:pt x="3969106" y="1647749"/>
                      <a:pt x="3969106" y="1821485"/>
                      <a:pt x="3969106" y="1997050"/>
                    </a:cubicBezTo>
                    <a:close/>
                    <a:moveTo>
                      <a:pt x="5436413" y="1486814"/>
                    </a:moveTo>
                    <a:cubicBezTo>
                      <a:pt x="5436413" y="2018386"/>
                      <a:pt x="5436413" y="2540203"/>
                      <a:pt x="5436413" y="3062630"/>
                    </a:cubicBezTo>
                    <a:cubicBezTo>
                      <a:pt x="4393388" y="3062630"/>
                      <a:pt x="3352800" y="3062630"/>
                      <a:pt x="2307946" y="3062630"/>
                    </a:cubicBezTo>
                    <a:cubicBezTo>
                      <a:pt x="2307946" y="2541422"/>
                      <a:pt x="2307946" y="2022043"/>
                      <a:pt x="2307946" y="1501445"/>
                    </a:cubicBezTo>
                    <a:cubicBezTo>
                      <a:pt x="2253691" y="1519733"/>
                      <a:pt x="2235403" y="1553870"/>
                      <a:pt x="2235403" y="1608734"/>
                    </a:cubicBezTo>
                    <a:cubicBezTo>
                      <a:pt x="2237232" y="2114702"/>
                      <a:pt x="2236622" y="2620670"/>
                      <a:pt x="2236622" y="3126639"/>
                    </a:cubicBezTo>
                    <a:cubicBezTo>
                      <a:pt x="2236622" y="3138221"/>
                      <a:pt x="2236622" y="3150413"/>
                      <a:pt x="2236622" y="3161386"/>
                    </a:cubicBezTo>
                    <a:cubicBezTo>
                      <a:pt x="3332683" y="3161386"/>
                      <a:pt x="4423868" y="3161386"/>
                      <a:pt x="5515052" y="3161386"/>
                    </a:cubicBezTo>
                    <a:cubicBezTo>
                      <a:pt x="5515661" y="3155899"/>
                      <a:pt x="5516880" y="3152851"/>
                      <a:pt x="5516880" y="3150413"/>
                    </a:cubicBezTo>
                    <a:cubicBezTo>
                      <a:pt x="5516880" y="2623109"/>
                      <a:pt x="5516880" y="2095805"/>
                      <a:pt x="5516880" y="1568501"/>
                    </a:cubicBezTo>
                    <a:cubicBezTo>
                      <a:pt x="5516880" y="1560576"/>
                      <a:pt x="5513832" y="1548994"/>
                      <a:pt x="5508346" y="1544117"/>
                    </a:cubicBezTo>
                    <a:cubicBezTo>
                      <a:pt x="5488229" y="1525829"/>
                      <a:pt x="5465674" y="1509370"/>
                      <a:pt x="5436413" y="148681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78783A63-9651-4163-99F4-B3A48F30A8F3}"/>
                  </a:ext>
                </a:extLst>
              </p:cNvPr>
              <p:cNvSpPr/>
              <p:nvPr/>
            </p:nvSpPr>
            <p:spPr>
              <a:xfrm>
                <a:off x="5486400" y="4684167"/>
                <a:ext cx="1316736" cy="2170176"/>
              </a:xfrm>
              <a:custGeom>
                <a:avLst/>
                <a:gdLst>
                  <a:gd name="connsiteX0" fmla="*/ 0 w 1316736"/>
                  <a:gd name="connsiteY0" fmla="*/ 2173834 h 2170176"/>
                  <a:gd name="connsiteX1" fmla="*/ 609 w 1316736"/>
                  <a:gd name="connsiteY1" fmla="*/ 491947 h 2170176"/>
                  <a:gd name="connsiteX2" fmla="*/ 609 w 1316736"/>
                  <a:gd name="connsiteY2" fmla="*/ 34747 h 2170176"/>
                  <a:gd name="connsiteX3" fmla="*/ 609 w 1316736"/>
                  <a:gd name="connsiteY3" fmla="*/ 0 h 2170176"/>
                  <a:gd name="connsiteX4" fmla="*/ 1316736 w 1316736"/>
                  <a:gd name="connsiteY4" fmla="*/ 0 h 2170176"/>
                  <a:gd name="connsiteX5" fmla="*/ 1317955 w 1316736"/>
                  <a:gd name="connsiteY5" fmla="*/ 28651 h 2170176"/>
                  <a:gd name="connsiteX6" fmla="*/ 1317955 w 1316736"/>
                  <a:gd name="connsiteY6" fmla="*/ 2151888 h 2170176"/>
                  <a:gd name="connsiteX7" fmla="*/ 1316736 w 1316736"/>
                  <a:gd name="connsiteY7" fmla="*/ 2173224 h 2170176"/>
                  <a:gd name="connsiteX8" fmla="*/ 0 w 1316736"/>
                  <a:gd name="connsiteY8" fmla="*/ 2173834 h 217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6736" h="2170176">
                    <a:moveTo>
                      <a:pt x="0" y="2173834"/>
                    </a:moveTo>
                    <a:cubicBezTo>
                      <a:pt x="0" y="1613002"/>
                      <a:pt x="0" y="1052779"/>
                      <a:pt x="609" y="491947"/>
                    </a:cubicBezTo>
                    <a:cubicBezTo>
                      <a:pt x="609" y="339547"/>
                      <a:pt x="609" y="187147"/>
                      <a:pt x="609" y="34747"/>
                    </a:cubicBezTo>
                    <a:cubicBezTo>
                      <a:pt x="609" y="23774"/>
                      <a:pt x="609" y="12801"/>
                      <a:pt x="609" y="0"/>
                    </a:cubicBezTo>
                    <a:cubicBezTo>
                      <a:pt x="440741" y="0"/>
                      <a:pt x="877824" y="0"/>
                      <a:pt x="1316736" y="0"/>
                    </a:cubicBezTo>
                    <a:cubicBezTo>
                      <a:pt x="1317346" y="10363"/>
                      <a:pt x="1317955" y="19507"/>
                      <a:pt x="1317955" y="28651"/>
                    </a:cubicBezTo>
                    <a:cubicBezTo>
                      <a:pt x="1317955" y="736397"/>
                      <a:pt x="1317955" y="1444142"/>
                      <a:pt x="1317955" y="2151888"/>
                    </a:cubicBezTo>
                    <a:cubicBezTo>
                      <a:pt x="1317955" y="2159203"/>
                      <a:pt x="1317346" y="2165908"/>
                      <a:pt x="1316736" y="2173224"/>
                    </a:cubicBezTo>
                    <a:cubicBezTo>
                      <a:pt x="877824" y="2173834"/>
                      <a:pt x="438912" y="2173834"/>
                      <a:pt x="0" y="21738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654CE079-163D-4146-B25F-ADBF8F5A85B0}"/>
                  </a:ext>
                </a:extLst>
              </p:cNvPr>
              <p:cNvSpPr/>
              <p:nvPr/>
            </p:nvSpPr>
            <p:spPr>
              <a:xfrm>
                <a:off x="4080662" y="4171493"/>
                <a:ext cx="883920" cy="524256"/>
              </a:xfrm>
              <a:custGeom>
                <a:avLst/>
                <a:gdLst>
                  <a:gd name="connsiteX0" fmla="*/ 887578 w 883920"/>
                  <a:gd name="connsiteY0" fmla="*/ 0 h 524256"/>
                  <a:gd name="connsiteX1" fmla="*/ 887578 w 883920"/>
                  <a:gd name="connsiteY1" fmla="*/ 525475 h 524256"/>
                  <a:gd name="connsiteX2" fmla="*/ 0 w 883920"/>
                  <a:gd name="connsiteY2" fmla="*/ 525475 h 524256"/>
                  <a:gd name="connsiteX3" fmla="*/ 0 w 883920"/>
                  <a:gd name="connsiteY3" fmla="*/ 0 h 524256"/>
                  <a:gd name="connsiteX4" fmla="*/ 887578 w 883920"/>
                  <a:gd name="connsiteY4" fmla="*/ 0 h 524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920" h="524256">
                    <a:moveTo>
                      <a:pt x="887578" y="0"/>
                    </a:moveTo>
                    <a:cubicBezTo>
                      <a:pt x="887578" y="174955"/>
                      <a:pt x="887578" y="349301"/>
                      <a:pt x="887578" y="525475"/>
                    </a:cubicBezTo>
                    <a:cubicBezTo>
                      <a:pt x="591922" y="525475"/>
                      <a:pt x="296875" y="525475"/>
                      <a:pt x="0" y="525475"/>
                    </a:cubicBezTo>
                    <a:cubicBezTo>
                      <a:pt x="0" y="350520"/>
                      <a:pt x="0" y="176784"/>
                      <a:pt x="0" y="0"/>
                    </a:cubicBezTo>
                    <a:cubicBezTo>
                      <a:pt x="295046" y="0"/>
                      <a:pt x="590702" y="0"/>
                      <a:pt x="8875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A423CDD-0BD4-4BD1-B6F8-657468FA4CBD}"/>
                  </a:ext>
                </a:extLst>
              </p:cNvPr>
              <p:cNvSpPr/>
              <p:nvPr/>
            </p:nvSpPr>
            <p:spPr>
              <a:xfrm>
                <a:off x="8145475" y="4171493"/>
                <a:ext cx="883920" cy="524256"/>
              </a:xfrm>
              <a:custGeom>
                <a:avLst/>
                <a:gdLst>
                  <a:gd name="connsiteX0" fmla="*/ 886968 w 883920"/>
                  <a:gd name="connsiteY0" fmla="*/ 526085 h 524256"/>
                  <a:gd name="connsiteX1" fmla="*/ 0 w 883920"/>
                  <a:gd name="connsiteY1" fmla="*/ 526085 h 524256"/>
                  <a:gd name="connsiteX2" fmla="*/ 0 w 883920"/>
                  <a:gd name="connsiteY2" fmla="*/ 0 h 524256"/>
                  <a:gd name="connsiteX3" fmla="*/ 886968 w 883920"/>
                  <a:gd name="connsiteY3" fmla="*/ 0 h 524256"/>
                  <a:gd name="connsiteX4" fmla="*/ 886968 w 883920"/>
                  <a:gd name="connsiteY4" fmla="*/ 526085 h 524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920" h="524256">
                    <a:moveTo>
                      <a:pt x="886968" y="526085"/>
                    </a:moveTo>
                    <a:cubicBezTo>
                      <a:pt x="589483" y="526085"/>
                      <a:pt x="295656" y="526085"/>
                      <a:pt x="0" y="526085"/>
                    </a:cubicBezTo>
                    <a:cubicBezTo>
                      <a:pt x="0" y="350520"/>
                      <a:pt x="0" y="176175"/>
                      <a:pt x="0" y="0"/>
                    </a:cubicBezTo>
                    <a:cubicBezTo>
                      <a:pt x="295046" y="0"/>
                      <a:pt x="590093" y="0"/>
                      <a:pt x="886968" y="0"/>
                    </a:cubicBezTo>
                    <a:cubicBezTo>
                      <a:pt x="886968" y="174346"/>
                      <a:pt x="886968" y="349301"/>
                      <a:pt x="886968" y="5260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3BFA74B-E072-49E6-862C-E1CE2FBC1B6C}"/>
                  </a:ext>
                </a:extLst>
              </p:cNvPr>
              <p:cNvSpPr/>
              <p:nvPr/>
            </p:nvSpPr>
            <p:spPr>
              <a:xfrm>
                <a:off x="4081272" y="4804867"/>
                <a:ext cx="883920" cy="524256"/>
              </a:xfrm>
              <a:custGeom>
                <a:avLst/>
                <a:gdLst>
                  <a:gd name="connsiteX0" fmla="*/ 886358 w 883920"/>
                  <a:gd name="connsiteY0" fmla="*/ 527913 h 524256"/>
                  <a:gd name="connsiteX1" fmla="*/ 0 w 883920"/>
                  <a:gd name="connsiteY1" fmla="*/ 527913 h 524256"/>
                  <a:gd name="connsiteX2" fmla="*/ 0 w 883920"/>
                  <a:gd name="connsiteY2" fmla="*/ 0 h 524256"/>
                  <a:gd name="connsiteX3" fmla="*/ 886358 w 883920"/>
                  <a:gd name="connsiteY3" fmla="*/ 0 h 524256"/>
                  <a:gd name="connsiteX4" fmla="*/ 886358 w 883920"/>
                  <a:gd name="connsiteY4" fmla="*/ 527913 h 524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920" h="524256">
                    <a:moveTo>
                      <a:pt x="886358" y="527913"/>
                    </a:moveTo>
                    <a:cubicBezTo>
                      <a:pt x="590093" y="527913"/>
                      <a:pt x="296266" y="527913"/>
                      <a:pt x="0" y="527913"/>
                    </a:cubicBezTo>
                    <a:cubicBezTo>
                      <a:pt x="0" y="351739"/>
                      <a:pt x="0" y="176784"/>
                      <a:pt x="0" y="0"/>
                    </a:cubicBezTo>
                    <a:cubicBezTo>
                      <a:pt x="295656" y="0"/>
                      <a:pt x="590093" y="0"/>
                      <a:pt x="886358" y="0"/>
                    </a:cubicBezTo>
                    <a:cubicBezTo>
                      <a:pt x="886358" y="175565"/>
                      <a:pt x="886358" y="350520"/>
                      <a:pt x="886358" y="527913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74B8ABD1-DA8F-461C-9A8E-C8A75061FF80}"/>
                  </a:ext>
                </a:extLst>
              </p:cNvPr>
              <p:cNvSpPr/>
              <p:nvPr/>
            </p:nvSpPr>
            <p:spPr>
              <a:xfrm>
                <a:off x="8146086" y="4804256"/>
                <a:ext cx="883919" cy="524256"/>
              </a:xfrm>
              <a:custGeom>
                <a:avLst/>
                <a:gdLst>
                  <a:gd name="connsiteX0" fmla="*/ 0 w 883920"/>
                  <a:gd name="connsiteY0" fmla="*/ 0 h 524256"/>
                  <a:gd name="connsiteX1" fmla="*/ 885749 w 883920"/>
                  <a:gd name="connsiteY1" fmla="*/ 0 h 524256"/>
                  <a:gd name="connsiteX2" fmla="*/ 885749 w 883920"/>
                  <a:gd name="connsiteY2" fmla="*/ 527304 h 524256"/>
                  <a:gd name="connsiteX3" fmla="*/ 0 w 883920"/>
                  <a:gd name="connsiteY3" fmla="*/ 527304 h 524256"/>
                  <a:gd name="connsiteX4" fmla="*/ 0 w 883920"/>
                  <a:gd name="connsiteY4" fmla="*/ 0 h 524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920" h="524256">
                    <a:moveTo>
                      <a:pt x="0" y="0"/>
                    </a:moveTo>
                    <a:cubicBezTo>
                      <a:pt x="296266" y="0"/>
                      <a:pt x="589483" y="0"/>
                      <a:pt x="885749" y="0"/>
                    </a:cubicBezTo>
                    <a:cubicBezTo>
                      <a:pt x="885749" y="175565"/>
                      <a:pt x="885749" y="350520"/>
                      <a:pt x="885749" y="527304"/>
                    </a:cubicBezTo>
                    <a:cubicBezTo>
                      <a:pt x="591922" y="527304"/>
                      <a:pt x="296875" y="527304"/>
                      <a:pt x="0" y="527304"/>
                    </a:cubicBezTo>
                    <a:cubicBezTo>
                      <a:pt x="0" y="352959"/>
                      <a:pt x="0" y="178003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206E13E-731B-452A-B14C-8C0EF6F7C78B}"/>
                  </a:ext>
                </a:extLst>
              </p:cNvPr>
              <p:cNvSpPr/>
              <p:nvPr/>
            </p:nvSpPr>
            <p:spPr>
              <a:xfrm>
                <a:off x="3167482" y="4805477"/>
                <a:ext cx="804672" cy="524256"/>
              </a:xfrm>
              <a:custGeom>
                <a:avLst/>
                <a:gdLst>
                  <a:gd name="connsiteX0" fmla="*/ 0 w 804672"/>
                  <a:gd name="connsiteY0" fmla="*/ 527304 h 524256"/>
                  <a:gd name="connsiteX1" fmla="*/ 0 w 804672"/>
                  <a:gd name="connsiteY1" fmla="*/ 0 h 524256"/>
                  <a:gd name="connsiteX2" fmla="*/ 805891 w 804672"/>
                  <a:gd name="connsiteY2" fmla="*/ 0 h 524256"/>
                  <a:gd name="connsiteX3" fmla="*/ 805891 w 804672"/>
                  <a:gd name="connsiteY3" fmla="*/ 527304 h 524256"/>
                  <a:gd name="connsiteX4" fmla="*/ 0 w 804672"/>
                  <a:gd name="connsiteY4" fmla="*/ 527304 h 524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4672" h="524256">
                    <a:moveTo>
                      <a:pt x="0" y="527304"/>
                    </a:moveTo>
                    <a:cubicBezTo>
                      <a:pt x="0" y="349911"/>
                      <a:pt x="0" y="175565"/>
                      <a:pt x="0" y="0"/>
                    </a:cubicBezTo>
                    <a:cubicBezTo>
                      <a:pt x="269443" y="0"/>
                      <a:pt x="536448" y="0"/>
                      <a:pt x="805891" y="0"/>
                    </a:cubicBezTo>
                    <a:cubicBezTo>
                      <a:pt x="805891" y="176175"/>
                      <a:pt x="805891" y="351130"/>
                      <a:pt x="805891" y="527304"/>
                    </a:cubicBezTo>
                    <a:cubicBezTo>
                      <a:pt x="536448" y="527304"/>
                      <a:pt x="269443" y="527304"/>
                      <a:pt x="0" y="52730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B823DD6-ADFD-4BA2-BD31-CC857ABDD8BD}"/>
                  </a:ext>
                </a:extLst>
              </p:cNvPr>
              <p:cNvSpPr/>
              <p:nvPr/>
            </p:nvSpPr>
            <p:spPr>
              <a:xfrm>
                <a:off x="7233513" y="4805477"/>
                <a:ext cx="804672" cy="524256"/>
              </a:xfrm>
              <a:custGeom>
                <a:avLst/>
                <a:gdLst>
                  <a:gd name="connsiteX0" fmla="*/ 805282 w 804672"/>
                  <a:gd name="connsiteY0" fmla="*/ 0 h 524256"/>
                  <a:gd name="connsiteX1" fmla="*/ 805282 w 804672"/>
                  <a:gd name="connsiteY1" fmla="*/ 526085 h 524256"/>
                  <a:gd name="connsiteX2" fmla="*/ 0 w 804672"/>
                  <a:gd name="connsiteY2" fmla="*/ 526085 h 524256"/>
                  <a:gd name="connsiteX3" fmla="*/ 0 w 804672"/>
                  <a:gd name="connsiteY3" fmla="*/ 0 h 524256"/>
                  <a:gd name="connsiteX4" fmla="*/ 805282 w 804672"/>
                  <a:gd name="connsiteY4" fmla="*/ 0 h 524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4672" h="524256">
                    <a:moveTo>
                      <a:pt x="805282" y="0"/>
                    </a:moveTo>
                    <a:cubicBezTo>
                      <a:pt x="805282" y="176784"/>
                      <a:pt x="805282" y="349911"/>
                      <a:pt x="805282" y="526085"/>
                    </a:cubicBezTo>
                    <a:cubicBezTo>
                      <a:pt x="537058" y="526085"/>
                      <a:pt x="269443" y="526085"/>
                      <a:pt x="0" y="526085"/>
                    </a:cubicBezTo>
                    <a:cubicBezTo>
                      <a:pt x="0" y="351130"/>
                      <a:pt x="0" y="176784"/>
                      <a:pt x="0" y="0"/>
                    </a:cubicBezTo>
                    <a:cubicBezTo>
                      <a:pt x="268224" y="0"/>
                      <a:pt x="535839" y="0"/>
                      <a:pt x="8052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18ED1C8-7F58-4790-A129-012D0EFEEF4F}"/>
                  </a:ext>
                </a:extLst>
              </p:cNvPr>
              <p:cNvSpPr/>
              <p:nvPr/>
            </p:nvSpPr>
            <p:spPr>
              <a:xfrm>
                <a:off x="3168701" y="4170883"/>
                <a:ext cx="798576" cy="524256"/>
              </a:xfrm>
              <a:custGeom>
                <a:avLst/>
                <a:gdLst>
                  <a:gd name="connsiteX0" fmla="*/ 0 w 798576"/>
                  <a:gd name="connsiteY0" fmla="*/ 0 h 524256"/>
                  <a:gd name="connsiteX1" fmla="*/ 804672 w 798576"/>
                  <a:gd name="connsiteY1" fmla="*/ 0 h 524256"/>
                  <a:gd name="connsiteX2" fmla="*/ 804672 w 798576"/>
                  <a:gd name="connsiteY2" fmla="*/ 526085 h 524256"/>
                  <a:gd name="connsiteX3" fmla="*/ 0 w 798576"/>
                  <a:gd name="connsiteY3" fmla="*/ 526085 h 524256"/>
                  <a:gd name="connsiteX4" fmla="*/ 0 w 798576"/>
                  <a:gd name="connsiteY4" fmla="*/ 0 h 524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8576" h="524256">
                    <a:moveTo>
                      <a:pt x="0" y="0"/>
                    </a:moveTo>
                    <a:cubicBezTo>
                      <a:pt x="269443" y="0"/>
                      <a:pt x="536448" y="0"/>
                      <a:pt x="804672" y="0"/>
                    </a:cubicBezTo>
                    <a:cubicBezTo>
                      <a:pt x="804672" y="175565"/>
                      <a:pt x="804672" y="349910"/>
                      <a:pt x="804672" y="526085"/>
                    </a:cubicBezTo>
                    <a:cubicBezTo>
                      <a:pt x="537058" y="526085"/>
                      <a:pt x="269443" y="526085"/>
                      <a:pt x="0" y="526085"/>
                    </a:cubicBezTo>
                    <a:cubicBezTo>
                      <a:pt x="0" y="351129"/>
                      <a:pt x="0" y="17678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AE5B3C1-28B6-4D3E-9CE1-33125E3B8BC4}"/>
                  </a:ext>
                </a:extLst>
              </p:cNvPr>
              <p:cNvSpPr/>
              <p:nvPr/>
            </p:nvSpPr>
            <p:spPr>
              <a:xfrm>
                <a:off x="7233513" y="4170883"/>
                <a:ext cx="798576" cy="524256"/>
              </a:xfrm>
              <a:custGeom>
                <a:avLst/>
                <a:gdLst>
                  <a:gd name="connsiteX0" fmla="*/ 0 w 798576"/>
                  <a:gd name="connsiteY0" fmla="*/ 526694 h 524256"/>
                  <a:gd name="connsiteX1" fmla="*/ 0 w 798576"/>
                  <a:gd name="connsiteY1" fmla="*/ 0 h 524256"/>
                  <a:gd name="connsiteX2" fmla="*/ 803453 w 798576"/>
                  <a:gd name="connsiteY2" fmla="*/ 0 h 524256"/>
                  <a:gd name="connsiteX3" fmla="*/ 803453 w 798576"/>
                  <a:gd name="connsiteY3" fmla="*/ 526694 h 524256"/>
                  <a:gd name="connsiteX4" fmla="*/ 0 w 798576"/>
                  <a:gd name="connsiteY4" fmla="*/ 526694 h 524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8576" h="524256">
                    <a:moveTo>
                      <a:pt x="0" y="526694"/>
                    </a:moveTo>
                    <a:cubicBezTo>
                      <a:pt x="0" y="349910"/>
                      <a:pt x="0" y="175565"/>
                      <a:pt x="0" y="0"/>
                    </a:cubicBezTo>
                    <a:cubicBezTo>
                      <a:pt x="268224" y="0"/>
                      <a:pt x="534619" y="0"/>
                      <a:pt x="803453" y="0"/>
                    </a:cubicBezTo>
                    <a:cubicBezTo>
                      <a:pt x="803453" y="174955"/>
                      <a:pt x="803453" y="349910"/>
                      <a:pt x="803453" y="526694"/>
                    </a:cubicBezTo>
                    <a:cubicBezTo>
                      <a:pt x="536448" y="526694"/>
                      <a:pt x="269443" y="526694"/>
                      <a:pt x="0" y="52669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8288C06-D48A-4A95-A413-CB42E43FE909}"/>
                  </a:ext>
                </a:extLst>
              </p:cNvPr>
              <p:cNvSpPr/>
              <p:nvPr/>
            </p:nvSpPr>
            <p:spPr>
              <a:xfrm>
                <a:off x="6164885" y="2077517"/>
                <a:ext cx="1097280" cy="798576"/>
              </a:xfrm>
              <a:custGeom>
                <a:avLst/>
                <a:gdLst>
                  <a:gd name="connsiteX0" fmla="*/ 1101547 w 1097280"/>
                  <a:gd name="connsiteY0" fmla="*/ 0 h 798576"/>
                  <a:gd name="connsiteX1" fmla="*/ 1101547 w 1097280"/>
                  <a:gd name="connsiteY1" fmla="*/ 804063 h 798576"/>
                  <a:gd name="connsiteX2" fmla="*/ 0 w 1097280"/>
                  <a:gd name="connsiteY2" fmla="*/ 804063 h 798576"/>
                  <a:gd name="connsiteX3" fmla="*/ 0 w 1097280"/>
                  <a:gd name="connsiteY3" fmla="*/ 0 h 798576"/>
                  <a:gd name="connsiteX4" fmla="*/ 1101547 w 1097280"/>
                  <a:gd name="connsiteY4" fmla="*/ 0 h 798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7280" h="798576">
                    <a:moveTo>
                      <a:pt x="1101547" y="0"/>
                    </a:moveTo>
                    <a:cubicBezTo>
                      <a:pt x="1101547" y="268834"/>
                      <a:pt x="1101547" y="535229"/>
                      <a:pt x="1101547" y="804063"/>
                    </a:cubicBezTo>
                    <a:cubicBezTo>
                      <a:pt x="734568" y="804063"/>
                      <a:pt x="368199" y="804063"/>
                      <a:pt x="0" y="804063"/>
                    </a:cubicBezTo>
                    <a:cubicBezTo>
                      <a:pt x="0" y="537058"/>
                      <a:pt x="0" y="269443"/>
                      <a:pt x="0" y="0"/>
                    </a:cubicBezTo>
                    <a:cubicBezTo>
                      <a:pt x="365760" y="0"/>
                      <a:pt x="732130" y="0"/>
                      <a:pt x="11015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650561B-F695-4429-8EC3-B874F5521529}"/>
                  </a:ext>
                </a:extLst>
              </p:cNvPr>
              <p:cNvSpPr/>
              <p:nvPr/>
            </p:nvSpPr>
            <p:spPr>
              <a:xfrm>
                <a:off x="4912157" y="2079346"/>
                <a:ext cx="1097280" cy="798576"/>
              </a:xfrm>
              <a:custGeom>
                <a:avLst/>
                <a:gdLst>
                  <a:gd name="connsiteX0" fmla="*/ 1102157 w 1097280"/>
                  <a:gd name="connsiteY0" fmla="*/ 803453 h 798576"/>
                  <a:gd name="connsiteX1" fmla="*/ 0 w 1097280"/>
                  <a:gd name="connsiteY1" fmla="*/ 803453 h 798576"/>
                  <a:gd name="connsiteX2" fmla="*/ 0 w 1097280"/>
                  <a:gd name="connsiteY2" fmla="*/ 0 h 798576"/>
                  <a:gd name="connsiteX3" fmla="*/ 1102157 w 1097280"/>
                  <a:gd name="connsiteY3" fmla="*/ 0 h 798576"/>
                  <a:gd name="connsiteX4" fmla="*/ 1102157 w 1097280"/>
                  <a:gd name="connsiteY4" fmla="*/ 803453 h 798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7280" h="798576">
                    <a:moveTo>
                      <a:pt x="1102157" y="803453"/>
                    </a:moveTo>
                    <a:cubicBezTo>
                      <a:pt x="733349" y="803453"/>
                      <a:pt x="368199" y="803453"/>
                      <a:pt x="0" y="803453"/>
                    </a:cubicBezTo>
                    <a:cubicBezTo>
                      <a:pt x="0" y="535838"/>
                      <a:pt x="0" y="269443"/>
                      <a:pt x="0" y="0"/>
                    </a:cubicBezTo>
                    <a:cubicBezTo>
                      <a:pt x="366370" y="0"/>
                      <a:pt x="733349" y="0"/>
                      <a:pt x="1102157" y="0"/>
                    </a:cubicBezTo>
                    <a:cubicBezTo>
                      <a:pt x="1102157" y="267005"/>
                      <a:pt x="1102157" y="534010"/>
                      <a:pt x="1102157" y="803453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F412CC-EE66-4A45-A52E-0DBBD82E200A}"/>
                  </a:ext>
                </a:extLst>
              </p:cNvPr>
              <p:cNvSpPr/>
              <p:nvPr/>
            </p:nvSpPr>
            <p:spPr>
              <a:xfrm>
                <a:off x="4286689" y="12192"/>
                <a:ext cx="3584448" cy="1633728"/>
              </a:xfrm>
              <a:custGeom>
                <a:avLst/>
                <a:gdLst>
                  <a:gd name="connsiteX0" fmla="*/ 1797729 w 3584448"/>
                  <a:gd name="connsiteY0" fmla="*/ 291389 h 1633728"/>
                  <a:gd name="connsiteX1" fmla="*/ 5505 w 3584448"/>
                  <a:gd name="connsiteY1" fmla="*/ 1619098 h 1633728"/>
                  <a:gd name="connsiteX2" fmla="*/ 1237 w 3584448"/>
                  <a:gd name="connsiteY2" fmla="*/ 1582522 h 1633728"/>
                  <a:gd name="connsiteX3" fmla="*/ 18 w 3584448"/>
                  <a:gd name="connsiteY3" fmla="*/ 1396594 h 1633728"/>
                  <a:gd name="connsiteX4" fmla="*/ 35375 w 3584448"/>
                  <a:gd name="connsiteY4" fmla="*/ 1333805 h 1633728"/>
                  <a:gd name="connsiteX5" fmla="*/ 883329 w 3584448"/>
                  <a:gd name="connsiteY5" fmla="*/ 687629 h 1633728"/>
                  <a:gd name="connsiteX6" fmla="*/ 1764810 w 3584448"/>
                  <a:gd name="connsiteY6" fmla="*/ 15240 h 1633728"/>
                  <a:gd name="connsiteX7" fmla="*/ 1786146 w 3584448"/>
                  <a:gd name="connsiteY7" fmla="*/ 0 h 1633728"/>
                  <a:gd name="connsiteX8" fmla="*/ 2061076 w 3584448"/>
                  <a:gd name="connsiteY8" fmla="*/ 206045 h 1633728"/>
                  <a:gd name="connsiteX9" fmla="*/ 3538137 w 3584448"/>
                  <a:gd name="connsiteY9" fmla="*/ 1312469 h 1633728"/>
                  <a:gd name="connsiteX10" fmla="*/ 3585076 w 3584448"/>
                  <a:gd name="connsiteY10" fmla="*/ 1410005 h 1633728"/>
                  <a:gd name="connsiteX11" fmla="*/ 3584466 w 3584448"/>
                  <a:gd name="connsiteY11" fmla="*/ 1635557 h 1633728"/>
                  <a:gd name="connsiteX12" fmla="*/ 1797729 w 3584448"/>
                  <a:gd name="connsiteY12" fmla="*/ 291389 h 1633728"/>
                  <a:gd name="connsiteX13" fmla="*/ 68903 w 3584448"/>
                  <a:gd name="connsiteY13" fmla="*/ 1486814 h 1633728"/>
                  <a:gd name="connsiteX14" fmla="*/ 96335 w 3584448"/>
                  <a:gd name="connsiteY14" fmla="*/ 1466698 h 1633728"/>
                  <a:gd name="connsiteX15" fmla="*/ 1770297 w 3584448"/>
                  <a:gd name="connsiteY15" fmla="*/ 191414 h 1633728"/>
                  <a:gd name="connsiteX16" fmla="*/ 1824551 w 3584448"/>
                  <a:gd name="connsiteY16" fmla="*/ 192024 h 1633728"/>
                  <a:gd name="connsiteX17" fmla="*/ 3384518 w 3584448"/>
                  <a:gd name="connsiteY17" fmla="*/ 1380744 h 1633728"/>
                  <a:gd name="connsiteX18" fmla="*/ 3525335 w 3584448"/>
                  <a:gd name="connsiteY18" fmla="*/ 1487424 h 1633728"/>
                  <a:gd name="connsiteX19" fmla="*/ 3477177 w 3584448"/>
                  <a:gd name="connsiteY19" fmla="*/ 1359408 h 1633728"/>
                  <a:gd name="connsiteX20" fmla="*/ 1930622 w 3584448"/>
                  <a:gd name="connsiteY20" fmla="*/ 187147 h 1633728"/>
                  <a:gd name="connsiteX21" fmla="*/ 1786756 w 3584448"/>
                  <a:gd name="connsiteY21" fmla="*/ 78029 h 1633728"/>
                  <a:gd name="connsiteX22" fmla="*/ 1771516 w 3584448"/>
                  <a:gd name="connsiteY22" fmla="*/ 89002 h 1633728"/>
                  <a:gd name="connsiteX23" fmla="*/ 112185 w 3584448"/>
                  <a:gd name="connsiteY23" fmla="*/ 1363066 h 1633728"/>
                  <a:gd name="connsiteX24" fmla="*/ 68903 w 3584448"/>
                  <a:gd name="connsiteY24" fmla="*/ 1486814 h 163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584448" h="1633728">
                    <a:moveTo>
                      <a:pt x="1797729" y="291389"/>
                    </a:moveTo>
                    <a:cubicBezTo>
                      <a:pt x="1197882" y="729691"/>
                      <a:pt x="615714" y="1187501"/>
                      <a:pt x="5505" y="1619098"/>
                    </a:cubicBezTo>
                    <a:cubicBezTo>
                      <a:pt x="3676" y="1603248"/>
                      <a:pt x="1237" y="1592885"/>
                      <a:pt x="1237" y="1582522"/>
                    </a:cubicBezTo>
                    <a:cubicBezTo>
                      <a:pt x="628" y="1520342"/>
                      <a:pt x="1847" y="1458773"/>
                      <a:pt x="18" y="1396594"/>
                    </a:cubicBezTo>
                    <a:cubicBezTo>
                      <a:pt x="-591" y="1367333"/>
                      <a:pt x="14039" y="1350264"/>
                      <a:pt x="35375" y="1333805"/>
                    </a:cubicBezTo>
                    <a:cubicBezTo>
                      <a:pt x="318229" y="1118616"/>
                      <a:pt x="600474" y="903427"/>
                      <a:pt x="883329" y="687629"/>
                    </a:cubicBezTo>
                    <a:cubicBezTo>
                      <a:pt x="1177156" y="463296"/>
                      <a:pt x="1470983" y="239573"/>
                      <a:pt x="1764810" y="15240"/>
                    </a:cubicBezTo>
                    <a:cubicBezTo>
                      <a:pt x="1770906" y="10363"/>
                      <a:pt x="1777612" y="6096"/>
                      <a:pt x="1786146" y="0"/>
                    </a:cubicBezTo>
                    <a:cubicBezTo>
                      <a:pt x="1878196" y="68885"/>
                      <a:pt x="1969636" y="137770"/>
                      <a:pt x="2061076" y="206045"/>
                    </a:cubicBezTo>
                    <a:cubicBezTo>
                      <a:pt x="2553023" y="574853"/>
                      <a:pt x="3044970" y="944270"/>
                      <a:pt x="3538137" y="1312469"/>
                    </a:cubicBezTo>
                    <a:cubicBezTo>
                      <a:pt x="3572884" y="1338682"/>
                      <a:pt x="3587514" y="1366723"/>
                      <a:pt x="3585076" y="1410005"/>
                    </a:cubicBezTo>
                    <a:cubicBezTo>
                      <a:pt x="3582028" y="1481938"/>
                      <a:pt x="3584466" y="1553870"/>
                      <a:pt x="3584466" y="1635557"/>
                    </a:cubicBezTo>
                    <a:cubicBezTo>
                      <a:pt x="2980353" y="1192378"/>
                      <a:pt x="2391479" y="739445"/>
                      <a:pt x="1797729" y="291389"/>
                    </a:cubicBezTo>
                    <a:close/>
                    <a:moveTo>
                      <a:pt x="68903" y="1486814"/>
                    </a:moveTo>
                    <a:cubicBezTo>
                      <a:pt x="79876" y="1478890"/>
                      <a:pt x="87801" y="1472794"/>
                      <a:pt x="96335" y="1466698"/>
                    </a:cubicBezTo>
                    <a:cubicBezTo>
                      <a:pt x="654729" y="1041806"/>
                      <a:pt x="1212513" y="616915"/>
                      <a:pt x="1770297" y="191414"/>
                    </a:cubicBezTo>
                    <a:cubicBezTo>
                      <a:pt x="1791633" y="174955"/>
                      <a:pt x="1803825" y="176174"/>
                      <a:pt x="1824551" y="192024"/>
                    </a:cubicBezTo>
                    <a:cubicBezTo>
                      <a:pt x="2343930" y="588874"/>
                      <a:pt x="2864529" y="984504"/>
                      <a:pt x="3384518" y="1380744"/>
                    </a:cubicBezTo>
                    <a:cubicBezTo>
                      <a:pt x="3430847" y="1416101"/>
                      <a:pt x="3477786" y="1451458"/>
                      <a:pt x="3525335" y="1487424"/>
                    </a:cubicBezTo>
                    <a:cubicBezTo>
                      <a:pt x="3538746" y="1430731"/>
                      <a:pt x="3522287" y="1393546"/>
                      <a:pt x="3477177" y="1359408"/>
                    </a:cubicBezTo>
                    <a:cubicBezTo>
                      <a:pt x="2960236" y="969874"/>
                      <a:pt x="2445734" y="578510"/>
                      <a:pt x="1930622" y="187147"/>
                    </a:cubicBezTo>
                    <a:cubicBezTo>
                      <a:pt x="1882463" y="150571"/>
                      <a:pt x="1834305" y="113995"/>
                      <a:pt x="1786756" y="78029"/>
                    </a:cubicBezTo>
                    <a:cubicBezTo>
                      <a:pt x="1779441" y="83515"/>
                      <a:pt x="1775174" y="85954"/>
                      <a:pt x="1771516" y="89002"/>
                    </a:cubicBezTo>
                    <a:cubicBezTo>
                      <a:pt x="1218609" y="513893"/>
                      <a:pt x="666311" y="940003"/>
                      <a:pt x="112185" y="1363066"/>
                    </a:cubicBezTo>
                    <a:cubicBezTo>
                      <a:pt x="67074" y="1397813"/>
                      <a:pt x="57930" y="1434389"/>
                      <a:pt x="68903" y="14868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BB1431-B2A0-4A81-B248-25E022FA9F4E}"/>
                  </a:ext>
                </a:extLst>
              </p:cNvPr>
              <p:cNvSpPr/>
              <p:nvPr/>
            </p:nvSpPr>
            <p:spPr>
              <a:xfrm>
                <a:off x="4912157" y="1470355"/>
                <a:ext cx="1097280" cy="524256"/>
              </a:xfrm>
              <a:custGeom>
                <a:avLst/>
                <a:gdLst>
                  <a:gd name="connsiteX0" fmla="*/ 0 w 1097280"/>
                  <a:gd name="connsiteY0" fmla="*/ 0 h 524256"/>
                  <a:gd name="connsiteX1" fmla="*/ 1101547 w 1097280"/>
                  <a:gd name="connsiteY1" fmla="*/ 0 h 524256"/>
                  <a:gd name="connsiteX2" fmla="*/ 1101547 w 1097280"/>
                  <a:gd name="connsiteY2" fmla="*/ 527304 h 524256"/>
                  <a:gd name="connsiteX3" fmla="*/ 0 w 1097280"/>
                  <a:gd name="connsiteY3" fmla="*/ 527304 h 524256"/>
                  <a:gd name="connsiteX4" fmla="*/ 0 w 1097280"/>
                  <a:gd name="connsiteY4" fmla="*/ 0 h 524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7280" h="524256">
                    <a:moveTo>
                      <a:pt x="0" y="0"/>
                    </a:moveTo>
                    <a:cubicBezTo>
                      <a:pt x="368199" y="0"/>
                      <a:pt x="733349" y="0"/>
                      <a:pt x="1101547" y="0"/>
                    </a:cubicBezTo>
                    <a:cubicBezTo>
                      <a:pt x="1101547" y="175565"/>
                      <a:pt x="1101547" y="350520"/>
                      <a:pt x="1101547" y="527304"/>
                    </a:cubicBezTo>
                    <a:cubicBezTo>
                      <a:pt x="735178" y="527304"/>
                      <a:pt x="368808" y="527304"/>
                      <a:pt x="0" y="527304"/>
                    </a:cubicBezTo>
                    <a:cubicBezTo>
                      <a:pt x="0" y="352349"/>
                      <a:pt x="0" y="17739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53DA2D2-7839-4FB7-83D6-C1141FE5002A}"/>
                  </a:ext>
                </a:extLst>
              </p:cNvPr>
              <p:cNvSpPr/>
              <p:nvPr/>
            </p:nvSpPr>
            <p:spPr>
              <a:xfrm>
                <a:off x="6163665" y="1471574"/>
                <a:ext cx="1097280" cy="524256"/>
              </a:xfrm>
              <a:custGeom>
                <a:avLst/>
                <a:gdLst>
                  <a:gd name="connsiteX0" fmla="*/ 0 w 1097280"/>
                  <a:gd name="connsiteY0" fmla="*/ 525475 h 524256"/>
                  <a:gd name="connsiteX1" fmla="*/ 0 w 1097280"/>
                  <a:gd name="connsiteY1" fmla="*/ 0 h 524256"/>
                  <a:gd name="connsiteX2" fmla="*/ 1100938 w 1097280"/>
                  <a:gd name="connsiteY2" fmla="*/ 0 h 524256"/>
                  <a:gd name="connsiteX3" fmla="*/ 1100938 w 1097280"/>
                  <a:gd name="connsiteY3" fmla="*/ 525475 h 524256"/>
                  <a:gd name="connsiteX4" fmla="*/ 0 w 1097280"/>
                  <a:gd name="connsiteY4" fmla="*/ 525475 h 524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7280" h="524256">
                    <a:moveTo>
                      <a:pt x="0" y="525475"/>
                    </a:moveTo>
                    <a:cubicBezTo>
                      <a:pt x="0" y="349301"/>
                      <a:pt x="0" y="176174"/>
                      <a:pt x="0" y="0"/>
                    </a:cubicBezTo>
                    <a:cubicBezTo>
                      <a:pt x="366370" y="0"/>
                      <a:pt x="732130" y="0"/>
                      <a:pt x="1100938" y="0"/>
                    </a:cubicBezTo>
                    <a:cubicBezTo>
                      <a:pt x="1100938" y="173736"/>
                      <a:pt x="1100938" y="348691"/>
                      <a:pt x="1100938" y="525475"/>
                    </a:cubicBezTo>
                    <a:cubicBezTo>
                      <a:pt x="735178" y="525475"/>
                      <a:pt x="369418" y="525475"/>
                      <a:pt x="0" y="5254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A208BA1-83C5-4580-A726-6E6D3567823D}"/>
                  </a:ext>
                </a:extLst>
              </p:cNvPr>
              <p:cNvSpPr/>
              <p:nvPr/>
            </p:nvSpPr>
            <p:spPr>
              <a:xfrm>
                <a:off x="4430573" y="1486814"/>
                <a:ext cx="3279648" cy="1670304"/>
              </a:xfrm>
              <a:custGeom>
                <a:avLst/>
                <a:gdLst>
                  <a:gd name="connsiteX0" fmla="*/ 3200400 w 3279648"/>
                  <a:gd name="connsiteY0" fmla="*/ 0 h 1670304"/>
                  <a:gd name="connsiteX1" fmla="*/ 3272943 w 3279648"/>
                  <a:gd name="connsiteY1" fmla="*/ 57302 h 1670304"/>
                  <a:gd name="connsiteX2" fmla="*/ 3281477 w 3279648"/>
                  <a:gd name="connsiteY2" fmla="*/ 81686 h 1670304"/>
                  <a:gd name="connsiteX3" fmla="*/ 3281477 w 3279648"/>
                  <a:gd name="connsiteY3" fmla="*/ 1663598 h 1670304"/>
                  <a:gd name="connsiteX4" fmla="*/ 3279648 w 3279648"/>
                  <a:gd name="connsiteY4" fmla="*/ 1674571 h 1670304"/>
                  <a:gd name="connsiteX5" fmla="*/ 1219 w 3279648"/>
                  <a:gd name="connsiteY5" fmla="*/ 1674571 h 1670304"/>
                  <a:gd name="connsiteX6" fmla="*/ 1219 w 3279648"/>
                  <a:gd name="connsiteY6" fmla="*/ 1639824 h 1670304"/>
                  <a:gd name="connsiteX7" fmla="*/ 0 w 3279648"/>
                  <a:gd name="connsiteY7" fmla="*/ 121920 h 1670304"/>
                  <a:gd name="connsiteX8" fmla="*/ 72543 w 3279648"/>
                  <a:gd name="connsiteY8" fmla="*/ 14630 h 1670304"/>
                  <a:gd name="connsiteX9" fmla="*/ 72543 w 3279648"/>
                  <a:gd name="connsiteY9" fmla="*/ 1575816 h 1670304"/>
                  <a:gd name="connsiteX10" fmla="*/ 3201010 w 3279648"/>
                  <a:gd name="connsiteY10" fmla="*/ 1575816 h 1670304"/>
                  <a:gd name="connsiteX11" fmla="*/ 3200400 w 3279648"/>
                  <a:gd name="connsiteY11" fmla="*/ 0 h 1670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279648" h="1670304">
                    <a:moveTo>
                      <a:pt x="3200400" y="0"/>
                    </a:moveTo>
                    <a:cubicBezTo>
                      <a:pt x="3229661" y="22555"/>
                      <a:pt x="3252216" y="39014"/>
                      <a:pt x="3272943" y="57302"/>
                    </a:cubicBezTo>
                    <a:cubicBezTo>
                      <a:pt x="3278429" y="62179"/>
                      <a:pt x="3281477" y="73152"/>
                      <a:pt x="3281477" y="81686"/>
                    </a:cubicBezTo>
                    <a:cubicBezTo>
                      <a:pt x="3282087" y="608990"/>
                      <a:pt x="3281477" y="1136294"/>
                      <a:pt x="3281477" y="1663598"/>
                    </a:cubicBezTo>
                    <a:cubicBezTo>
                      <a:pt x="3281477" y="1666646"/>
                      <a:pt x="3280867" y="1669694"/>
                      <a:pt x="3279648" y="1674571"/>
                    </a:cubicBezTo>
                    <a:cubicBezTo>
                      <a:pt x="2188464" y="1674571"/>
                      <a:pt x="1096671" y="1674571"/>
                      <a:pt x="1219" y="1674571"/>
                    </a:cubicBezTo>
                    <a:cubicBezTo>
                      <a:pt x="1219" y="1662989"/>
                      <a:pt x="1219" y="1651406"/>
                      <a:pt x="1219" y="1639824"/>
                    </a:cubicBezTo>
                    <a:cubicBezTo>
                      <a:pt x="1219" y="1133856"/>
                      <a:pt x="1829" y="627888"/>
                      <a:pt x="0" y="121920"/>
                    </a:cubicBezTo>
                    <a:cubicBezTo>
                      <a:pt x="0" y="67056"/>
                      <a:pt x="18288" y="33528"/>
                      <a:pt x="72543" y="14630"/>
                    </a:cubicBezTo>
                    <a:cubicBezTo>
                      <a:pt x="72543" y="535229"/>
                      <a:pt x="72543" y="1054608"/>
                      <a:pt x="72543" y="1575816"/>
                    </a:cubicBezTo>
                    <a:cubicBezTo>
                      <a:pt x="1116787" y="1575816"/>
                      <a:pt x="2157375" y="1575816"/>
                      <a:pt x="3201010" y="1575816"/>
                    </a:cubicBezTo>
                    <a:cubicBezTo>
                      <a:pt x="3200400" y="1053389"/>
                      <a:pt x="3200400" y="531571"/>
                      <a:pt x="3200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3D37449-5A75-4218-A654-73CD736F105D}"/>
                  </a:ext>
                </a:extLst>
              </p:cNvPr>
              <p:cNvSpPr/>
              <p:nvPr/>
            </p:nvSpPr>
            <p:spPr>
              <a:xfrm>
                <a:off x="4351638" y="90830"/>
                <a:ext cx="3462528" cy="1408176"/>
              </a:xfrm>
              <a:custGeom>
                <a:avLst/>
                <a:gdLst>
                  <a:gd name="connsiteX0" fmla="*/ 3954 w 3462528"/>
                  <a:gd name="connsiteY0" fmla="*/ 1408176 h 1408176"/>
                  <a:gd name="connsiteX1" fmla="*/ 47236 w 3462528"/>
                  <a:gd name="connsiteY1" fmla="*/ 1285037 h 1408176"/>
                  <a:gd name="connsiteX2" fmla="*/ 1706567 w 3462528"/>
                  <a:gd name="connsiteY2" fmla="*/ 10973 h 1408176"/>
                  <a:gd name="connsiteX3" fmla="*/ 1721807 w 3462528"/>
                  <a:gd name="connsiteY3" fmla="*/ 0 h 1408176"/>
                  <a:gd name="connsiteX4" fmla="*/ 1865673 w 3462528"/>
                  <a:gd name="connsiteY4" fmla="*/ 109118 h 1408176"/>
                  <a:gd name="connsiteX5" fmla="*/ 3411618 w 3462528"/>
                  <a:gd name="connsiteY5" fmla="*/ 1280770 h 1408176"/>
                  <a:gd name="connsiteX6" fmla="*/ 3459777 w 3462528"/>
                  <a:gd name="connsiteY6" fmla="*/ 1408786 h 1408176"/>
                  <a:gd name="connsiteX7" fmla="*/ 3318959 w 3462528"/>
                  <a:gd name="connsiteY7" fmla="*/ 1302106 h 1408176"/>
                  <a:gd name="connsiteX8" fmla="*/ 1758993 w 3462528"/>
                  <a:gd name="connsiteY8" fmla="*/ 113386 h 1408176"/>
                  <a:gd name="connsiteX9" fmla="*/ 1704738 w 3462528"/>
                  <a:gd name="connsiteY9" fmla="*/ 112776 h 1408176"/>
                  <a:gd name="connsiteX10" fmla="*/ 30776 w 3462528"/>
                  <a:gd name="connsiteY10" fmla="*/ 1388059 h 1408176"/>
                  <a:gd name="connsiteX11" fmla="*/ 3954 w 3462528"/>
                  <a:gd name="connsiteY11" fmla="*/ 1408176 h 140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62528" h="1408176">
                    <a:moveTo>
                      <a:pt x="3954" y="1408176"/>
                    </a:moveTo>
                    <a:cubicBezTo>
                      <a:pt x="-6409" y="1355750"/>
                      <a:pt x="2125" y="1319174"/>
                      <a:pt x="47236" y="1285037"/>
                    </a:cubicBezTo>
                    <a:cubicBezTo>
                      <a:pt x="601362" y="861365"/>
                      <a:pt x="1153660" y="435864"/>
                      <a:pt x="1706567" y="10973"/>
                    </a:cubicBezTo>
                    <a:cubicBezTo>
                      <a:pt x="1710834" y="7925"/>
                      <a:pt x="1714492" y="4877"/>
                      <a:pt x="1721807" y="0"/>
                    </a:cubicBezTo>
                    <a:cubicBezTo>
                      <a:pt x="1769356" y="35966"/>
                      <a:pt x="1817514" y="72542"/>
                      <a:pt x="1865673" y="109118"/>
                    </a:cubicBezTo>
                    <a:cubicBezTo>
                      <a:pt x="2380785" y="499872"/>
                      <a:pt x="2895287" y="891235"/>
                      <a:pt x="3411618" y="1280770"/>
                    </a:cubicBezTo>
                    <a:cubicBezTo>
                      <a:pt x="3456729" y="1314907"/>
                      <a:pt x="3473188" y="1352093"/>
                      <a:pt x="3459777" y="1408786"/>
                    </a:cubicBezTo>
                    <a:cubicBezTo>
                      <a:pt x="3412228" y="1372819"/>
                      <a:pt x="3365289" y="1337462"/>
                      <a:pt x="3318959" y="1302106"/>
                    </a:cubicBezTo>
                    <a:cubicBezTo>
                      <a:pt x="2798970" y="905866"/>
                      <a:pt x="2278372" y="510235"/>
                      <a:pt x="1758993" y="113386"/>
                    </a:cubicBezTo>
                    <a:cubicBezTo>
                      <a:pt x="1738876" y="98146"/>
                      <a:pt x="1726074" y="96926"/>
                      <a:pt x="1704738" y="112776"/>
                    </a:cubicBezTo>
                    <a:cubicBezTo>
                      <a:pt x="1146954" y="538277"/>
                      <a:pt x="589170" y="963168"/>
                      <a:pt x="30776" y="1388059"/>
                    </a:cubicBezTo>
                    <a:cubicBezTo>
                      <a:pt x="22852" y="1394155"/>
                      <a:pt x="14927" y="1400251"/>
                      <a:pt x="3954" y="14081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4902366-BFBB-4560-AF05-9F98FDA8DD3C}"/>
                </a:ext>
              </a:extLst>
            </p:cNvPr>
            <p:cNvGrpSpPr/>
            <p:nvPr/>
          </p:nvGrpSpPr>
          <p:grpSpPr>
            <a:xfrm>
              <a:off x="9103301" y="5025267"/>
              <a:ext cx="3088699" cy="1832733"/>
              <a:chOff x="9299115" y="2146073"/>
              <a:chExt cx="2501960" cy="1484581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341473B-C6C9-45A5-817A-5C56949187F1}"/>
                  </a:ext>
                </a:extLst>
              </p:cNvPr>
              <p:cNvSpPr/>
              <p:nvPr/>
            </p:nvSpPr>
            <p:spPr>
              <a:xfrm>
                <a:off x="10846728" y="2469262"/>
                <a:ext cx="954347" cy="1161392"/>
              </a:xfrm>
              <a:custGeom>
                <a:avLst/>
                <a:gdLst>
                  <a:gd name="connsiteX0" fmla="*/ 1872802 w 1873250"/>
                  <a:gd name="connsiteY0" fmla="*/ 500218 h 2279650"/>
                  <a:gd name="connsiteX1" fmla="*/ 1873437 w 1873250"/>
                  <a:gd name="connsiteY1" fmla="*/ 2283298 h 2279650"/>
                  <a:gd name="connsiteX2" fmla="*/ 21777 w 1873250"/>
                  <a:gd name="connsiteY2" fmla="*/ 1399378 h 2279650"/>
                  <a:gd name="connsiteX3" fmla="*/ 7807 w 1873250"/>
                  <a:gd name="connsiteY3" fmla="*/ 1354293 h 2279650"/>
                  <a:gd name="connsiteX4" fmla="*/ 762822 w 1873250"/>
                  <a:gd name="connsiteY4" fmla="*/ 48733 h 2279650"/>
                  <a:gd name="connsiteX5" fmla="*/ 863787 w 1873250"/>
                  <a:gd name="connsiteY5" fmla="*/ 20158 h 2279650"/>
                  <a:gd name="connsiteX6" fmla="*/ 1872802 w 1873250"/>
                  <a:gd name="connsiteY6" fmla="*/ 500218 h 2279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73250" h="2279650">
                    <a:moveTo>
                      <a:pt x="1872802" y="500218"/>
                    </a:moveTo>
                    <a:cubicBezTo>
                      <a:pt x="1873437" y="509743"/>
                      <a:pt x="1874072" y="2276948"/>
                      <a:pt x="1873437" y="2283298"/>
                    </a:cubicBezTo>
                    <a:cubicBezTo>
                      <a:pt x="1855022" y="2281393"/>
                      <a:pt x="157666" y="1463513"/>
                      <a:pt x="21777" y="1399378"/>
                    </a:cubicBezTo>
                    <a:cubicBezTo>
                      <a:pt x="-2353" y="1387948"/>
                      <a:pt x="-5528" y="1377153"/>
                      <a:pt x="7807" y="1354293"/>
                    </a:cubicBezTo>
                    <a:cubicBezTo>
                      <a:pt x="92897" y="1209513"/>
                      <a:pt x="741232" y="49368"/>
                      <a:pt x="762822" y="48733"/>
                    </a:cubicBezTo>
                    <a:cubicBezTo>
                      <a:pt x="800287" y="-10322"/>
                      <a:pt x="800287" y="-10322"/>
                      <a:pt x="863787" y="20158"/>
                    </a:cubicBezTo>
                    <a:cubicBezTo>
                      <a:pt x="1190177" y="176368"/>
                      <a:pt x="1862642" y="496408"/>
                      <a:pt x="1872802" y="5002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A63C340-EEDA-422A-BB48-0A378BB4AB93}"/>
                  </a:ext>
                </a:extLst>
              </p:cNvPr>
              <p:cNvSpPr/>
              <p:nvPr/>
            </p:nvSpPr>
            <p:spPr>
              <a:xfrm>
                <a:off x="9299115" y="2146073"/>
                <a:ext cx="1724296" cy="588784"/>
              </a:xfrm>
              <a:custGeom>
                <a:avLst/>
                <a:gdLst>
                  <a:gd name="connsiteX0" fmla="*/ 3027139 w 3384550"/>
                  <a:gd name="connsiteY0" fmla="*/ 1156818 h 1155700"/>
                  <a:gd name="connsiteX1" fmla="*/ 2561685 w 3384550"/>
                  <a:gd name="connsiteY1" fmla="*/ 894563 h 1155700"/>
                  <a:gd name="connsiteX2" fmla="*/ 1955260 w 3384550"/>
                  <a:gd name="connsiteY2" fmla="*/ 766293 h 1155700"/>
                  <a:gd name="connsiteX3" fmla="*/ 1420589 w 3384550"/>
                  <a:gd name="connsiteY3" fmla="*/ 636118 h 1155700"/>
                  <a:gd name="connsiteX4" fmla="*/ 278859 w 3384550"/>
                  <a:gd name="connsiteY4" fmla="*/ 387833 h 1155700"/>
                  <a:gd name="connsiteX5" fmla="*/ 26764 w 3384550"/>
                  <a:gd name="connsiteY5" fmla="*/ 263374 h 1155700"/>
                  <a:gd name="connsiteX6" fmla="*/ 1320260 w 3384550"/>
                  <a:gd name="connsiteY6" fmla="*/ 200508 h 1155700"/>
                  <a:gd name="connsiteX7" fmla="*/ 1324704 w 3384550"/>
                  <a:gd name="connsiteY7" fmla="*/ 192253 h 1155700"/>
                  <a:gd name="connsiteX8" fmla="*/ 1581879 w 3384550"/>
                  <a:gd name="connsiteY8" fmla="*/ 87478 h 1155700"/>
                  <a:gd name="connsiteX9" fmla="*/ 2243550 w 3384550"/>
                  <a:gd name="connsiteY9" fmla="*/ 85574 h 1155700"/>
                  <a:gd name="connsiteX10" fmla="*/ 2873469 w 3384550"/>
                  <a:gd name="connsiteY10" fmla="*/ 90653 h 1155700"/>
                  <a:gd name="connsiteX11" fmla="*/ 3049364 w 3384550"/>
                  <a:gd name="connsiteY11" fmla="*/ 254483 h 1155700"/>
                  <a:gd name="connsiteX12" fmla="*/ 3377025 w 3384550"/>
                  <a:gd name="connsiteY12" fmla="*/ 491338 h 1155700"/>
                  <a:gd name="connsiteX13" fmla="*/ 3027139 w 3384550"/>
                  <a:gd name="connsiteY13" fmla="*/ 1156818 h 115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84550" h="1155700">
                    <a:moveTo>
                      <a:pt x="3027139" y="1156818"/>
                    </a:moveTo>
                    <a:cubicBezTo>
                      <a:pt x="2846800" y="1126338"/>
                      <a:pt x="2733135" y="949174"/>
                      <a:pt x="2561685" y="894563"/>
                    </a:cubicBezTo>
                    <a:cubicBezTo>
                      <a:pt x="2364200" y="831699"/>
                      <a:pt x="2159729" y="798043"/>
                      <a:pt x="1955260" y="766293"/>
                    </a:cubicBezTo>
                    <a:cubicBezTo>
                      <a:pt x="1809210" y="743433"/>
                      <a:pt x="1526635" y="753593"/>
                      <a:pt x="1420589" y="636118"/>
                    </a:cubicBezTo>
                    <a:cubicBezTo>
                      <a:pt x="1413604" y="628499"/>
                      <a:pt x="656685" y="441808"/>
                      <a:pt x="278859" y="387833"/>
                    </a:cubicBezTo>
                    <a:cubicBezTo>
                      <a:pt x="215994" y="378943"/>
                      <a:pt x="-91346" y="370688"/>
                      <a:pt x="26764" y="263374"/>
                    </a:cubicBezTo>
                    <a:cubicBezTo>
                      <a:pt x="245204" y="64618"/>
                      <a:pt x="1312639" y="218924"/>
                      <a:pt x="1320260" y="200508"/>
                    </a:cubicBezTo>
                    <a:cubicBezTo>
                      <a:pt x="1321529" y="197333"/>
                      <a:pt x="1323435" y="194793"/>
                      <a:pt x="1324704" y="192253"/>
                    </a:cubicBezTo>
                    <a:cubicBezTo>
                      <a:pt x="1393919" y="77318"/>
                      <a:pt x="1452339" y="53824"/>
                      <a:pt x="1581879" y="87478"/>
                    </a:cubicBezTo>
                    <a:cubicBezTo>
                      <a:pt x="1793969" y="142088"/>
                      <a:pt x="2029554" y="166853"/>
                      <a:pt x="2243550" y="85574"/>
                    </a:cubicBezTo>
                    <a:cubicBezTo>
                      <a:pt x="2462625" y="2388"/>
                      <a:pt x="2660110" y="-57937"/>
                      <a:pt x="2873469" y="90653"/>
                    </a:cubicBezTo>
                    <a:cubicBezTo>
                      <a:pt x="2940144" y="137643"/>
                      <a:pt x="2988404" y="203049"/>
                      <a:pt x="3049364" y="254483"/>
                    </a:cubicBezTo>
                    <a:cubicBezTo>
                      <a:pt x="3152235" y="340843"/>
                      <a:pt x="3267804" y="412599"/>
                      <a:pt x="3377025" y="491338"/>
                    </a:cubicBezTo>
                    <a:cubicBezTo>
                      <a:pt x="3451954" y="544043"/>
                      <a:pt x="3038569" y="1158724"/>
                      <a:pt x="3027139" y="1156818"/>
                    </a:cubicBezTo>
                    <a:close/>
                  </a:path>
                </a:pathLst>
              </a:custGeom>
              <a:solidFill>
                <a:srgbClr val="F4DD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E5549A2-7691-4412-AEAC-16955DBF2555}"/>
                  </a:ext>
                </a:extLst>
              </p:cNvPr>
              <p:cNvSpPr/>
              <p:nvPr/>
            </p:nvSpPr>
            <p:spPr>
              <a:xfrm>
                <a:off x="10790738" y="2374219"/>
                <a:ext cx="443205" cy="559668"/>
              </a:xfrm>
              <a:custGeom>
                <a:avLst/>
                <a:gdLst>
                  <a:gd name="connsiteX0" fmla="*/ 478387 w 869950"/>
                  <a:gd name="connsiteY0" fmla="*/ 54948 h 1098550"/>
                  <a:gd name="connsiteX1" fmla="*/ 575542 w 869950"/>
                  <a:gd name="connsiteY1" fmla="*/ 29548 h 1098550"/>
                  <a:gd name="connsiteX2" fmla="*/ 873357 w 869950"/>
                  <a:gd name="connsiteY2" fmla="*/ 234654 h 1098550"/>
                  <a:gd name="connsiteX3" fmla="*/ 371707 w 869950"/>
                  <a:gd name="connsiteY3" fmla="*/ 1104604 h 1098550"/>
                  <a:gd name="connsiteX4" fmla="*/ 17377 w 869950"/>
                  <a:gd name="connsiteY4" fmla="*/ 916009 h 1098550"/>
                  <a:gd name="connsiteX5" fmla="*/ 7216 w 869950"/>
                  <a:gd name="connsiteY5" fmla="*/ 877273 h 1098550"/>
                  <a:gd name="connsiteX6" fmla="*/ 478387 w 869950"/>
                  <a:gd name="connsiteY6" fmla="*/ 54948 h 1098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9950" h="1098550">
                    <a:moveTo>
                      <a:pt x="478387" y="54948"/>
                    </a:moveTo>
                    <a:cubicBezTo>
                      <a:pt x="512041" y="-12996"/>
                      <a:pt x="512677" y="-13632"/>
                      <a:pt x="575542" y="29548"/>
                    </a:cubicBezTo>
                    <a:cubicBezTo>
                      <a:pt x="675237" y="97493"/>
                      <a:pt x="773662" y="166073"/>
                      <a:pt x="873357" y="234654"/>
                    </a:cubicBezTo>
                    <a:cubicBezTo>
                      <a:pt x="746357" y="454364"/>
                      <a:pt x="411712" y="1034119"/>
                      <a:pt x="371707" y="1104604"/>
                    </a:cubicBezTo>
                    <a:cubicBezTo>
                      <a:pt x="361547" y="1107779"/>
                      <a:pt x="127232" y="975698"/>
                      <a:pt x="17377" y="916009"/>
                    </a:cubicBezTo>
                    <a:cubicBezTo>
                      <a:pt x="-2943" y="905214"/>
                      <a:pt x="-4213" y="896323"/>
                      <a:pt x="7216" y="877273"/>
                    </a:cubicBezTo>
                    <a:cubicBezTo>
                      <a:pt x="38332" y="824569"/>
                      <a:pt x="435841" y="127973"/>
                      <a:pt x="478387" y="54948"/>
                    </a:cubicBez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A496162-1AF6-41F2-BACB-3D78F7EE2D70}"/>
                  </a:ext>
                </a:extLst>
              </p:cNvPr>
              <p:cNvSpPr/>
              <p:nvPr/>
            </p:nvSpPr>
            <p:spPr>
              <a:xfrm>
                <a:off x="10130901" y="2358540"/>
                <a:ext cx="414090" cy="93817"/>
              </a:xfrm>
              <a:custGeom>
                <a:avLst/>
                <a:gdLst>
                  <a:gd name="connsiteX0" fmla="*/ 701040 w 812800"/>
                  <a:gd name="connsiteY0" fmla="*/ 187325 h 184150"/>
                  <a:gd name="connsiteX1" fmla="*/ 242570 w 812800"/>
                  <a:gd name="connsiteY1" fmla="*/ 93345 h 184150"/>
                  <a:gd name="connsiteX2" fmla="*/ 0 w 812800"/>
                  <a:gd name="connsiteY2" fmla="*/ 0 h 184150"/>
                  <a:gd name="connsiteX3" fmla="*/ 197485 w 812800"/>
                  <a:gd name="connsiteY3" fmla="*/ 48260 h 184150"/>
                  <a:gd name="connsiteX4" fmla="*/ 445770 w 812800"/>
                  <a:gd name="connsiteY4" fmla="*/ 79375 h 184150"/>
                  <a:gd name="connsiteX5" fmla="*/ 606425 w 812800"/>
                  <a:gd name="connsiteY5" fmla="*/ 126365 h 184150"/>
                  <a:gd name="connsiteX6" fmla="*/ 815340 w 812800"/>
                  <a:gd name="connsiteY6" fmla="*/ 132715 h 184150"/>
                  <a:gd name="connsiteX7" fmla="*/ 701040 w 812800"/>
                  <a:gd name="connsiteY7" fmla="*/ 187325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2800" h="184150">
                    <a:moveTo>
                      <a:pt x="701040" y="187325"/>
                    </a:moveTo>
                    <a:cubicBezTo>
                      <a:pt x="544830" y="173990"/>
                      <a:pt x="391160" y="144145"/>
                      <a:pt x="242570" y="93345"/>
                    </a:cubicBezTo>
                    <a:cubicBezTo>
                      <a:pt x="166370" y="67310"/>
                      <a:pt x="2540" y="10795"/>
                      <a:pt x="0" y="0"/>
                    </a:cubicBezTo>
                    <a:cubicBezTo>
                      <a:pt x="65405" y="21590"/>
                      <a:pt x="132080" y="33020"/>
                      <a:pt x="197485" y="48260"/>
                    </a:cubicBezTo>
                    <a:cubicBezTo>
                      <a:pt x="279400" y="67310"/>
                      <a:pt x="362585" y="71755"/>
                      <a:pt x="445770" y="79375"/>
                    </a:cubicBezTo>
                    <a:cubicBezTo>
                      <a:pt x="502920" y="84455"/>
                      <a:pt x="555625" y="102235"/>
                      <a:pt x="606425" y="126365"/>
                    </a:cubicBezTo>
                    <a:cubicBezTo>
                      <a:pt x="676275" y="160020"/>
                      <a:pt x="744855" y="158115"/>
                      <a:pt x="815340" y="132715"/>
                    </a:cubicBezTo>
                    <a:cubicBezTo>
                      <a:pt x="825500" y="130175"/>
                      <a:pt x="758825" y="192405"/>
                      <a:pt x="701040" y="187325"/>
                    </a:cubicBezTo>
                    <a:close/>
                  </a:path>
                </a:pathLst>
              </a:custGeom>
              <a:solidFill>
                <a:srgbClr val="E4A7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C1FE69A-1D8C-4ADF-88A5-E14C37894AEE}"/>
              </a:ext>
            </a:extLst>
          </p:cNvPr>
          <p:cNvGrpSpPr/>
          <p:nvPr/>
        </p:nvGrpSpPr>
        <p:grpSpPr>
          <a:xfrm>
            <a:off x="-12862" y="1408561"/>
            <a:ext cx="2971799" cy="2804011"/>
            <a:chOff x="0" y="1476998"/>
            <a:chExt cx="3925545" cy="370390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EC26BC5-CEC2-4718-92F9-2AEE01B9343D}"/>
                </a:ext>
              </a:extLst>
            </p:cNvPr>
            <p:cNvGrpSpPr/>
            <p:nvPr/>
          </p:nvGrpSpPr>
          <p:grpSpPr>
            <a:xfrm>
              <a:off x="0" y="1971756"/>
              <a:ext cx="3684835" cy="1336022"/>
              <a:chOff x="7162137" y="458182"/>
              <a:chExt cx="2571084" cy="932206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50FF85EA-07F7-4F97-8040-BF0D4205F703}"/>
                  </a:ext>
                </a:extLst>
              </p:cNvPr>
              <p:cNvSpPr/>
              <p:nvPr/>
            </p:nvSpPr>
            <p:spPr>
              <a:xfrm>
                <a:off x="8545948" y="458182"/>
                <a:ext cx="1187273" cy="572608"/>
              </a:xfrm>
              <a:custGeom>
                <a:avLst/>
                <a:gdLst>
                  <a:gd name="connsiteX0" fmla="*/ 2317418 w 2330450"/>
                  <a:gd name="connsiteY0" fmla="*/ 681710 h 1123950"/>
                  <a:gd name="connsiteX1" fmla="*/ 2297098 w 2330450"/>
                  <a:gd name="connsiteY1" fmla="*/ 646150 h 1123950"/>
                  <a:gd name="connsiteX2" fmla="*/ 2196133 w 2330450"/>
                  <a:gd name="connsiteY2" fmla="*/ 428980 h 1123950"/>
                  <a:gd name="connsiteX3" fmla="*/ 2167558 w 2330450"/>
                  <a:gd name="connsiteY3" fmla="*/ 308330 h 1123950"/>
                  <a:gd name="connsiteX4" fmla="*/ 2043733 w 2330450"/>
                  <a:gd name="connsiteY4" fmla="*/ 209905 h 1123950"/>
                  <a:gd name="connsiteX5" fmla="*/ 1864663 w 2330450"/>
                  <a:gd name="connsiteY5" fmla="*/ 231495 h 1123950"/>
                  <a:gd name="connsiteX6" fmla="*/ 1790368 w 2330450"/>
                  <a:gd name="connsiteY6" fmla="*/ 164820 h 1123950"/>
                  <a:gd name="connsiteX7" fmla="*/ 1707818 w 2330450"/>
                  <a:gd name="connsiteY7" fmla="*/ 32105 h 1123950"/>
                  <a:gd name="connsiteX8" fmla="*/ 1035353 w 2330450"/>
                  <a:gd name="connsiteY8" fmla="*/ 13055 h 1123950"/>
                  <a:gd name="connsiteX9" fmla="*/ 414958 w 2330450"/>
                  <a:gd name="connsiteY9" fmla="*/ 152120 h 1123950"/>
                  <a:gd name="connsiteX10" fmla="*/ 54278 w 2330450"/>
                  <a:gd name="connsiteY10" fmla="*/ 362940 h 1123950"/>
                  <a:gd name="connsiteX11" fmla="*/ 1573 w 2330450"/>
                  <a:gd name="connsiteY11" fmla="*/ 420090 h 1123950"/>
                  <a:gd name="connsiteX12" fmla="*/ 140638 w 2330450"/>
                  <a:gd name="connsiteY12" fmla="*/ 1125575 h 1123950"/>
                  <a:gd name="connsiteX13" fmla="*/ 388923 w 2330450"/>
                  <a:gd name="connsiteY13" fmla="*/ 997305 h 1123950"/>
                  <a:gd name="connsiteX14" fmla="*/ 2293288 w 2330450"/>
                  <a:gd name="connsiteY14" fmla="*/ 775690 h 1123950"/>
                  <a:gd name="connsiteX15" fmla="*/ 2317418 w 2330450"/>
                  <a:gd name="connsiteY15" fmla="*/ 681710 h 1123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30450" h="1123950">
                    <a:moveTo>
                      <a:pt x="2317418" y="681710"/>
                    </a:moveTo>
                    <a:cubicBezTo>
                      <a:pt x="2311068" y="669645"/>
                      <a:pt x="2303448" y="657580"/>
                      <a:pt x="2297098" y="646150"/>
                    </a:cubicBezTo>
                    <a:cubicBezTo>
                      <a:pt x="2257728" y="576300"/>
                      <a:pt x="2211373" y="510260"/>
                      <a:pt x="2196133" y="428980"/>
                    </a:cubicBezTo>
                    <a:cubicBezTo>
                      <a:pt x="2188513" y="388340"/>
                      <a:pt x="2177718" y="348335"/>
                      <a:pt x="2167558" y="308330"/>
                    </a:cubicBezTo>
                    <a:cubicBezTo>
                      <a:pt x="2149143" y="237210"/>
                      <a:pt x="2116758" y="211810"/>
                      <a:pt x="2043733" y="209905"/>
                    </a:cubicBezTo>
                    <a:cubicBezTo>
                      <a:pt x="1982773" y="208000"/>
                      <a:pt x="1923718" y="221335"/>
                      <a:pt x="1864663" y="231495"/>
                    </a:cubicBezTo>
                    <a:cubicBezTo>
                      <a:pt x="1781478" y="246100"/>
                      <a:pt x="1780843" y="220065"/>
                      <a:pt x="1790368" y="164820"/>
                    </a:cubicBezTo>
                    <a:cubicBezTo>
                      <a:pt x="1803068" y="93700"/>
                      <a:pt x="1780843" y="40360"/>
                      <a:pt x="1707818" y="32105"/>
                    </a:cubicBezTo>
                    <a:cubicBezTo>
                      <a:pt x="1537638" y="12420"/>
                      <a:pt x="1261413" y="-17425"/>
                      <a:pt x="1035353" y="13055"/>
                    </a:cubicBezTo>
                    <a:cubicBezTo>
                      <a:pt x="827708" y="56870"/>
                      <a:pt x="618793" y="94970"/>
                      <a:pt x="414958" y="152120"/>
                    </a:cubicBezTo>
                    <a:cubicBezTo>
                      <a:pt x="277163" y="190855"/>
                      <a:pt x="149528" y="249275"/>
                      <a:pt x="54278" y="362940"/>
                    </a:cubicBezTo>
                    <a:cubicBezTo>
                      <a:pt x="37768" y="382625"/>
                      <a:pt x="26973" y="408660"/>
                      <a:pt x="1573" y="420090"/>
                    </a:cubicBezTo>
                    <a:cubicBezTo>
                      <a:pt x="-16207" y="434695"/>
                      <a:pt x="122223" y="1126210"/>
                      <a:pt x="140638" y="1125575"/>
                    </a:cubicBezTo>
                    <a:cubicBezTo>
                      <a:pt x="140003" y="1107160"/>
                      <a:pt x="310183" y="1016990"/>
                      <a:pt x="388923" y="997305"/>
                    </a:cubicBezTo>
                    <a:cubicBezTo>
                      <a:pt x="725473" y="936980"/>
                      <a:pt x="1623998" y="896975"/>
                      <a:pt x="2293288" y="775690"/>
                    </a:cubicBezTo>
                    <a:cubicBezTo>
                      <a:pt x="2334563" y="747115"/>
                      <a:pt x="2340278" y="724890"/>
                      <a:pt x="2317418" y="681710"/>
                    </a:cubicBezTo>
                    <a:close/>
                  </a:path>
                </a:pathLst>
              </a:custGeom>
              <a:solidFill>
                <a:srgbClr val="F4DD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4DDD0"/>
                  </a:solidFill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2858585-EB93-428A-A479-2D0965388B6C}"/>
                  </a:ext>
                </a:extLst>
              </p:cNvPr>
              <p:cNvSpPr/>
              <p:nvPr/>
            </p:nvSpPr>
            <p:spPr>
              <a:xfrm>
                <a:off x="7162137" y="610735"/>
                <a:ext cx="1413728" cy="779653"/>
              </a:xfrm>
              <a:custGeom>
                <a:avLst/>
                <a:gdLst>
                  <a:gd name="connsiteX0" fmla="*/ 2778760 w 2774950"/>
                  <a:gd name="connsiteY0" fmla="*/ 1206500 h 1530350"/>
                  <a:gd name="connsiteX1" fmla="*/ 2756535 w 2774950"/>
                  <a:gd name="connsiteY1" fmla="*/ 1239520 h 1530350"/>
                  <a:gd name="connsiteX2" fmla="*/ 629920 w 2774950"/>
                  <a:gd name="connsiteY2" fmla="*/ 1531620 h 1530350"/>
                  <a:gd name="connsiteX3" fmla="*/ 443865 w 2774950"/>
                  <a:gd name="connsiteY3" fmla="*/ 1505585 h 1530350"/>
                  <a:gd name="connsiteX4" fmla="*/ 0 w 2774950"/>
                  <a:gd name="connsiteY4" fmla="*/ 1327150 h 1530350"/>
                  <a:gd name="connsiteX5" fmla="*/ 0 w 2774950"/>
                  <a:gd name="connsiteY5" fmla="*/ 0 h 1530350"/>
                  <a:gd name="connsiteX6" fmla="*/ 605155 w 2774950"/>
                  <a:gd name="connsiteY6" fmla="*/ 314960 h 1530350"/>
                  <a:gd name="connsiteX7" fmla="*/ 644525 w 2774950"/>
                  <a:gd name="connsiteY7" fmla="*/ 321945 h 1530350"/>
                  <a:gd name="connsiteX8" fmla="*/ 2469515 w 2774950"/>
                  <a:gd name="connsiteY8" fmla="*/ 64770 h 1530350"/>
                  <a:gd name="connsiteX9" fmla="*/ 2518410 w 2774950"/>
                  <a:gd name="connsiteY9" fmla="*/ 97790 h 1530350"/>
                  <a:gd name="connsiteX10" fmla="*/ 2778760 w 2774950"/>
                  <a:gd name="connsiteY10" fmla="*/ 1206500 h 153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74950" h="1530350">
                    <a:moveTo>
                      <a:pt x="2778760" y="1206500"/>
                    </a:moveTo>
                    <a:cubicBezTo>
                      <a:pt x="2784475" y="1228090"/>
                      <a:pt x="2780030" y="1236345"/>
                      <a:pt x="2756535" y="1239520"/>
                    </a:cubicBezTo>
                    <a:cubicBezTo>
                      <a:pt x="2530475" y="1270000"/>
                      <a:pt x="882015" y="1494155"/>
                      <a:pt x="629920" y="1531620"/>
                    </a:cubicBezTo>
                    <a:cubicBezTo>
                      <a:pt x="562610" y="1541780"/>
                      <a:pt x="504825" y="1531620"/>
                      <a:pt x="443865" y="1505585"/>
                    </a:cubicBezTo>
                    <a:cubicBezTo>
                      <a:pt x="305435" y="1445895"/>
                      <a:pt x="8255" y="1329055"/>
                      <a:pt x="0" y="1327150"/>
                    </a:cubicBezTo>
                    <a:cubicBezTo>
                      <a:pt x="0" y="884555"/>
                      <a:pt x="0" y="442595"/>
                      <a:pt x="0" y="0"/>
                    </a:cubicBezTo>
                    <a:cubicBezTo>
                      <a:pt x="98425" y="50800"/>
                      <a:pt x="502285" y="260350"/>
                      <a:pt x="605155" y="314960"/>
                    </a:cubicBezTo>
                    <a:cubicBezTo>
                      <a:pt x="617855" y="321310"/>
                      <a:pt x="630555" y="323850"/>
                      <a:pt x="644525" y="321945"/>
                    </a:cubicBezTo>
                    <a:cubicBezTo>
                      <a:pt x="975360" y="274955"/>
                      <a:pt x="2192020" y="104140"/>
                      <a:pt x="2469515" y="64770"/>
                    </a:cubicBezTo>
                    <a:cubicBezTo>
                      <a:pt x="2498090" y="60960"/>
                      <a:pt x="2516505" y="64135"/>
                      <a:pt x="2518410" y="97790"/>
                    </a:cubicBezTo>
                    <a:cubicBezTo>
                      <a:pt x="2519680" y="109220"/>
                      <a:pt x="2767965" y="1164590"/>
                      <a:pt x="2778760" y="1206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rgbClr val="F4DDD0"/>
                  </a:solidFill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590A34C-BFBA-4614-A006-5F57AC8B350B}"/>
                  </a:ext>
                </a:extLst>
              </p:cNvPr>
              <p:cNvSpPr/>
              <p:nvPr/>
            </p:nvSpPr>
            <p:spPr>
              <a:xfrm>
                <a:off x="8449697" y="645416"/>
                <a:ext cx="184399" cy="514377"/>
              </a:xfrm>
              <a:custGeom>
                <a:avLst/>
                <a:gdLst>
                  <a:gd name="connsiteX0" fmla="*/ 363855 w 361950"/>
                  <a:gd name="connsiteY0" fmla="*/ 931417 h 1009650"/>
                  <a:gd name="connsiteX1" fmla="*/ 343535 w 361950"/>
                  <a:gd name="connsiteY1" fmla="*/ 968247 h 1009650"/>
                  <a:gd name="connsiteX2" fmla="*/ 221615 w 361950"/>
                  <a:gd name="connsiteY2" fmla="*/ 1012062 h 1009650"/>
                  <a:gd name="connsiteX3" fmla="*/ 0 w 361950"/>
                  <a:gd name="connsiteY3" fmla="*/ 65912 h 1009650"/>
                  <a:gd name="connsiteX4" fmla="*/ 151765 w 361950"/>
                  <a:gd name="connsiteY4" fmla="*/ 4952 h 1009650"/>
                  <a:gd name="connsiteX5" fmla="*/ 185420 w 361950"/>
                  <a:gd name="connsiteY5" fmla="*/ 24637 h 1009650"/>
                  <a:gd name="connsiteX6" fmla="*/ 363855 w 361950"/>
                  <a:gd name="connsiteY6" fmla="*/ 931417 h 1009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1950" h="1009650">
                    <a:moveTo>
                      <a:pt x="363855" y="931417"/>
                    </a:moveTo>
                    <a:cubicBezTo>
                      <a:pt x="368300" y="951102"/>
                      <a:pt x="365125" y="961262"/>
                      <a:pt x="343535" y="968247"/>
                    </a:cubicBezTo>
                    <a:cubicBezTo>
                      <a:pt x="302260" y="980947"/>
                      <a:pt x="262255" y="997457"/>
                      <a:pt x="221615" y="1012062"/>
                    </a:cubicBezTo>
                    <a:cubicBezTo>
                      <a:pt x="199390" y="918082"/>
                      <a:pt x="51435" y="287527"/>
                      <a:pt x="0" y="65912"/>
                    </a:cubicBezTo>
                    <a:cubicBezTo>
                      <a:pt x="50800" y="45592"/>
                      <a:pt x="102235" y="26542"/>
                      <a:pt x="151765" y="4952"/>
                    </a:cubicBezTo>
                    <a:cubicBezTo>
                      <a:pt x="175895" y="-5843"/>
                      <a:pt x="184150" y="1142"/>
                      <a:pt x="185420" y="24637"/>
                    </a:cubicBezTo>
                    <a:cubicBezTo>
                      <a:pt x="186690" y="34162"/>
                      <a:pt x="351790" y="873632"/>
                      <a:pt x="363855" y="93141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rgbClr val="F4DDD0"/>
                  </a:solidFill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B4B2DA8-0B53-4E04-98FB-DFED5539FDE3}"/>
                </a:ext>
              </a:extLst>
            </p:cNvPr>
            <p:cNvGrpSpPr/>
            <p:nvPr/>
          </p:nvGrpSpPr>
          <p:grpSpPr>
            <a:xfrm>
              <a:off x="1941140" y="1476998"/>
              <a:ext cx="1984405" cy="2744783"/>
              <a:chOff x="8516562" y="112966"/>
              <a:chExt cx="1384613" cy="1915165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AE6F44D-C518-48E8-A8DA-019304B9B634}"/>
                  </a:ext>
                </a:extLst>
              </p:cNvPr>
              <p:cNvSpPr/>
              <p:nvPr/>
            </p:nvSpPr>
            <p:spPr>
              <a:xfrm>
                <a:off x="8516562" y="112966"/>
                <a:ext cx="1384613" cy="1915165"/>
              </a:xfrm>
              <a:custGeom>
                <a:avLst/>
                <a:gdLst>
                  <a:gd name="connsiteX0" fmla="*/ 51634 w 2717800"/>
                  <a:gd name="connsiteY0" fmla="*/ 3644051 h 3759200"/>
                  <a:gd name="connsiteX1" fmla="*/ 199 w 2717800"/>
                  <a:gd name="connsiteY1" fmla="*/ 3565311 h 3759200"/>
                  <a:gd name="connsiteX2" fmla="*/ 100529 w 2717800"/>
                  <a:gd name="connsiteY2" fmla="*/ 3463711 h 3759200"/>
                  <a:gd name="connsiteX3" fmla="*/ 296744 w 2717800"/>
                  <a:gd name="connsiteY3" fmla="*/ 3277021 h 3759200"/>
                  <a:gd name="connsiteX4" fmla="*/ 351354 w 2717800"/>
                  <a:gd name="connsiteY4" fmla="*/ 2962696 h 3759200"/>
                  <a:gd name="connsiteX5" fmla="*/ 392629 w 2717800"/>
                  <a:gd name="connsiteY5" fmla="*/ 2273086 h 3759200"/>
                  <a:gd name="connsiteX6" fmla="*/ 535504 w 2717800"/>
                  <a:gd name="connsiteY6" fmla="*/ 1337731 h 3759200"/>
                  <a:gd name="connsiteX7" fmla="*/ 727909 w 2717800"/>
                  <a:gd name="connsiteY7" fmla="*/ 1073571 h 3759200"/>
                  <a:gd name="connsiteX8" fmla="*/ 1072714 w 2717800"/>
                  <a:gd name="connsiteY8" fmla="*/ 882436 h 3759200"/>
                  <a:gd name="connsiteX9" fmla="*/ 1115259 w 2717800"/>
                  <a:gd name="connsiteY9" fmla="*/ 744006 h 3759200"/>
                  <a:gd name="connsiteX10" fmla="*/ 734894 w 2717800"/>
                  <a:gd name="connsiteY10" fmla="*/ 345861 h 3759200"/>
                  <a:gd name="connsiteX11" fmla="*/ 756484 w 2717800"/>
                  <a:gd name="connsiteY11" fmla="*/ 262676 h 3759200"/>
                  <a:gd name="connsiteX12" fmla="*/ 1040964 w 2717800"/>
                  <a:gd name="connsiteY12" fmla="*/ 11851 h 3759200"/>
                  <a:gd name="connsiteX13" fmla="*/ 1202254 w 2717800"/>
                  <a:gd name="connsiteY13" fmla="*/ 13756 h 3759200"/>
                  <a:gd name="connsiteX14" fmla="*/ 1901389 w 2717800"/>
                  <a:gd name="connsiteY14" fmla="*/ 211241 h 3759200"/>
                  <a:gd name="connsiteX15" fmla="*/ 1930599 w 2717800"/>
                  <a:gd name="connsiteY15" fmla="*/ 332526 h 3759200"/>
                  <a:gd name="connsiteX16" fmla="*/ 1645484 w 2717800"/>
                  <a:gd name="connsiteY16" fmla="*/ 708446 h 3759200"/>
                  <a:gd name="connsiteX17" fmla="*/ 1705809 w 2717800"/>
                  <a:gd name="connsiteY17" fmla="*/ 874181 h 3759200"/>
                  <a:gd name="connsiteX18" fmla="*/ 1963619 w 2717800"/>
                  <a:gd name="connsiteY18" fmla="*/ 1041821 h 3759200"/>
                  <a:gd name="connsiteX19" fmla="*/ 2248734 w 2717800"/>
                  <a:gd name="connsiteY19" fmla="*/ 1262166 h 3759200"/>
                  <a:gd name="connsiteX20" fmla="*/ 2345254 w 2717800"/>
                  <a:gd name="connsiteY20" fmla="*/ 1399326 h 3759200"/>
                  <a:gd name="connsiteX21" fmla="*/ 2420819 w 2717800"/>
                  <a:gd name="connsiteY21" fmla="*/ 1751751 h 3759200"/>
                  <a:gd name="connsiteX22" fmla="*/ 2433519 w 2717800"/>
                  <a:gd name="connsiteY22" fmla="*/ 2052741 h 3759200"/>
                  <a:gd name="connsiteX23" fmla="*/ 2454474 w 2717800"/>
                  <a:gd name="connsiteY23" fmla="*/ 2607096 h 3759200"/>
                  <a:gd name="connsiteX24" fmla="*/ 2552899 w 2717800"/>
                  <a:gd name="connsiteY24" fmla="*/ 3312581 h 3759200"/>
                  <a:gd name="connsiteX25" fmla="*/ 2708474 w 2717800"/>
                  <a:gd name="connsiteY25" fmla="*/ 3703106 h 3759200"/>
                  <a:gd name="connsiteX26" fmla="*/ 2684344 w 2717800"/>
                  <a:gd name="connsiteY26" fmla="*/ 3761526 h 3759200"/>
                  <a:gd name="connsiteX27" fmla="*/ 2213174 w 2717800"/>
                  <a:gd name="connsiteY27" fmla="*/ 3743111 h 3759200"/>
                  <a:gd name="connsiteX28" fmla="*/ 51634 w 2717800"/>
                  <a:gd name="connsiteY28" fmla="*/ 3644051 h 375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717800" h="3759200">
                    <a:moveTo>
                      <a:pt x="51634" y="3644051"/>
                    </a:moveTo>
                    <a:cubicBezTo>
                      <a:pt x="32584" y="3637701"/>
                      <a:pt x="-2976" y="3585631"/>
                      <a:pt x="199" y="3565311"/>
                    </a:cubicBezTo>
                    <a:cubicBezTo>
                      <a:pt x="10359" y="3508796"/>
                      <a:pt x="39569" y="3471331"/>
                      <a:pt x="100529" y="3463711"/>
                    </a:cubicBezTo>
                    <a:cubicBezTo>
                      <a:pt x="211654" y="3449741"/>
                      <a:pt x="264994" y="3374176"/>
                      <a:pt x="296744" y="3277021"/>
                    </a:cubicBezTo>
                    <a:cubicBezTo>
                      <a:pt x="329764" y="3174786"/>
                      <a:pt x="344369" y="3069376"/>
                      <a:pt x="351354" y="2962696"/>
                    </a:cubicBezTo>
                    <a:cubicBezTo>
                      <a:pt x="367229" y="2732826"/>
                      <a:pt x="376754" y="2502956"/>
                      <a:pt x="392629" y="2273086"/>
                    </a:cubicBezTo>
                    <a:cubicBezTo>
                      <a:pt x="400884" y="2154976"/>
                      <a:pt x="491689" y="1437426"/>
                      <a:pt x="535504" y="1337731"/>
                    </a:cubicBezTo>
                    <a:cubicBezTo>
                      <a:pt x="580589" y="1236131"/>
                      <a:pt x="644724" y="1148501"/>
                      <a:pt x="727909" y="1073571"/>
                    </a:cubicBezTo>
                    <a:cubicBezTo>
                      <a:pt x="828874" y="983401"/>
                      <a:pt x="952064" y="935776"/>
                      <a:pt x="1072714" y="882436"/>
                    </a:cubicBezTo>
                    <a:cubicBezTo>
                      <a:pt x="1155264" y="846241"/>
                      <a:pt x="1164789" y="818936"/>
                      <a:pt x="1115259" y="744006"/>
                    </a:cubicBezTo>
                    <a:cubicBezTo>
                      <a:pt x="1104464" y="728131"/>
                      <a:pt x="743784" y="361736"/>
                      <a:pt x="734894" y="345861"/>
                    </a:cubicBezTo>
                    <a:cubicBezTo>
                      <a:pt x="712034" y="305221"/>
                      <a:pt x="716479" y="286171"/>
                      <a:pt x="756484" y="262676"/>
                    </a:cubicBezTo>
                    <a:cubicBezTo>
                      <a:pt x="993974" y="158536"/>
                      <a:pt x="976829" y="25186"/>
                      <a:pt x="1040964" y="11851"/>
                    </a:cubicBezTo>
                    <a:cubicBezTo>
                      <a:pt x="1094939" y="1056"/>
                      <a:pt x="1135579" y="-9104"/>
                      <a:pt x="1202254" y="13756"/>
                    </a:cubicBezTo>
                    <a:cubicBezTo>
                      <a:pt x="1432124" y="84241"/>
                      <a:pt x="1762324" y="92496"/>
                      <a:pt x="1901389" y="211241"/>
                    </a:cubicBezTo>
                    <a:cubicBezTo>
                      <a:pt x="1941394" y="243626"/>
                      <a:pt x="1951554" y="286171"/>
                      <a:pt x="1930599" y="332526"/>
                    </a:cubicBezTo>
                    <a:cubicBezTo>
                      <a:pt x="1914089" y="368721"/>
                      <a:pt x="1686759" y="587796"/>
                      <a:pt x="1645484" y="708446"/>
                    </a:cubicBezTo>
                    <a:cubicBezTo>
                      <a:pt x="1619449" y="780201"/>
                      <a:pt x="1651834" y="832906"/>
                      <a:pt x="1705809" y="874181"/>
                    </a:cubicBezTo>
                    <a:cubicBezTo>
                      <a:pt x="1787724" y="935776"/>
                      <a:pt x="1879164" y="983401"/>
                      <a:pt x="1963619" y="1041821"/>
                    </a:cubicBezTo>
                    <a:cubicBezTo>
                      <a:pt x="2062679" y="1110401"/>
                      <a:pt x="2168724" y="1169456"/>
                      <a:pt x="2248734" y="1262166"/>
                    </a:cubicBezTo>
                    <a:cubicBezTo>
                      <a:pt x="2285564" y="1304711"/>
                      <a:pt x="2319219" y="1349161"/>
                      <a:pt x="2345254" y="1399326"/>
                    </a:cubicBezTo>
                    <a:cubicBezTo>
                      <a:pt x="2354779" y="1417106"/>
                      <a:pt x="2410024" y="1648881"/>
                      <a:pt x="2420819" y="1751751"/>
                    </a:cubicBezTo>
                    <a:cubicBezTo>
                      <a:pt x="2431614" y="1851446"/>
                      <a:pt x="2429074" y="1952411"/>
                      <a:pt x="2433519" y="2052741"/>
                    </a:cubicBezTo>
                    <a:cubicBezTo>
                      <a:pt x="2441774" y="2237526"/>
                      <a:pt x="2442409" y="2422946"/>
                      <a:pt x="2454474" y="2607096"/>
                    </a:cubicBezTo>
                    <a:cubicBezTo>
                      <a:pt x="2470349" y="2844586"/>
                      <a:pt x="2494479" y="3081441"/>
                      <a:pt x="2552899" y="3312581"/>
                    </a:cubicBezTo>
                    <a:cubicBezTo>
                      <a:pt x="2587189" y="3449741"/>
                      <a:pt x="2636084" y="3581186"/>
                      <a:pt x="2708474" y="3703106"/>
                    </a:cubicBezTo>
                    <a:cubicBezTo>
                      <a:pt x="2726889" y="3734221"/>
                      <a:pt x="2719904" y="3752001"/>
                      <a:pt x="2684344" y="3761526"/>
                    </a:cubicBezTo>
                    <a:cubicBezTo>
                      <a:pt x="2657039" y="3769146"/>
                      <a:pt x="2226509" y="3742476"/>
                      <a:pt x="2213174" y="3743111"/>
                    </a:cubicBezTo>
                    <a:cubicBezTo>
                      <a:pt x="2201109" y="3714536"/>
                      <a:pt x="372309" y="3786926"/>
                      <a:pt x="51634" y="3644051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05767AB-591F-4C50-BECA-4A4FF6D18B83}"/>
                  </a:ext>
                </a:extLst>
              </p:cNvPr>
              <p:cNvSpPr/>
              <p:nvPr/>
            </p:nvSpPr>
            <p:spPr>
              <a:xfrm>
                <a:off x="8981088" y="931470"/>
                <a:ext cx="462616" cy="627605"/>
              </a:xfrm>
              <a:custGeom>
                <a:avLst/>
                <a:gdLst>
                  <a:gd name="connsiteX0" fmla="*/ 878465 w 908050"/>
                  <a:gd name="connsiteY0" fmla="*/ 689972 h 1231900"/>
                  <a:gd name="connsiteX1" fmla="*/ 781310 w 908050"/>
                  <a:gd name="connsiteY1" fmla="*/ 601072 h 1231900"/>
                  <a:gd name="connsiteX2" fmla="*/ 591445 w 908050"/>
                  <a:gd name="connsiteY2" fmla="*/ 505822 h 1231900"/>
                  <a:gd name="connsiteX3" fmla="*/ 564140 w 908050"/>
                  <a:gd name="connsiteY3" fmla="*/ 471532 h 1231900"/>
                  <a:gd name="connsiteX4" fmla="*/ 557790 w 908050"/>
                  <a:gd name="connsiteY4" fmla="*/ 253092 h 1231900"/>
                  <a:gd name="connsiteX5" fmla="*/ 589540 w 908050"/>
                  <a:gd name="connsiteY5" fmla="*/ 227057 h 1231900"/>
                  <a:gd name="connsiteX6" fmla="*/ 750195 w 908050"/>
                  <a:gd name="connsiteY6" fmla="*/ 300717 h 1231900"/>
                  <a:gd name="connsiteX7" fmla="*/ 811790 w 908050"/>
                  <a:gd name="connsiteY7" fmla="*/ 420097 h 1231900"/>
                  <a:gd name="connsiteX8" fmla="*/ 815600 w 908050"/>
                  <a:gd name="connsiteY8" fmla="*/ 534397 h 1231900"/>
                  <a:gd name="connsiteX9" fmla="*/ 849255 w 908050"/>
                  <a:gd name="connsiteY9" fmla="*/ 564877 h 1231900"/>
                  <a:gd name="connsiteX10" fmla="*/ 877830 w 908050"/>
                  <a:gd name="connsiteY10" fmla="*/ 564242 h 1231900"/>
                  <a:gd name="connsiteX11" fmla="*/ 902595 w 908050"/>
                  <a:gd name="connsiteY11" fmla="*/ 536937 h 1231900"/>
                  <a:gd name="connsiteX12" fmla="*/ 894340 w 908050"/>
                  <a:gd name="connsiteY12" fmla="*/ 172447 h 1231900"/>
                  <a:gd name="connsiteX13" fmla="*/ 853700 w 908050"/>
                  <a:gd name="connsiteY13" fmla="*/ 133077 h 1231900"/>
                  <a:gd name="connsiteX14" fmla="*/ 805440 w 908050"/>
                  <a:gd name="connsiteY14" fmla="*/ 183242 h 1231900"/>
                  <a:gd name="connsiteX15" fmla="*/ 805440 w 908050"/>
                  <a:gd name="connsiteY15" fmla="*/ 199117 h 1231900"/>
                  <a:gd name="connsiteX16" fmla="*/ 778770 w 908050"/>
                  <a:gd name="connsiteY16" fmla="*/ 213087 h 1231900"/>
                  <a:gd name="connsiteX17" fmla="*/ 641610 w 908050"/>
                  <a:gd name="connsiteY17" fmla="*/ 148317 h 1231900"/>
                  <a:gd name="connsiteX18" fmla="*/ 560965 w 908050"/>
                  <a:gd name="connsiteY18" fmla="*/ 121012 h 1231900"/>
                  <a:gd name="connsiteX19" fmla="*/ 552075 w 908050"/>
                  <a:gd name="connsiteY19" fmla="*/ 33382 h 1231900"/>
                  <a:gd name="connsiteX20" fmla="*/ 519055 w 908050"/>
                  <a:gd name="connsiteY20" fmla="*/ 362 h 1231900"/>
                  <a:gd name="connsiteX21" fmla="*/ 493655 w 908050"/>
                  <a:gd name="connsiteY21" fmla="*/ 997 h 1231900"/>
                  <a:gd name="connsiteX22" fmla="*/ 465080 w 908050"/>
                  <a:gd name="connsiteY22" fmla="*/ 35287 h 1231900"/>
                  <a:gd name="connsiteX23" fmla="*/ 468255 w 908050"/>
                  <a:gd name="connsiteY23" fmla="*/ 105137 h 1231900"/>
                  <a:gd name="connsiteX24" fmla="*/ 446030 w 908050"/>
                  <a:gd name="connsiteY24" fmla="*/ 126092 h 1231900"/>
                  <a:gd name="connsiteX25" fmla="*/ 424440 w 908050"/>
                  <a:gd name="connsiteY25" fmla="*/ 105137 h 1231900"/>
                  <a:gd name="connsiteX26" fmla="*/ 419995 w 908050"/>
                  <a:gd name="connsiteY26" fmla="*/ 38462 h 1231900"/>
                  <a:gd name="connsiteX27" fmla="*/ 388245 w 908050"/>
                  <a:gd name="connsiteY27" fmla="*/ 6712 h 1231900"/>
                  <a:gd name="connsiteX28" fmla="*/ 356495 w 908050"/>
                  <a:gd name="connsiteY28" fmla="*/ 7347 h 1231900"/>
                  <a:gd name="connsiteX29" fmla="*/ 332365 w 908050"/>
                  <a:gd name="connsiteY29" fmla="*/ 35287 h 1231900"/>
                  <a:gd name="connsiteX30" fmla="*/ 336175 w 908050"/>
                  <a:gd name="connsiteY30" fmla="*/ 101962 h 1231900"/>
                  <a:gd name="connsiteX31" fmla="*/ 303155 w 908050"/>
                  <a:gd name="connsiteY31" fmla="*/ 142602 h 1231900"/>
                  <a:gd name="connsiteX32" fmla="*/ 101225 w 908050"/>
                  <a:gd name="connsiteY32" fmla="*/ 230867 h 1231900"/>
                  <a:gd name="connsiteX33" fmla="*/ 46615 w 908050"/>
                  <a:gd name="connsiteY33" fmla="*/ 548367 h 1231900"/>
                  <a:gd name="connsiteX34" fmla="*/ 159010 w 908050"/>
                  <a:gd name="connsiteY34" fmla="*/ 634092 h 1231900"/>
                  <a:gd name="connsiteX35" fmla="*/ 327285 w 908050"/>
                  <a:gd name="connsiteY35" fmla="*/ 715372 h 1231900"/>
                  <a:gd name="connsiteX36" fmla="*/ 353955 w 908050"/>
                  <a:gd name="connsiteY36" fmla="*/ 747757 h 1231900"/>
                  <a:gd name="connsiteX37" fmla="*/ 360305 w 908050"/>
                  <a:gd name="connsiteY37" fmla="*/ 975722 h 1231900"/>
                  <a:gd name="connsiteX38" fmla="*/ 333635 w 908050"/>
                  <a:gd name="connsiteY38" fmla="*/ 995407 h 1231900"/>
                  <a:gd name="connsiteX39" fmla="*/ 148850 w 908050"/>
                  <a:gd name="connsiteY39" fmla="*/ 909047 h 1231900"/>
                  <a:gd name="connsiteX40" fmla="*/ 101860 w 908050"/>
                  <a:gd name="connsiteY40" fmla="*/ 822052 h 1231900"/>
                  <a:gd name="connsiteX41" fmla="*/ 95510 w 908050"/>
                  <a:gd name="connsiteY41" fmla="*/ 708387 h 1231900"/>
                  <a:gd name="connsiteX42" fmla="*/ 42805 w 908050"/>
                  <a:gd name="connsiteY42" fmla="*/ 655682 h 1231900"/>
                  <a:gd name="connsiteX43" fmla="*/ 5975 w 908050"/>
                  <a:gd name="connsiteY43" fmla="*/ 695052 h 1231900"/>
                  <a:gd name="connsiteX44" fmla="*/ 12325 w 908050"/>
                  <a:gd name="connsiteY44" fmla="*/ 830942 h 1231900"/>
                  <a:gd name="connsiteX45" fmla="*/ 18675 w 908050"/>
                  <a:gd name="connsiteY45" fmla="*/ 1058907 h 1231900"/>
                  <a:gd name="connsiteX46" fmla="*/ 47885 w 908050"/>
                  <a:gd name="connsiteY46" fmla="*/ 1086847 h 1231900"/>
                  <a:gd name="connsiteX47" fmla="*/ 79635 w 908050"/>
                  <a:gd name="connsiteY47" fmla="*/ 1086212 h 1231900"/>
                  <a:gd name="connsiteX48" fmla="*/ 107575 w 908050"/>
                  <a:gd name="connsiteY48" fmla="*/ 1057002 h 1231900"/>
                  <a:gd name="connsiteX49" fmla="*/ 107575 w 908050"/>
                  <a:gd name="connsiteY49" fmla="*/ 986517 h 1231900"/>
                  <a:gd name="connsiteX50" fmla="*/ 339985 w 908050"/>
                  <a:gd name="connsiteY50" fmla="*/ 1084942 h 1231900"/>
                  <a:gd name="connsiteX51" fmla="*/ 363480 w 908050"/>
                  <a:gd name="connsiteY51" fmla="*/ 1113517 h 1231900"/>
                  <a:gd name="connsiteX52" fmla="*/ 367925 w 908050"/>
                  <a:gd name="connsiteY52" fmla="*/ 1205592 h 1231900"/>
                  <a:gd name="connsiteX53" fmla="*/ 396500 w 908050"/>
                  <a:gd name="connsiteY53" fmla="*/ 1234167 h 1231900"/>
                  <a:gd name="connsiteX54" fmla="*/ 425075 w 908050"/>
                  <a:gd name="connsiteY54" fmla="*/ 1234167 h 1231900"/>
                  <a:gd name="connsiteX55" fmla="*/ 454285 w 908050"/>
                  <a:gd name="connsiteY55" fmla="*/ 1202417 h 1231900"/>
                  <a:gd name="connsiteX56" fmla="*/ 451745 w 908050"/>
                  <a:gd name="connsiteY56" fmla="*/ 1123042 h 1231900"/>
                  <a:gd name="connsiteX57" fmla="*/ 472700 w 908050"/>
                  <a:gd name="connsiteY57" fmla="*/ 1094467 h 1231900"/>
                  <a:gd name="connsiteX58" fmla="*/ 496195 w 908050"/>
                  <a:gd name="connsiteY58" fmla="*/ 1120502 h 1231900"/>
                  <a:gd name="connsiteX59" fmla="*/ 500640 w 908050"/>
                  <a:gd name="connsiteY59" fmla="*/ 1199242 h 1231900"/>
                  <a:gd name="connsiteX60" fmla="*/ 543820 w 908050"/>
                  <a:gd name="connsiteY60" fmla="*/ 1232262 h 1231900"/>
                  <a:gd name="connsiteX61" fmla="*/ 589540 w 908050"/>
                  <a:gd name="connsiteY61" fmla="*/ 1196067 h 1231900"/>
                  <a:gd name="connsiteX62" fmla="*/ 583825 w 908050"/>
                  <a:gd name="connsiteY62" fmla="*/ 1120502 h 1231900"/>
                  <a:gd name="connsiteX63" fmla="*/ 618115 w 908050"/>
                  <a:gd name="connsiteY63" fmla="*/ 1074782 h 1231900"/>
                  <a:gd name="connsiteX64" fmla="*/ 837825 w 908050"/>
                  <a:gd name="connsiteY64" fmla="*/ 966832 h 1231900"/>
                  <a:gd name="connsiteX65" fmla="*/ 878465 w 908050"/>
                  <a:gd name="connsiteY65" fmla="*/ 689972 h 1231900"/>
                  <a:gd name="connsiteX66" fmla="*/ 344430 w 908050"/>
                  <a:gd name="connsiteY66" fmla="*/ 377552 h 1231900"/>
                  <a:gd name="connsiteX67" fmla="*/ 258705 w 908050"/>
                  <a:gd name="connsiteY67" fmla="*/ 336912 h 1231900"/>
                  <a:gd name="connsiteX68" fmla="*/ 264420 w 908050"/>
                  <a:gd name="connsiteY68" fmla="*/ 261982 h 1231900"/>
                  <a:gd name="connsiteX69" fmla="*/ 346970 w 908050"/>
                  <a:gd name="connsiteY69" fmla="*/ 239122 h 1231900"/>
                  <a:gd name="connsiteX70" fmla="*/ 344430 w 908050"/>
                  <a:gd name="connsiteY70" fmla="*/ 377552 h 1231900"/>
                  <a:gd name="connsiteX71" fmla="*/ 430155 w 908050"/>
                  <a:gd name="connsiteY71" fmla="*/ 408032 h 1231900"/>
                  <a:gd name="connsiteX72" fmla="*/ 424440 w 908050"/>
                  <a:gd name="connsiteY72" fmla="*/ 234042 h 1231900"/>
                  <a:gd name="connsiteX73" fmla="*/ 447300 w 908050"/>
                  <a:gd name="connsiteY73" fmla="*/ 218802 h 1231900"/>
                  <a:gd name="connsiteX74" fmla="*/ 468890 w 908050"/>
                  <a:gd name="connsiteY74" fmla="*/ 233407 h 1231900"/>
                  <a:gd name="connsiteX75" fmla="*/ 474605 w 908050"/>
                  <a:gd name="connsiteY75" fmla="*/ 410572 h 1231900"/>
                  <a:gd name="connsiteX76" fmla="*/ 453650 w 908050"/>
                  <a:gd name="connsiteY76" fmla="*/ 440417 h 1231900"/>
                  <a:gd name="connsiteX77" fmla="*/ 430155 w 908050"/>
                  <a:gd name="connsiteY77" fmla="*/ 408032 h 1231900"/>
                  <a:gd name="connsiteX78" fmla="*/ 467620 w 908050"/>
                  <a:gd name="connsiteY78" fmla="*/ 1002392 h 1231900"/>
                  <a:gd name="connsiteX79" fmla="*/ 447300 w 908050"/>
                  <a:gd name="connsiteY79" fmla="*/ 973182 h 1231900"/>
                  <a:gd name="connsiteX80" fmla="*/ 442220 w 908050"/>
                  <a:gd name="connsiteY80" fmla="*/ 822052 h 1231900"/>
                  <a:gd name="connsiteX81" fmla="*/ 455555 w 908050"/>
                  <a:gd name="connsiteY81" fmla="*/ 779507 h 1231900"/>
                  <a:gd name="connsiteX82" fmla="*/ 487305 w 908050"/>
                  <a:gd name="connsiteY82" fmla="*/ 809352 h 1231900"/>
                  <a:gd name="connsiteX83" fmla="*/ 492385 w 908050"/>
                  <a:gd name="connsiteY83" fmla="*/ 967467 h 1231900"/>
                  <a:gd name="connsiteX84" fmla="*/ 467620 w 908050"/>
                  <a:gd name="connsiteY84" fmla="*/ 1002392 h 1231900"/>
                  <a:gd name="connsiteX85" fmla="*/ 668280 w 908050"/>
                  <a:gd name="connsiteY85" fmla="*/ 926827 h 1231900"/>
                  <a:gd name="connsiteX86" fmla="*/ 604145 w 908050"/>
                  <a:gd name="connsiteY86" fmla="*/ 981437 h 1231900"/>
                  <a:gd name="connsiteX87" fmla="*/ 577475 w 908050"/>
                  <a:gd name="connsiteY87" fmla="*/ 964292 h 1231900"/>
                  <a:gd name="connsiteX88" fmla="*/ 583190 w 908050"/>
                  <a:gd name="connsiteY88" fmla="*/ 850627 h 1231900"/>
                  <a:gd name="connsiteX89" fmla="*/ 633355 w 908050"/>
                  <a:gd name="connsiteY89" fmla="*/ 870312 h 1231900"/>
                  <a:gd name="connsiteX90" fmla="*/ 668280 w 908050"/>
                  <a:gd name="connsiteY90" fmla="*/ 926827 h 1231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908050" h="1231900">
                    <a:moveTo>
                      <a:pt x="878465" y="689972"/>
                    </a:moveTo>
                    <a:cubicBezTo>
                      <a:pt x="854335" y="651237"/>
                      <a:pt x="820680" y="622027"/>
                      <a:pt x="781310" y="601072"/>
                    </a:cubicBezTo>
                    <a:cubicBezTo>
                      <a:pt x="719080" y="568052"/>
                      <a:pt x="654945" y="537572"/>
                      <a:pt x="591445" y="505822"/>
                    </a:cubicBezTo>
                    <a:cubicBezTo>
                      <a:pt x="576205" y="498202"/>
                      <a:pt x="564140" y="490582"/>
                      <a:pt x="564140" y="471532"/>
                    </a:cubicBezTo>
                    <a:cubicBezTo>
                      <a:pt x="563505" y="398507"/>
                      <a:pt x="564775" y="325482"/>
                      <a:pt x="557790" y="253092"/>
                    </a:cubicBezTo>
                    <a:cubicBezTo>
                      <a:pt x="555250" y="228962"/>
                      <a:pt x="564775" y="220707"/>
                      <a:pt x="589540" y="227057"/>
                    </a:cubicBezTo>
                    <a:cubicBezTo>
                      <a:pt x="647960" y="241662"/>
                      <a:pt x="701935" y="265157"/>
                      <a:pt x="750195" y="300717"/>
                    </a:cubicBezTo>
                    <a:cubicBezTo>
                      <a:pt x="790200" y="329927"/>
                      <a:pt x="810520" y="369932"/>
                      <a:pt x="811790" y="420097"/>
                    </a:cubicBezTo>
                    <a:cubicBezTo>
                      <a:pt x="812425" y="458197"/>
                      <a:pt x="811790" y="496297"/>
                      <a:pt x="815600" y="534397"/>
                    </a:cubicBezTo>
                    <a:cubicBezTo>
                      <a:pt x="818140" y="557257"/>
                      <a:pt x="826395" y="566782"/>
                      <a:pt x="849255" y="564877"/>
                    </a:cubicBezTo>
                    <a:cubicBezTo>
                      <a:pt x="858780" y="564242"/>
                      <a:pt x="868305" y="564242"/>
                      <a:pt x="877830" y="564242"/>
                    </a:cubicBezTo>
                    <a:cubicBezTo>
                      <a:pt x="896245" y="564242"/>
                      <a:pt x="903230" y="556622"/>
                      <a:pt x="902595" y="536937"/>
                    </a:cubicBezTo>
                    <a:cubicBezTo>
                      <a:pt x="898785" y="415652"/>
                      <a:pt x="895610" y="293732"/>
                      <a:pt x="894340" y="172447"/>
                    </a:cubicBezTo>
                    <a:cubicBezTo>
                      <a:pt x="893705" y="141967"/>
                      <a:pt x="884180" y="131807"/>
                      <a:pt x="853700" y="133077"/>
                    </a:cubicBezTo>
                    <a:cubicBezTo>
                      <a:pt x="804805" y="134982"/>
                      <a:pt x="804805" y="133712"/>
                      <a:pt x="805440" y="183242"/>
                    </a:cubicBezTo>
                    <a:cubicBezTo>
                      <a:pt x="805440" y="188322"/>
                      <a:pt x="805440" y="194037"/>
                      <a:pt x="805440" y="199117"/>
                    </a:cubicBezTo>
                    <a:cubicBezTo>
                      <a:pt x="807345" y="224517"/>
                      <a:pt x="797820" y="226422"/>
                      <a:pt x="778770" y="213087"/>
                    </a:cubicBezTo>
                    <a:cubicBezTo>
                      <a:pt x="736860" y="184512"/>
                      <a:pt x="690505" y="164192"/>
                      <a:pt x="641610" y="148317"/>
                    </a:cubicBezTo>
                    <a:cubicBezTo>
                      <a:pt x="614305" y="139427"/>
                      <a:pt x="576840" y="147682"/>
                      <a:pt x="560965" y="121012"/>
                    </a:cubicBezTo>
                    <a:cubicBezTo>
                      <a:pt x="546995" y="96247"/>
                      <a:pt x="550805" y="63227"/>
                      <a:pt x="552075" y="33382"/>
                    </a:cubicBezTo>
                    <a:cubicBezTo>
                      <a:pt x="553345" y="8617"/>
                      <a:pt x="543820" y="-2178"/>
                      <a:pt x="519055" y="362"/>
                    </a:cubicBezTo>
                    <a:cubicBezTo>
                      <a:pt x="510800" y="997"/>
                      <a:pt x="501910" y="997"/>
                      <a:pt x="493655" y="997"/>
                    </a:cubicBezTo>
                    <a:cubicBezTo>
                      <a:pt x="469525" y="362"/>
                      <a:pt x="462540" y="11792"/>
                      <a:pt x="465080" y="35287"/>
                    </a:cubicBezTo>
                    <a:cubicBezTo>
                      <a:pt x="467620" y="58147"/>
                      <a:pt x="467620" y="81642"/>
                      <a:pt x="468255" y="105137"/>
                    </a:cubicBezTo>
                    <a:cubicBezTo>
                      <a:pt x="468255" y="119107"/>
                      <a:pt x="460000" y="126092"/>
                      <a:pt x="446030" y="126092"/>
                    </a:cubicBezTo>
                    <a:cubicBezTo>
                      <a:pt x="431425" y="126092"/>
                      <a:pt x="425075" y="119107"/>
                      <a:pt x="424440" y="105137"/>
                    </a:cubicBezTo>
                    <a:cubicBezTo>
                      <a:pt x="423170" y="82912"/>
                      <a:pt x="419995" y="60687"/>
                      <a:pt x="419995" y="38462"/>
                    </a:cubicBezTo>
                    <a:cubicBezTo>
                      <a:pt x="419995" y="16237"/>
                      <a:pt x="411740" y="4807"/>
                      <a:pt x="388245" y="6712"/>
                    </a:cubicBezTo>
                    <a:cubicBezTo>
                      <a:pt x="377450" y="7347"/>
                      <a:pt x="367290" y="7347"/>
                      <a:pt x="356495" y="7347"/>
                    </a:cubicBezTo>
                    <a:cubicBezTo>
                      <a:pt x="336810" y="7347"/>
                      <a:pt x="330460" y="16872"/>
                      <a:pt x="332365" y="35287"/>
                    </a:cubicBezTo>
                    <a:cubicBezTo>
                      <a:pt x="334270" y="57512"/>
                      <a:pt x="334270" y="79737"/>
                      <a:pt x="336175" y="101962"/>
                    </a:cubicBezTo>
                    <a:cubicBezTo>
                      <a:pt x="338080" y="126092"/>
                      <a:pt x="328555" y="137522"/>
                      <a:pt x="303155" y="142602"/>
                    </a:cubicBezTo>
                    <a:cubicBezTo>
                      <a:pt x="229495" y="157207"/>
                      <a:pt x="161550" y="185782"/>
                      <a:pt x="101225" y="230867"/>
                    </a:cubicBezTo>
                    <a:cubicBezTo>
                      <a:pt x="-9265" y="312147"/>
                      <a:pt x="-32125" y="446132"/>
                      <a:pt x="46615" y="548367"/>
                    </a:cubicBezTo>
                    <a:cubicBezTo>
                      <a:pt x="76460" y="586467"/>
                      <a:pt x="115830" y="613137"/>
                      <a:pt x="159010" y="634092"/>
                    </a:cubicBezTo>
                    <a:cubicBezTo>
                      <a:pt x="215525" y="661397"/>
                      <a:pt x="271405" y="688702"/>
                      <a:pt x="327285" y="715372"/>
                    </a:cubicBezTo>
                    <a:cubicBezTo>
                      <a:pt x="341255" y="722357"/>
                      <a:pt x="353320" y="729977"/>
                      <a:pt x="353955" y="747757"/>
                    </a:cubicBezTo>
                    <a:cubicBezTo>
                      <a:pt x="355860" y="823957"/>
                      <a:pt x="358400" y="900157"/>
                      <a:pt x="360305" y="975722"/>
                    </a:cubicBezTo>
                    <a:cubicBezTo>
                      <a:pt x="360940" y="994772"/>
                      <a:pt x="350780" y="998582"/>
                      <a:pt x="333635" y="995407"/>
                    </a:cubicBezTo>
                    <a:cubicBezTo>
                      <a:pt x="265055" y="980802"/>
                      <a:pt x="202825" y="954132"/>
                      <a:pt x="148850" y="909047"/>
                    </a:cubicBezTo>
                    <a:cubicBezTo>
                      <a:pt x="121545" y="886187"/>
                      <a:pt x="104400" y="857612"/>
                      <a:pt x="101860" y="822052"/>
                    </a:cubicBezTo>
                    <a:cubicBezTo>
                      <a:pt x="98685" y="783952"/>
                      <a:pt x="96780" y="745852"/>
                      <a:pt x="95510" y="708387"/>
                    </a:cubicBezTo>
                    <a:cubicBezTo>
                      <a:pt x="94240" y="655047"/>
                      <a:pt x="94875" y="656952"/>
                      <a:pt x="42805" y="655682"/>
                    </a:cubicBezTo>
                    <a:cubicBezTo>
                      <a:pt x="12325" y="655047"/>
                      <a:pt x="4070" y="667747"/>
                      <a:pt x="5975" y="695052"/>
                    </a:cubicBezTo>
                    <a:cubicBezTo>
                      <a:pt x="9150" y="740137"/>
                      <a:pt x="10420" y="785857"/>
                      <a:pt x="12325" y="830942"/>
                    </a:cubicBezTo>
                    <a:cubicBezTo>
                      <a:pt x="14865" y="907142"/>
                      <a:pt x="17405" y="983342"/>
                      <a:pt x="18675" y="1058907"/>
                    </a:cubicBezTo>
                    <a:cubicBezTo>
                      <a:pt x="19310" y="1079227"/>
                      <a:pt x="27565" y="1088117"/>
                      <a:pt x="47885" y="1086847"/>
                    </a:cubicBezTo>
                    <a:cubicBezTo>
                      <a:pt x="58680" y="1086212"/>
                      <a:pt x="68840" y="1086212"/>
                      <a:pt x="79635" y="1086212"/>
                    </a:cubicBezTo>
                    <a:cubicBezTo>
                      <a:pt x="99320" y="1086212"/>
                      <a:pt x="108210" y="1076687"/>
                      <a:pt x="107575" y="1057002"/>
                    </a:cubicBezTo>
                    <a:cubicBezTo>
                      <a:pt x="106940" y="1036047"/>
                      <a:pt x="107575" y="1015092"/>
                      <a:pt x="107575" y="986517"/>
                    </a:cubicBezTo>
                    <a:cubicBezTo>
                      <a:pt x="178060" y="1044302"/>
                      <a:pt x="257435" y="1067797"/>
                      <a:pt x="339985" y="1084942"/>
                    </a:cubicBezTo>
                    <a:cubicBezTo>
                      <a:pt x="356495" y="1088117"/>
                      <a:pt x="362845" y="1097642"/>
                      <a:pt x="363480" y="1113517"/>
                    </a:cubicBezTo>
                    <a:cubicBezTo>
                      <a:pt x="364750" y="1143997"/>
                      <a:pt x="367290" y="1174477"/>
                      <a:pt x="367925" y="1205592"/>
                    </a:cubicBezTo>
                    <a:cubicBezTo>
                      <a:pt x="368560" y="1225277"/>
                      <a:pt x="376180" y="1235437"/>
                      <a:pt x="396500" y="1234167"/>
                    </a:cubicBezTo>
                    <a:cubicBezTo>
                      <a:pt x="406025" y="1233532"/>
                      <a:pt x="415550" y="1233532"/>
                      <a:pt x="425075" y="1234167"/>
                    </a:cubicBezTo>
                    <a:cubicBezTo>
                      <a:pt x="447935" y="1235437"/>
                      <a:pt x="457460" y="1227817"/>
                      <a:pt x="454285" y="1202417"/>
                    </a:cubicBezTo>
                    <a:cubicBezTo>
                      <a:pt x="451110" y="1176382"/>
                      <a:pt x="452380" y="1149712"/>
                      <a:pt x="451745" y="1123042"/>
                    </a:cubicBezTo>
                    <a:cubicBezTo>
                      <a:pt x="451745" y="1108437"/>
                      <a:pt x="453650" y="1095102"/>
                      <a:pt x="472700" y="1094467"/>
                    </a:cubicBezTo>
                    <a:cubicBezTo>
                      <a:pt x="491750" y="1093832"/>
                      <a:pt x="495560" y="1105262"/>
                      <a:pt x="496195" y="1120502"/>
                    </a:cubicBezTo>
                    <a:cubicBezTo>
                      <a:pt x="497465" y="1147172"/>
                      <a:pt x="501910" y="1173207"/>
                      <a:pt x="500640" y="1199242"/>
                    </a:cubicBezTo>
                    <a:cubicBezTo>
                      <a:pt x="499370" y="1233532"/>
                      <a:pt x="520325" y="1233532"/>
                      <a:pt x="543820" y="1232262"/>
                    </a:cubicBezTo>
                    <a:cubicBezTo>
                      <a:pt x="567950" y="1230992"/>
                      <a:pt x="592715" y="1231627"/>
                      <a:pt x="589540" y="1196067"/>
                    </a:cubicBezTo>
                    <a:cubicBezTo>
                      <a:pt x="587000" y="1170667"/>
                      <a:pt x="587000" y="1145267"/>
                      <a:pt x="583825" y="1120502"/>
                    </a:cubicBezTo>
                    <a:cubicBezTo>
                      <a:pt x="580650" y="1093832"/>
                      <a:pt x="590810" y="1081132"/>
                      <a:pt x="618115" y="1074782"/>
                    </a:cubicBezTo>
                    <a:cubicBezTo>
                      <a:pt x="700030" y="1057002"/>
                      <a:pt x="773690" y="1022712"/>
                      <a:pt x="837825" y="966832"/>
                    </a:cubicBezTo>
                    <a:cubicBezTo>
                      <a:pt x="911485" y="898887"/>
                      <a:pt x="931170" y="774427"/>
                      <a:pt x="878465" y="689972"/>
                    </a:cubicBezTo>
                    <a:close/>
                    <a:moveTo>
                      <a:pt x="344430" y="377552"/>
                    </a:moveTo>
                    <a:cubicBezTo>
                      <a:pt x="329825" y="387077"/>
                      <a:pt x="267595" y="345167"/>
                      <a:pt x="258705" y="336912"/>
                    </a:cubicBezTo>
                    <a:cubicBezTo>
                      <a:pt x="232670" y="312147"/>
                      <a:pt x="234575" y="281667"/>
                      <a:pt x="264420" y="261982"/>
                    </a:cubicBezTo>
                    <a:cubicBezTo>
                      <a:pt x="282835" y="249917"/>
                      <a:pt x="320935" y="237217"/>
                      <a:pt x="346970" y="239122"/>
                    </a:cubicBezTo>
                    <a:cubicBezTo>
                      <a:pt x="344430" y="261347"/>
                      <a:pt x="344430" y="345167"/>
                      <a:pt x="344430" y="377552"/>
                    </a:cubicBezTo>
                    <a:close/>
                    <a:moveTo>
                      <a:pt x="430155" y="408032"/>
                    </a:moveTo>
                    <a:cubicBezTo>
                      <a:pt x="428885" y="369932"/>
                      <a:pt x="424440" y="253727"/>
                      <a:pt x="424440" y="234042"/>
                    </a:cubicBezTo>
                    <a:cubicBezTo>
                      <a:pt x="424440" y="218802"/>
                      <a:pt x="431425" y="218802"/>
                      <a:pt x="447300" y="218802"/>
                    </a:cubicBezTo>
                    <a:cubicBezTo>
                      <a:pt x="462540" y="218802"/>
                      <a:pt x="466985" y="220707"/>
                      <a:pt x="468890" y="233407"/>
                    </a:cubicBezTo>
                    <a:cubicBezTo>
                      <a:pt x="473335" y="272142"/>
                      <a:pt x="475875" y="390887"/>
                      <a:pt x="474605" y="410572"/>
                    </a:cubicBezTo>
                    <a:cubicBezTo>
                      <a:pt x="473970" y="421367"/>
                      <a:pt x="479050" y="450577"/>
                      <a:pt x="453650" y="440417"/>
                    </a:cubicBezTo>
                    <a:cubicBezTo>
                      <a:pt x="436505" y="433432"/>
                      <a:pt x="431425" y="430892"/>
                      <a:pt x="430155" y="408032"/>
                    </a:cubicBezTo>
                    <a:close/>
                    <a:moveTo>
                      <a:pt x="467620" y="1002392"/>
                    </a:moveTo>
                    <a:cubicBezTo>
                      <a:pt x="446030" y="1005567"/>
                      <a:pt x="449840" y="991597"/>
                      <a:pt x="447300" y="973182"/>
                    </a:cubicBezTo>
                    <a:cubicBezTo>
                      <a:pt x="442855" y="939527"/>
                      <a:pt x="440315" y="843007"/>
                      <a:pt x="442220" y="822052"/>
                    </a:cubicBezTo>
                    <a:cubicBezTo>
                      <a:pt x="442855" y="811257"/>
                      <a:pt x="436505" y="773157"/>
                      <a:pt x="455555" y="779507"/>
                    </a:cubicBezTo>
                    <a:cubicBezTo>
                      <a:pt x="475240" y="785857"/>
                      <a:pt x="486035" y="789667"/>
                      <a:pt x="487305" y="809352"/>
                    </a:cubicBezTo>
                    <a:cubicBezTo>
                      <a:pt x="491750" y="858247"/>
                      <a:pt x="494290" y="916667"/>
                      <a:pt x="492385" y="967467"/>
                    </a:cubicBezTo>
                    <a:cubicBezTo>
                      <a:pt x="493655" y="990962"/>
                      <a:pt x="489845" y="999852"/>
                      <a:pt x="467620" y="1002392"/>
                    </a:cubicBezTo>
                    <a:close/>
                    <a:moveTo>
                      <a:pt x="668280" y="926827"/>
                    </a:moveTo>
                    <a:cubicBezTo>
                      <a:pt x="663835" y="960482"/>
                      <a:pt x="630815" y="969372"/>
                      <a:pt x="604145" y="981437"/>
                    </a:cubicBezTo>
                    <a:cubicBezTo>
                      <a:pt x="587635" y="988422"/>
                      <a:pt x="577475" y="983977"/>
                      <a:pt x="577475" y="964292"/>
                    </a:cubicBezTo>
                    <a:cubicBezTo>
                      <a:pt x="577475" y="947147"/>
                      <a:pt x="569855" y="858247"/>
                      <a:pt x="583190" y="850627"/>
                    </a:cubicBezTo>
                    <a:cubicBezTo>
                      <a:pt x="594620" y="844912"/>
                      <a:pt x="616210" y="855707"/>
                      <a:pt x="633355" y="870312"/>
                    </a:cubicBezTo>
                    <a:cubicBezTo>
                      <a:pt x="653040" y="883647"/>
                      <a:pt x="672090" y="896347"/>
                      <a:pt x="668280" y="926827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4B003E3-6D57-4537-8C88-54A5ACE01157}"/>
                </a:ext>
              </a:extLst>
            </p:cNvPr>
            <p:cNvGrpSpPr/>
            <p:nvPr/>
          </p:nvGrpSpPr>
          <p:grpSpPr>
            <a:xfrm>
              <a:off x="0" y="3669297"/>
              <a:ext cx="3575634" cy="1511610"/>
              <a:chOff x="7162137" y="1642637"/>
              <a:chExt cx="2494889" cy="1054722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5459513-3E21-4677-AA7B-3784061BE3CE}"/>
                  </a:ext>
                </a:extLst>
              </p:cNvPr>
              <p:cNvSpPr/>
              <p:nvPr/>
            </p:nvSpPr>
            <p:spPr>
              <a:xfrm>
                <a:off x="7162137" y="1853004"/>
                <a:ext cx="1122571" cy="844355"/>
              </a:xfrm>
              <a:custGeom>
                <a:avLst/>
                <a:gdLst>
                  <a:gd name="connsiteX0" fmla="*/ 0 w 2203450"/>
                  <a:gd name="connsiteY0" fmla="*/ 0 h 1657350"/>
                  <a:gd name="connsiteX1" fmla="*/ 2123440 w 2203450"/>
                  <a:gd name="connsiteY1" fmla="*/ 120650 h 1657350"/>
                  <a:gd name="connsiteX2" fmla="*/ 2173605 w 2203450"/>
                  <a:gd name="connsiteY2" fmla="*/ 172720 h 1657350"/>
                  <a:gd name="connsiteX3" fmla="*/ 2207260 w 2203450"/>
                  <a:gd name="connsiteY3" fmla="*/ 1624965 h 1657350"/>
                  <a:gd name="connsiteX4" fmla="*/ 2171065 w 2203450"/>
                  <a:gd name="connsiteY4" fmla="*/ 1663065 h 1657350"/>
                  <a:gd name="connsiteX5" fmla="*/ 635 w 2203450"/>
                  <a:gd name="connsiteY5" fmla="*/ 1638300 h 1657350"/>
                  <a:gd name="connsiteX6" fmla="*/ 0 w 2203450"/>
                  <a:gd name="connsiteY6" fmla="*/ 0 h 165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03450" h="1657350">
                    <a:moveTo>
                      <a:pt x="0" y="0"/>
                    </a:moveTo>
                    <a:cubicBezTo>
                      <a:pt x="95885" y="6350"/>
                      <a:pt x="1991360" y="114300"/>
                      <a:pt x="2123440" y="120650"/>
                    </a:cubicBezTo>
                    <a:cubicBezTo>
                      <a:pt x="2172970" y="123190"/>
                      <a:pt x="2173605" y="122555"/>
                      <a:pt x="2173605" y="172720"/>
                    </a:cubicBezTo>
                    <a:cubicBezTo>
                      <a:pt x="2173605" y="219075"/>
                      <a:pt x="2202180" y="1487170"/>
                      <a:pt x="2207260" y="1624965"/>
                    </a:cubicBezTo>
                    <a:cubicBezTo>
                      <a:pt x="2208530" y="1655445"/>
                      <a:pt x="2200275" y="1664970"/>
                      <a:pt x="2171065" y="1663065"/>
                    </a:cubicBezTo>
                    <a:cubicBezTo>
                      <a:pt x="1969135" y="1652270"/>
                      <a:pt x="29210" y="1637665"/>
                      <a:pt x="635" y="1638300"/>
                    </a:cubicBezTo>
                    <a:cubicBezTo>
                      <a:pt x="0" y="1092200"/>
                      <a:pt x="0" y="54610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rgbClr val="F4DDD0"/>
                  </a:solidFill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B3B6A3B-9B57-4FDD-BE52-6FD9F0EA484F}"/>
                  </a:ext>
                </a:extLst>
              </p:cNvPr>
              <p:cNvSpPr/>
              <p:nvPr/>
            </p:nvSpPr>
            <p:spPr>
              <a:xfrm>
                <a:off x="8430932" y="1642637"/>
                <a:ext cx="1226094" cy="702011"/>
              </a:xfrm>
              <a:custGeom>
                <a:avLst/>
                <a:gdLst>
                  <a:gd name="connsiteX0" fmla="*/ 2366013 w 2406650"/>
                  <a:gd name="connsiteY0" fmla="*/ 724072 h 1377950"/>
                  <a:gd name="connsiteX1" fmla="*/ 2393953 w 2406650"/>
                  <a:gd name="connsiteY1" fmla="*/ 770427 h 1377950"/>
                  <a:gd name="connsiteX2" fmla="*/ 2252983 w 2406650"/>
                  <a:gd name="connsiteY2" fmla="*/ 897427 h 1377950"/>
                  <a:gd name="connsiteX3" fmla="*/ 2007238 w 2406650"/>
                  <a:gd name="connsiteY3" fmla="*/ 945052 h 1377950"/>
                  <a:gd name="connsiteX4" fmla="*/ 1609093 w 2406650"/>
                  <a:gd name="connsiteY4" fmla="*/ 979342 h 1377950"/>
                  <a:gd name="connsiteX5" fmla="*/ 1481458 w 2406650"/>
                  <a:gd name="connsiteY5" fmla="*/ 1021887 h 1377950"/>
                  <a:gd name="connsiteX6" fmla="*/ 1243333 w 2406650"/>
                  <a:gd name="connsiteY6" fmla="*/ 1092372 h 1377950"/>
                  <a:gd name="connsiteX7" fmla="*/ 619128 w 2406650"/>
                  <a:gd name="connsiteY7" fmla="*/ 1188257 h 1377950"/>
                  <a:gd name="connsiteX8" fmla="*/ 314328 w 2406650"/>
                  <a:gd name="connsiteY8" fmla="*/ 1292397 h 1377950"/>
                  <a:gd name="connsiteX9" fmla="*/ 55248 w 2406650"/>
                  <a:gd name="connsiteY9" fmla="*/ 1378757 h 1377950"/>
                  <a:gd name="connsiteX10" fmla="*/ 3 w 2406650"/>
                  <a:gd name="connsiteY10" fmla="*/ 724072 h 1377950"/>
                  <a:gd name="connsiteX11" fmla="*/ 569598 w 2406650"/>
                  <a:gd name="connsiteY11" fmla="*/ 407207 h 1377950"/>
                  <a:gd name="connsiteX12" fmla="*/ 1016638 w 2406650"/>
                  <a:gd name="connsiteY12" fmla="*/ 294812 h 1377950"/>
                  <a:gd name="connsiteX13" fmla="*/ 1583693 w 2406650"/>
                  <a:gd name="connsiteY13" fmla="*/ 136697 h 1377950"/>
                  <a:gd name="connsiteX14" fmla="*/ 1847218 w 2406650"/>
                  <a:gd name="connsiteY14" fmla="*/ 18587 h 1377950"/>
                  <a:gd name="connsiteX15" fmla="*/ 1971678 w 2406650"/>
                  <a:gd name="connsiteY15" fmla="*/ 172 h 1377950"/>
                  <a:gd name="connsiteX16" fmla="*/ 2097408 w 2406650"/>
                  <a:gd name="connsiteY16" fmla="*/ 75102 h 1377950"/>
                  <a:gd name="connsiteX17" fmla="*/ 2044703 w 2406650"/>
                  <a:gd name="connsiteY17" fmla="*/ 217977 h 1377950"/>
                  <a:gd name="connsiteX18" fmla="*/ 1853568 w 2406650"/>
                  <a:gd name="connsiteY18" fmla="*/ 329102 h 1377950"/>
                  <a:gd name="connsiteX19" fmla="*/ 1461773 w 2406650"/>
                  <a:gd name="connsiteY19" fmla="*/ 499917 h 1377950"/>
                  <a:gd name="connsiteX20" fmla="*/ 1464313 w 2406650"/>
                  <a:gd name="connsiteY20" fmla="*/ 575482 h 1377950"/>
                  <a:gd name="connsiteX21" fmla="*/ 2366013 w 2406650"/>
                  <a:gd name="connsiteY21" fmla="*/ 724072 h 137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650" h="1377950">
                    <a:moveTo>
                      <a:pt x="2366013" y="724072"/>
                    </a:moveTo>
                    <a:cubicBezTo>
                      <a:pt x="2419353" y="725977"/>
                      <a:pt x="2419353" y="724707"/>
                      <a:pt x="2393953" y="770427"/>
                    </a:cubicBezTo>
                    <a:cubicBezTo>
                      <a:pt x="2370458" y="839007"/>
                      <a:pt x="2316483" y="873932"/>
                      <a:pt x="2252983" y="897427"/>
                    </a:cubicBezTo>
                    <a:cubicBezTo>
                      <a:pt x="2173608" y="926637"/>
                      <a:pt x="2090423" y="936797"/>
                      <a:pt x="2007238" y="945052"/>
                    </a:cubicBezTo>
                    <a:cubicBezTo>
                      <a:pt x="1874523" y="958387"/>
                      <a:pt x="1741808" y="967912"/>
                      <a:pt x="1609093" y="979342"/>
                    </a:cubicBezTo>
                    <a:cubicBezTo>
                      <a:pt x="1563373" y="983152"/>
                      <a:pt x="1520828" y="995217"/>
                      <a:pt x="1481458" y="1021887"/>
                    </a:cubicBezTo>
                    <a:cubicBezTo>
                      <a:pt x="1410338" y="1070782"/>
                      <a:pt x="1325248" y="1079037"/>
                      <a:pt x="1243333" y="1092372"/>
                    </a:cubicBezTo>
                    <a:cubicBezTo>
                      <a:pt x="1035688" y="1126027"/>
                      <a:pt x="826138" y="1149522"/>
                      <a:pt x="619128" y="1188257"/>
                    </a:cubicBezTo>
                    <a:cubicBezTo>
                      <a:pt x="512448" y="1207942"/>
                      <a:pt x="410213" y="1241597"/>
                      <a:pt x="314328" y="1292397"/>
                    </a:cubicBezTo>
                    <a:cubicBezTo>
                      <a:pt x="252733" y="1325417"/>
                      <a:pt x="52708" y="1355262"/>
                      <a:pt x="55248" y="1378757"/>
                    </a:cubicBezTo>
                    <a:cubicBezTo>
                      <a:pt x="36198" y="1376852"/>
                      <a:pt x="8893" y="846627"/>
                      <a:pt x="3" y="724072"/>
                    </a:cubicBezTo>
                    <a:cubicBezTo>
                      <a:pt x="-1267" y="706292"/>
                      <a:pt x="427993" y="470707"/>
                      <a:pt x="569598" y="407207"/>
                    </a:cubicBezTo>
                    <a:cubicBezTo>
                      <a:pt x="712473" y="343072"/>
                      <a:pt x="862333" y="305607"/>
                      <a:pt x="1016638" y="294812"/>
                    </a:cubicBezTo>
                    <a:cubicBezTo>
                      <a:pt x="1217298" y="280842"/>
                      <a:pt x="1404623" y="228137"/>
                      <a:pt x="1583693" y="136697"/>
                    </a:cubicBezTo>
                    <a:cubicBezTo>
                      <a:pt x="1669418" y="92882"/>
                      <a:pt x="1755778" y="50972"/>
                      <a:pt x="1847218" y="18587"/>
                    </a:cubicBezTo>
                    <a:cubicBezTo>
                      <a:pt x="1887858" y="4617"/>
                      <a:pt x="1929133" y="-1098"/>
                      <a:pt x="1971678" y="172"/>
                    </a:cubicBezTo>
                    <a:cubicBezTo>
                      <a:pt x="2033273" y="2077"/>
                      <a:pt x="2081533" y="31287"/>
                      <a:pt x="2097408" y="75102"/>
                    </a:cubicBezTo>
                    <a:cubicBezTo>
                      <a:pt x="2113918" y="120822"/>
                      <a:pt x="2092328" y="178607"/>
                      <a:pt x="2044703" y="217977"/>
                    </a:cubicBezTo>
                    <a:cubicBezTo>
                      <a:pt x="1986918" y="265602"/>
                      <a:pt x="1921513" y="299892"/>
                      <a:pt x="1853568" y="329102"/>
                    </a:cubicBezTo>
                    <a:cubicBezTo>
                      <a:pt x="1745618" y="375457"/>
                      <a:pt x="1482728" y="485312"/>
                      <a:pt x="1461773" y="499917"/>
                    </a:cubicBezTo>
                    <a:cubicBezTo>
                      <a:pt x="1427483" y="524047"/>
                      <a:pt x="1428753" y="552622"/>
                      <a:pt x="1464313" y="575482"/>
                    </a:cubicBezTo>
                    <a:cubicBezTo>
                      <a:pt x="1481458" y="587547"/>
                      <a:pt x="2321563" y="722802"/>
                      <a:pt x="2366013" y="724072"/>
                    </a:cubicBezTo>
                    <a:close/>
                  </a:path>
                </a:pathLst>
              </a:custGeom>
              <a:solidFill>
                <a:srgbClr val="F4DD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4DDD0"/>
                  </a:solidFill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DD0BCDD-8999-492D-9353-03AE0F58C846}"/>
                  </a:ext>
                </a:extLst>
              </p:cNvPr>
              <p:cNvSpPr/>
              <p:nvPr/>
            </p:nvSpPr>
            <p:spPr>
              <a:xfrm>
                <a:off x="8269382" y="1953292"/>
                <a:ext cx="190869" cy="524082"/>
              </a:xfrm>
              <a:custGeom>
                <a:avLst/>
                <a:gdLst>
                  <a:gd name="connsiteX0" fmla="*/ 376159 w 374650"/>
                  <a:gd name="connsiteY0" fmla="*/ 841375 h 1028700"/>
                  <a:gd name="connsiteX1" fmla="*/ 343774 w 374650"/>
                  <a:gd name="connsiteY1" fmla="*/ 894715 h 1028700"/>
                  <a:gd name="connsiteX2" fmla="*/ 23099 w 374650"/>
                  <a:gd name="connsiteY2" fmla="*/ 1028700 h 1028700"/>
                  <a:gd name="connsiteX3" fmla="*/ 239 w 374650"/>
                  <a:gd name="connsiteY3" fmla="*/ 0 h 1028700"/>
                  <a:gd name="connsiteX4" fmla="*/ 304404 w 374650"/>
                  <a:gd name="connsiteY4" fmla="*/ 6350 h 1028700"/>
                  <a:gd name="connsiteX5" fmla="*/ 328534 w 374650"/>
                  <a:gd name="connsiteY5" fmla="*/ 31115 h 1028700"/>
                  <a:gd name="connsiteX6" fmla="*/ 376159 w 374650"/>
                  <a:gd name="connsiteY6" fmla="*/ 841375 h 10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4650" h="1028700">
                    <a:moveTo>
                      <a:pt x="376159" y="841375"/>
                    </a:moveTo>
                    <a:cubicBezTo>
                      <a:pt x="382509" y="871855"/>
                      <a:pt x="371079" y="884555"/>
                      <a:pt x="343774" y="894715"/>
                    </a:cubicBezTo>
                    <a:cubicBezTo>
                      <a:pt x="245984" y="931545"/>
                      <a:pt x="31989" y="1025525"/>
                      <a:pt x="23099" y="1028700"/>
                    </a:cubicBezTo>
                    <a:cubicBezTo>
                      <a:pt x="16114" y="728345"/>
                      <a:pt x="-2301" y="235585"/>
                      <a:pt x="239" y="0"/>
                    </a:cubicBezTo>
                    <a:cubicBezTo>
                      <a:pt x="92314" y="2540"/>
                      <a:pt x="212329" y="4445"/>
                      <a:pt x="304404" y="6350"/>
                    </a:cubicBezTo>
                    <a:cubicBezTo>
                      <a:pt x="322184" y="6985"/>
                      <a:pt x="329169" y="13970"/>
                      <a:pt x="328534" y="31115"/>
                    </a:cubicBezTo>
                    <a:cubicBezTo>
                      <a:pt x="327899" y="41910"/>
                      <a:pt x="371079" y="817880"/>
                      <a:pt x="376159" y="84137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rgbClr val="F4DDD0"/>
                  </a:solidFill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5F3D6A8E-70AA-418E-8456-345CDC1751BD}"/>
                  </a:ext>
                </a:extLst>
              </p:cNvPr>
              <p:cNvSpPr/>
              <p:nvPr/>
            </p:nvSpPr>
            <p:spPr>
              <a:xfrm>
                <a:off x="9164913" y="1878226"/>
                <a:ext cx="375269" cy="113228"/>
              </a:xfrm>
              <a:custGeom>
                <a:avLst/>
                <a:gdLst>
                  <a:gd name="connsiteX0" fmla="*/ 723382 w 736600"/>
                  <a:gd name="connsiteY0" fmla="*/ 226720 h 222250"/>
                  <a:gd name="connsiteX1" fmla="*/ 408422 w 736600"/>
                  <a:gd name="connsiteY1" fmla="*/ 195604 h 222250"/>
                  <a:gd name="connsiteX2" fmla="*/ 118862 w 736600"/>
                  <a:gd name="connsiteY2" fmla="*/ 144170 h 222250"/>
                  <a:gd name="connsiteX3" fmla="*/ 12817 w 736600"/>
                  <a:gd name="connsiteY3" fmla="*/ 111784 h 222250"/>
                  <a:gd name="connsiteX4" fmla="*/ 125212 w 736600"/>
                  <a:gd name="connsiteY4" fmla="*/ 3200 h 222250"/>
                  <a:gd name="connsiteX5" fmla="*/ 376672 w 736600"/>
                  <a:gd name="connsiteY5" fmla="*/ 49554 h 222250"/>
                  <a:gd name="connsiteX6" fmla="*/ 562092 w 736600"/>
                  <a:gd name="connsiteY6" fmla="*/ 152425 h 222250"/>
                  <a:gd name="connsiteX7" fmla="*/ 739257 w 736600"/>
                  <a:gd name="connsiteY7" fmla="*/ 224814 h 222250"/>
                  <a:gd name="connsiteX8" fmla="*/ 723382 w 736600"/>
                  <a:gd name="connsiteY8" fmla="*/ 226720 h 222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6600" h="222250">
                    <a:moveTo>
                      <a:pt x="723382" y="226720"/>
                    </a:moveTo>
                    <a:cubicBezTo>
                      <a:pt x="617337" y="228625"/>
                      <a:pt x="512562" y="212114"/>
                      <a:pt x="408422" y="195604"/>
                    </a:cubicBezTo>
                    <a:cubicBezTo>
                      <a:pt x="311267" y="179729"/>
                      <a:pt x="214112" y="168300"/>
                      <a:pt x="118862" y="144170"/>
                    </a:cubicBezTo>
                    <a:cubicBezTo>
                      <a:pt x="83302" y="135279"/>
                      <a:pt x="47742" y="122579"/>
                      <a:pt x="12817" y="111784"/>
                    </a:cubicBezTo>
                    <a:cubicBezTo>
                      <a:pt x="-31633" y="52095"/>
                      <a:pt x="47742" y="13359"/>
                      <a:pt x="125212" y="3200"/>
                    </a:cubicBezTo>
                    <a:cubicBezTo>
                      <a:pt x="215382" y="-8866"/>
                      <a:pt x="296662" y="14629"/>
                      <a:pt x="376672" y="49554"/>
                    </a:cubicBezTo>
                    <a:cubicBezTo>
                      <a:pt x="441442" y="78129"/>
                      <a:pt x="502402" y="114959"/>
                      <a:pt x="562092" y="152425"/>
                    </a:cubicBezTo>
                    <a:cubicBezTo>
                      <a:pt x="616067" y="186079"/>
                      <a:pt x="676392" y="202589"/>
                      <a:pt x="739257" y="224814"/>
                    </a:cubicBezTo>
                    <a:cubicBezTo>
                      <a:pt x="731002" y="226084"/>
                      <a:pt x="727192" y="226084"/>
                      <a:pt x="723382" y="22672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rgbClr val="F4DDD0"/>
                  </a:solidFill>
                </a:endParaRPr>
              </a:p>
            </p:txBody>
          </p:sp>
        </p:grp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B7B01D26-317D-4C21-ABEF-1D62F3947272}"/>
              </a:ext>
            </a:extLst>
          </p:cNvPr>
          <p:cNvSpPr/>
          <p:nvPr/>
        </p:nvSpPr>
        <p:spPr>
          <a:xfrm>
            <a:off x="6919802" y="1394466"/>
            <a:ext cx="948735" cy="9487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08514E2-5C2E-4F6F-B6D9-31E15B01BF10}"/>
              </a:ext>
            </a:extLst>
          </p:cNvPr>
          <p:cNvSpPr/>
          <p:nvPr/>
        </p:nvSpPr>
        <p:spPr>
          <a:xfrm>
            <a:off x="8047930" y="1394466"/>
            <a:ext cx="948735" cy="9487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266EAA-26B2-46A7-ACC4-D584AC2A9014}"/>
              </a:ext>
            </a:extLst>
          </p:cNvPr>
          <p:cNvSpPr/>
          <p:nvPr/>
        </p:nvSpPr>
        <p:spPr>
          <a:xfrm>
            <a:off x="9176058" y="1394466"/>
            <a:ext cx="948735" cy="94873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1BFE1BA-0943-4EE7-A91A-CC702E5B31F3}"/>
              </a:ext>
            </a:extLst>
          </p:cNvPr>
          <p:cNvSpPr/>
          <p:nvPr/>
        </p:nvSpPr>
        <p:spPr>
          <a:xfrm>
            <a:off x="10304185" y="1394466"/>
            <a:ext cx="948735" cy="9487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A75C21C-8900-489A-84CA-0F88D7FA6664}"/>
              </a:ext>
            </a:extLst>
          </p:cNvPr>
          <p:cNvSpPr/>
          <p:nvPr/>
        </p:nvSpPr>
        <p:spPr>
          <a:xfrm>
            <a:off x="7081768" y="1651715"/>
            <a:ext cx="624802" cy="434237"/>
          </a:xfrm>
          <a:custGeom>
            <a:avLst/>
            <a:gdLst>
              <a:gd name="connsiteX0" fmla="*/ 687185 w 1178350"/>
              <a:gd name="connsiteY0" fmla="*/ 641948 h 818953"/>
              <a:gd name="connsiteX1" fmla="*/ 690131 w 1178350"/>
              <a:gd name="connsiteY1" fmla="*/ 641948 h 818953"/>
              <a:gd name="connsiteX2" fmla="*/ 778507 w 1178350"/>
              <a:gd name="connsiteY2" fmla="*/ 717952 h 818953"/>
              <a:gd name="connsiteX3" fmla="*/ 790880 w 1178350"/>
              <a:gd name="connsiteY3" fmla="*/ 801615 h 818953"/>
              <a:gd name="connsiteX4" fmla="*/ 766724 w 1178350"/>
              <a:gd name="connsiteY4" fmla="*/ 822236 h 818953"/>
              <a:gd name="connsiteX5" fmla="*/ 640051 w 1178350"/>
              <a:gd name="connsiteY5" fmla="*/ 822236 h 818953"/>
              <a:gd name="connsiteX6" fmla="*/ 615895 w 1178350"/>
              <a:gd name="connsiteY6" fmla="*/ 807506 h 818953"/>
              <a:gd name="connsiteX7" fmla="*/ 627089 w 1178350"/>
              <a:gd name="connsiteY7" fmla="*/ 753302 h 818953"/>
              <a:gd name="connsiteX8" fmla="*/ 605879 w 1178350"/>
              <a:gd name="connsiteY8" fmla="*/ 716773 h 818953"/>
              <a:gd name="connsiteX9" fmla="*/ 449158 w 1178350"/>
              <a:gd name="connsiteY9" fmla="*/ 679655 h 818953"/>
              <a:gd name="connsiteX10" fmla="*/ 416164 w 1178350"/>
              <a:gd name="connsiteY10" fmla="*/ 702633 h 818953"/>
              <a:gd name="connsiteX11" fmla="*/ 384938 w 1178350"/>
              <a:gd name="connsiteY11" fmla="*/ 824003 h 818953"/>
              <a:gd name="connsiteX12" fmla="*/ 149857 w 1178350"/>
              <a:gd name="connsiteY12" fmla="*/ 824592 h 818953"/>
              <a:gd name="connsiteX13" fmla="*/ 136895 w 1178350"/>
              <a:gd name="connsiteY13" fmla="*/ 780404 h 818953"/>
              <a:gd name="connsiteX14" fmla="*/ 202883 w 1178350"/>
              <a:gd name="connsiteY14" fmla="*/ 502314 h 818953"/>
              <a:gd name="connsiteX15" fmla="*/ 250606 w 1178350"/>
              <a:gd name="connsiteY15" fmla="*/ 457536 h 818953"/>
              <a:gd name="connsiteX16" fmla="*/ 318950 w 1178350"/>
              <a:gd name="connsiteY16" fmla="*/ 451055 h 818953"/>
              <a:gd name="connsiteX17" fmla="*/ 360193 w 1178350"/>
              <a:gd name="connsiteY17" fmla="*/ 440450 h 818953"/>
              <a:gd name="connsiteX18" fmla="*/ 417932 w 1178350"/>
              <a:gd name="connsiteY18" fmla="*/ 367981 h 818953"/>
              <a:gd name="connsiteX19" fmla="*/ 391419 w 1178350"/>
              <a:gd name="connsiteY19" fmla="*/ 379176 h 818953"/>
              <a:gd name="connsiteX20" fmla="*/ 295972 w 1178350"/>
              <a:gd name="connsiteY20" fmla="*/ 382711 h 818953"/>
              <a:gd name="connsiteX21" fmla="*/ 232931 w 1178350"/>
              <a:gd name="connsiteY21" fmla="*/ 388603 h 818953"/>
              <a:gd name="connsiteX22" fmla="*/ 247071 w 1178350"/>
              <a:gd name="connsiteY22" fmla="*/ 304940 h 818953"/>
              <a:gd name="connsiteX23" fmla="*/ 106847 w 1178350"/>
              <a:gd name="connsiteY23" fmla="*/ 362090 h 818953"/>
              <a:gd name="connsiteX24" fmla="*/ 57946 w 1178350"/>
              <a:gd name="connsiteY24" fmla="*/ 370338 h 818953"/>
              <a:gd name="connsiteX25" fmla="*/ 796 w 1178350"/>
              <a:gd name="connsiteY25" fmla="*/ 318491 h 818953"/>
              <a:gd name="connsiteX26" fmla="*/ 39092 w 1178350"/>
              <a:gd name="connsiteY26" fmla="*/ 256628 h 818953"/>
              <a:gd name="connsiteX27" fmla="*/ 289492 w 1178350"/>
              <a:gd name="connsiteY27" fmla="*/ 152932 h 818953"/>
              <a:gd name="connsiteX28" fmla="*/ 630035 w 1178350"/>
              <a:gd name="connsiteY28" fmla="*/ 13298 h 818953"/>
              <a:gd name="connsiteX29" fmla="*/ 746102 w 1178350"/>
              <a:gd name="connsiteY29" fmla="*/ 40989 h 818953"/>
              <a:gd name="connsiteX30" fmla="*/ 869240 w 1178350"/>
              <a:gd name="connsiteY30" fmla="*/ 183570 h 818953"/>
              <a:gd name="connsiteX31" fmla="*/ 879256 w 1178350"/>
              <a:gd name="connsiteY31" fmla="*/ 142917 h 818953"/>
              <a:gd name="connsiteX32" fmla="*/ 928747 w 1178350"/>
              <a:gd name="connsiteY32" fmla="*/ 109923 h 818953"/>
              <a:gd name="connsiteX33" fmla="*/ 991789 w 1178350"/>
              <a:gd name="connsiteY33" fmla="*/ 124652 h 818953"/>
              <a:gd name="connsiteX34" fmla="*/ 1024782 w 1178350"/>
              <a:gd name="connsiteY34" fmla="*/ 178856 h 818953"/>
              <a:gd name="connsiteX35" fmla="*/ 995913 w 1178350"/>
              <a:gd name="connsiteY35" fmla="*/ 299048 h 818953"/>
              <a:gd name="connsiteX36" fmla="*/ 1007107 w 1178350"/>
              <a:gd name="connsiteY36" fmla="*/ 343825 h 818953"/>
              <a:gd name="connsiteX37" fmla="*/ 1155579 w 1178350"/>
              <a:gd name="connsiteY37" fmla="*/ 515275 h 818953"/>
              <a:gd name="connsiteX38" fmla="*/ 1161471 w 1178350"/>
              <a:gd name="connsiteY38" fmla="*/ 606008 h 818953"/>
              <a:gd name="connsiteX39" fmla="*/ 1061900 w 1178350"/>
              <a:gd name="connsiteY39" fmla="*/ 594814 h 818953"/>
              <a:gd name="connsiteX40" fmla="*/ 955260 w 1178350"/>
              <a:gd name="connsiteY40" fmla="*/ 471677 h 818953"/>
              <a:gd name="connsiteX41" fmla="*/ 906358 w 1178350"/>
              <a:gd name="connsiteY41" fmla="*/ 673764 h 818953"/>
              <a:gd name="connsiteX42" fmla="*/ 899877 w 1178350"/>
              <a:gd name="connsiteY42" fmla="*/ 674353 h 818953"/>
              <a:gd name="connsiteX43" fmla="*/ 865116 w 1178350"/>
              <a:gd name="connsiteY43" fmla="*/ 592457 h 818953"/>
              <a:gd name="connsiteX44" fmla="*/ 820338 w 1178350"/>
              <a:gd name="connsiteY44" fmla="*/ 561820 h 818953"/>
              <a:gd name="connsiteX45" fmla="*/ 774383 w 1178350"/>
              <a:gd name="connsiteY45" fmla="*/ 520578 h 818953"/>
              <a:gd name="connsiteX46" fmla="*/ 713698 w 1178350"/>
              <a:gd name="connsiteY46" fmla="*/ 458126 h 818953"/>
              <a:gd name="connsiteX47" fmla="*/ 690131 w 1178350"/>
              <a:gd name="connsiteY47" fmla="*/ 456358 h 818953"/>
              <a:gd name="connsiteX48" fmla="*/ 655959 w 1178350"/>
              <a:gd name="connsiteY48" fmla="*/ 425132 h 818953"/>
              <a:gd name="connsiteX49" fmla="*/ 632392 w 1178350"/>
              <a:gd name="connsiteY49" fmla="*/ 341469 h 818953"/>
              <a:gd name="connsiteX50" fmla="*/ 614127 w 1178350"/>
              <a:gd name="connsiteY50" fmla="*/ 472266 h 818953"/>
              <a:gd name="connsiteX51" fmla="*/ 628857 w 1178350"/>
              <a:gd name="connsiteY51" fmla="*/ 491708 h 818953"/>
              <a:gd name="connsiteX52" fmla="*/ 680115 w 1178350"/>
              <a:gd name="connsiteY52" fmla="*/ 520578 h 818953"/>
              <a:gd name="connsiteX53" fmla="*/ 683061 w 1178350"/>
              <a:gd name="connsiteY53" fmla="*/ 612489 h 818953"/>
              <a:gd name="connsiteX54" fmla="*/ 687185 w 1178350"/>
              <a:gd name="connsiteY54" fmla="*/ 641948 h 81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178350" h="818953">
                <a:moveTo>
                  <a:pt x="687185" y="641948"/>
                </a:moveTo>
                <a:cubicBezTo>
                  <a:pt x="688363" y="641948"/>
                  <a:pt x="688952" y="641948"/>
                  <a:pt x="690131" y="641948"/>
                </a:cubicBezTo>
                <a:cubicBezTo>
                  <a:pt x="766134" y="643716"/>
                  <a:pt x="766724" y="643716"/>
                  <a:pt x="778507" y="717952"/>
                </a:cubicBezTo>
                <a:cubicBezTo>
                  <a:pt x="783220" y="745643"/>
                  <a:pt x="786756" y="773334"/>
                  <a:pt x="790880" y="801615"/>
                </a:cubicBezTo>
                <a:cubicBezTo>
                  <a:pt x="790291" y="816933"/>
                  <a:pt x="782631" y="822825"/>
                  <a:pt x="766724" y="822236"/>
                </a:cubicBezTo>
                <a:cubicBezTo>
                  <a:pt x="724303" y="821057"/>
                  <a:pt x="682471" y="821646"/>
                  <a:pt x="640051" y="822236"/>
                </a:cubicBezTo>
                <a:cubicBezTo>
                  <a:pt x="628267" y="822236"/>
                  <a:pt x="618251" y="821646"/>
                  <a:pt x="615895" y="807506"/>
                </a:cubicBezTo>
                <a:cubicBezTo>
                  <a:pt x="619430" y="789242"/>
                  <a:pt x="622965" y="770977"/>
                  <a:pt x="627089" y="753302"/>
                </a:cubicBezTo>
                <a:cubicBezTo>
                  <a:pt x="631802" y="733270"/>
                  <a:pt x="627089" y="722076"/>
                  <a:pt x="605879" y="716773"/>
                </a:cubicBezTo>
                <a:cubicBezTo>
                  <a:pt x="553442" y="704990"/>
                  <a:pt x="501595" y="692028"/>
                  <a:pt x="449158" y="679655"/>
                </a:cubicBezTo>
                <a:cubicBezTo>
                  <a:pt x="428537" y="674353"/>
                  <a:pt x="420878" y="685547"/>
                  <a:pt x="416164" y="702633"/>
                </a:cubicBezTo>
                <a:cubicBezTo>
                  <a:pt x="405559" y="743286"/>
                  <a:pt x="400256" y="785118"/>
                  <a:pt x="384938" y="824003"/>
                </a:cubicBezTo>
                <a:cubicBezTo>
                  <a:pt x="306578" y="821057"/>
                  <a:pt x="228217" y="819879"/>
                  <a:pt x="149857" y="824592"/>
                </a:cubicBezTo>
                <a:cubicBezTo>
                  <a:pt x="132182" y="813987"/>
                  <a:pt x="132771" y="798079"/>
                  <a:pt x="136895" y="780404"/>
                </a:cubicBezTo>
                <a:cubicBezTo>
                  <a:pt x="159284" y="687904"/>
                  <a:pt x="181083" y="595403"/>
                  <a:pt x="202883" y="502314"/>
                </a:cubicBezTo>
                <a:cubicBezTo>
                  <a:pt x="208775" y="475801"/>
                  <a:pt x="234698" y="472855"/>
                  <a:pt x="250606" y="457536"/>
                </a:cubicBezTo>
                <a:cubicBezTo>
                  <a:pt x="271816" y="436915"/>
                  <a:pt x="294794" y="435148"/>
                  <a:pt x="318950" y="451055"/>
                </a:cubicBezTo>
                <a:cubicBezTo>
                  <a:pt x="336626" y="462839"/>
                  <a:pt x="348409" y="456947"/>
                  <a:pt x="360193" y="440450"/>
                </a:cubicBezTo>
                <a:cubicBezTo>
                  <a:pt x="377868" y="416294"/>
                  <a:pt x="397311" y="393316"/>
                  <a:pt x="417932" y="367981"/>
                </a:cubicBezTo>
                <a:cubicBezTo>
                  <a:pt x="404381" y="367392"/>
                  <a:pt x="397900" y="373873"/>
                  <a:pt x="391419" y="379176"/>
                </a:cubicBezTo>
                <a:cubicBezTo>
                  <a:pt x="360193" y="405100"/>
                  <a:pt x="330145" y="412759"/>
                  <a:pt x="295972" y="382711"/>
                </a:cubicBezTo>
                <a:cubicBezTo>
                  <a:pt x="275351" y="364447"/>
                  <a:pt x="255909" y="390959"/>
                  <a:pt x="232931" y="388603"/>
                </a:cubicBezTo>
                <a:cubicBezTo>
                  <a:pt x="231163" y="362090"/>
                  <a:pt x="245303" y="336755"/>
                  <a:pt x="247071" y="304940"/>
                </a:cubicBezTo>
                <a:cubicBezTo>
                  <a:pt x="198169" y="324972"/>
                  <a:pt x="152214" y="343236"/>
                  <a:pt x="106847" y="362090"/>
                </a:cubicBezTo>
                <a:cubicBezTo>
                  <a:pt x="90939" y="368571"/>
                  <a:pt x="75621" y="372695"/>
                  <a:pt x="57946" y="370338"/>
                </a:cubicBezTo>
                <a:cubicBezTo>
                  <a:pt x="29076" y="366214"/>
                  <a:pt x="4920" y="345004"/>
                  <a:pt x="796" y="318491"/>
                </a:cubicBezTo>
                <a:cubicBezTo>
                  <a:pt x="-3329" y="290800"/>
                  <a:pt x="8455" y="269589"/>
                  <a:pt x="39092" y="256628"/>
                </a:cubicBezTo>
                <a:cubicBezTo>
                  <a:pt x="122166" y="221277"/>
                  <a:pt x="205829" y="187694"/>
                  <a:pt x="289492" y="152932"/>
                </a:cubicBezTo>
                <a:cubicBezTo>
                  <a:pt x="403202" y="106388"/>
                  <a:pt x="516324" y="59843"/>
                  <a:pt x="630035" y="13298"/>
                </a:cubicBezTo>
                <a:cubicBezTo>
                  <a:pt x="686007" y="-9680"/>
                  <a:pt x="706038" y="-4377"/>
                  <a:pt x="746102" y="40989"/>
                </a:cubicBezTo>
                <a:cubicBezTo>
                  <a:pt x="785577" y="86945"/>
                  <a:pt x="825641" y="132901"/>
                  <a:pt x="869240" y="183570"/>
                </a:cubicBezTo>
                <a:cubicBezTo>
                  <a:pt x="873364" y="166484"/>
                  <a:pt x="876899" y="154700"/>
                  <a:pt x="879256" y="142917"/>
                </a:cubicBezTo>
                <a:cubicBezTo>
                  <a:pt x="885148" y="115815"/>
                  <a:pt x="901645" y="104620"/>
                  <a:pt x="928747" y="109923"/>
                </a:cubicBezTo>
                <a:cubicBezTo>
                  <a:pt x="949957" y="114047"/>
                  <a:pt x="971167" y="118760"/>
                  <a:pt x="991789" y="124652"/>
                </a:cubicBezTo>
                <a:cubicBezTo>
                  <a:pt x="1023604" y="133490"/>
                  <a:pt x="1031852" y="147041"/>
                  <a:pt x="1024782" y="178856"/>
                </a:cubicBezTo>
                <a:cubicBezTo>
                  <a:pt x="1015945" y="218920"/>
                  <a:pt x="1007107" y="259573"/>
                  <a:pt x="995913" y="299048"/>
                </a:cubicBezTo>
                <a:cubicBezTo>
                  <a:pt x="990610" y="317902"/>
                  <a:pt x="995324" y="329685"/>
                  <a:pt x="1007107" y="343825"/>
                </a:cubicBezTo>
                <a:cubicBezTo>
                  <a:pt x="1057187" y="400386"/>
                  <a:pt x="1106678" y="458126"/>
                  <a:pt x="1155579" y="515275"/>
                </a:cubicBezTo>
                <a:cubicBezTo>
                  <a:pt x="1185627" y="550626"/>
                  <a:pt x="1187395" y="582441"/>
                  <a:pt x="1161471" y="606008"/>
                </a:cubicBezTo>
                <a:cubicBezTo>
                  <a:pt x="1133191" y="631343"/>
                  <a:pt x="1090770" y="627219"/>
                  <a:pt x="1061900" y="594814"/>
                </a:cubicBezTo>
                <a:cubicBezTo>
                  <a:pt x="1027139" y="555929"/>
                  <a:pt x="993556" y="516454"/>
                  <a:pt x="955260" y="471677"/>
                </a:cubicBezTo>
                <a:cubicBezTo>
                  <a:pt x="938174" y="542378"/>
                  <a:pt x="922266" y="608365"/>
                  <a:pt x="906358" y="673764"/>
                </a:cubicBezTo>
                <a:cubicBezTo>
                  <a:pt x="904001" y="673764"/>
                  <a:pt x="902234" y="674353"/>
                  <a:pt x="899877" y="674353"/>
                </a:cubicBezTo>
                <a:cubicBezTo>
                  <a:pt x="888094" y="647251"/>
                  <a:pt x="874543" y="620149"/>
                  <a:pt x="865116" y="592457"/>
                </a:cubicBezTo>
                <a:cubicBezTo>
                  <a:pt x="857457" y="569479"/>
                  <a:pt x="845084" y="560642"/>
                  <a:pt x="820338" y="561820"/>
                </a:cubicBezTo>
                <a:cubicBezTo>
                  <a:pt x="777329" y="563588"/>
                  <a:pt x="777329" y="562409"/>
                  <a:pt x="774383" y="520578"/>
                </a:cubicBezTo>
                <a:cubicBezTo>
                  <a:pt x="769669" y="454001"/>
                  <a:pt x="780864" y="468141"/>
                  <a:pt x="713698" y="458126"/>
                </a:cubicBezTo>
                <a:cubicBezTo>
                  <a:pt x="706038" y="456947"/>
                  <a:pt x="697790" y="456358"/>
                  <a:pt x="690131" y="456358"/>
                </a:cubicBezTo>
                <a:cubicBezTo>
                  <a:pt x="668920" y="456358"/>
                  <a:pt x="658904" y="446342"/>
                  <a:pt x="655959" y="425132"/>
                </a:cubicBezTo>
                <a:cubicBezTo>
                  <a:pt x="651834" y="397440"/>
                  <a:pt x="644175" y="369749"/>
                  <a:pt x="632392" y="341469"/>
                </a:cubicBezTo>
                <a:cubicBezTo>
                  <a:pt x="626500" y="385068"/>
                  <a:pt x="620019" y="428667"/>
                  <a:pt x="614127" y="472266"/>
                </a:cubicBezTo>
                <a:cubicBezTo>
                  <a:pt x="612360" y="483460"/>
                  <a:pt x="621197" y="486995"/>
                  <a:pt x="628857" y="491708"/>
                </a:cubicBezTo>
                <a:cubicBezTo>
                  <a:pt x="645943" y="501135"/>
                  <a:pt x="663029" y="511151"/>
                  <a:pt x="680115" y="520578"/>
                </a:cubicBezTo>
                <a:cubicBezTo>
                  <a:pt x="685417" y="551215"/>
                  <a:pt x="680704" y="581852"/>
                  <a:pt x="683061" y="612489"/>
                </a:cubicBezTo>
                <a:cubicBezTo>
                  <a:pt x="683650" y="623684"/>
                  <a:pt x="678936" y="633700"/>
                  <a:pt x="687185" y="641948"/>
                </a:cubicBezTo>
                <a:close/>
              </a:path>
            </a:pathLst>
          </a:custGeom>
          <a:solidFill>
            <a:schemeClr val="bg1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089F5F7-E99A-448B-8B63-00206BBAE644}"/>
              </a:ext>
            </a:extLst>
          </p:cNvPr>
          <p:cNvGrpSpPr/>
          <p:nvPr/>
        </p:nvGrpSpPr>
        <p:grpSpPr>
          <a:xfrm>
            <a:off x="9344272" y="1597573"/>
            <a:ext cx="612306" cy="542521"/>
            <a:chOff x="5904644" y="5833372"/>
            <a:chExt cx="1154784" cy="1023173"/>
          </a:xfrm>
          <a:solidFill>
            <a:schemeClr val="bg1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BFCF39C-0FED-4CAF-94BB-8B1B56034EDE}"/>
                </a:ext>
              </a:extLst>
            </p:cNvPr>
            <p:cNvSpPr/>
            <p:nvPr/>
          </p:nvSpPr>
          <p:spPr>
            <a:xfrm>
              <a:off x="5904644" y="5833372"/>
              <a:ext cx="1154784" cy="789495"/>
            </a:xfrm>
            <a:custGeom>
              <a:avLst/>
              <a:gdLst>
                <a:gd name="connsiteX0" fmla="*/ 630880 w 1154783"/>
                <a:gd name="connsiteY0" fmla="*/ 732397 h 789494"/>
                <a:gd name="connsiteX1" fmla="*/ 597886 w 1154783"/>
                <a:gd name="connsiteY1" fmla="*/ 685263 h 789494"/>
                <a:gd name="connsiteX2" fmla="*/ 467089 w 1154783"/>
                <a:gd name="connsiteY2" fmla="*/ 662874 h 789494"/>
                <a:gd name="connsiteX3" fmla="*/ 423490 w 1154783"/>
                <a:gd name="connsiteY3" fmla="*/ 691744 h 789494"/>
                <a:gd name="connsiteX4" fmla="*/ 400513 w 1154783"/>
                <a:gd name="connsiteY4" fmla="*/ 708830 h 789494"/>
                <a:gd name="connsiteX5" fmla="*/ 265002 w 1154783"/>
                <a:gd name="connsiteY5" fmla="*/ 764213 h 789494"/>
                <a:gd name="connsiteX6" fmla="*/ 196069 w 1154783"/>
                <a:gd name="connsiteY6" fmla="*/ 787190 h 789494"/>
                <a:gd name="connsiteX7" fmla="*/ 164253 w 1154783"/>
                <a:gd name="connsiteY7" fmla="*/ 738289 h 789494"/>
                <a:gd name="connsiteX8" fmla="*/ 234365 w 1154783"/>
                <a:gd name="connsiteY8" fmla="*/ 352968 h 789494"/>
                <a:gd name="connsiteX9" fmla="*/ 234365 w 1154783"/>
                <a:gd name="connsiteY9" fmla="*/ 322331 h 789494"/>
                <a:gd name="connsiteX10" fmla="*/ 204906 w 1154783"/>
                <a:gd name="connsiteY10" fmla="*/ 331169 h 789494"/>
                <a:gd name="connsiteX11" fmla="*/ 103568 w 1154783"/>
                <a:gd name="connsiteY11" fmla="*/ 378892 h 789494"/>
                <a:gd name="connsiteX12" fmla="*/ 55256 w 1154783"/>
                <a:gd name="connsiteY12" fmla="*/ 387730 h 789494"/>
                <a:gd name="connsiteX13" fmla="*/ 463 w 1154783"/>
                <a:gd name="connsiteY13" fmla="*/ 337061 h 789494"/>
                <a:gd name="connsiteX14" fmla="*/ 39348 w 1154783"/>
                <a:gd name="connsiteY14" fmla="*/ 278143 h 789494"/>
                <a:gd name="connsiteX15" fmla="*/ 544861 w 1154783"/>
                <a:gd name="connsiteY15" fmla="*/ 38348 h 789494"/>
                <a:gd name="connsiteX16" fmla="*/ 606135 w 1154783"/>
                <a:gd name="connsiteY16" fmla="*/ 10068 h 789494"/>
                <a:gd name="connsiteX17" fmla="*/ 699814 w 1154783"/>
                <a:gd name="connsiteY17" fmla="*/ 26565 h 789494"/>
                <a:gd name="connsiteX18" fmla="*/ 817649 w 1154783"/>
                <a:gd name="connsiteY18" fmla="*/ 146168 h 789494"/>
                <a:gd name="connsiteX19" fmla="*/ 840627 w 1154783"/>
                <a:gd name="connsiteY19" fmla="*/ 140276 h 789494"/>
                <a:gd name="connsiteX20" fmla="*/ 910149 w 1154783"/>
                <a:gd name="connsiteY20" fmla="*/ 94909 h 789494"/>
                <a:gd name="connsiteX21" fmla="*/ 977315 w 1154783"/>
                <a:gd name="connsiteY21" fmla="*/ 192712 h 789494"/>
                <a:gd name="connsiteX22" fmla="*/ 1033287 w 1154783"/>
                <a:gd name="connsiteY22" fmla="*/ 367697 h 789494"/>
                <a:gd name="connsiteX23" fmla="*/ 1133447 w 1154783"/>
                <a:gd name="connsiteY23" fmla="*/ 467268 h 789494"/>
                <a:gd name="connsiteX24" fmla="*/ 1144052 w 1154783"/>
                <a:gd name="connsiteY24" fmla="*/ 550342 h 789494"/>
                <a:gd name="connsiteX25" fmla="*/ 1050962 w 1154783"/>
                <a:gd name="connsiteY25" fmla="*/ 552110 h 789494"/>
                <a:gd name="connsiteX26" fmla="*/ 964942 w 1154783"/>
                <a:gd name="connsiteY26" fmla="*/ 467268 h 789494"/>
                <a:gd name="connsiteX27" fmla="*/ 939019 w 1154783"/>
                <a:gd name="connsiteY27" fmla="*/ 446058 h 789494"/>
                <a:gd name="connsiteX28" fmla="*/ 926646 w 1154783"/>
                <a:gd name="connsiteY28" fmla="*/ 479641 h 789494"/>
                <a:gd name="connsiteX29" fmla="*/ 875388 w 1154783"/>
                <a:gd name="connsiteY29" fmla="*/ 760677 h 789494"/>
                <a:gd name="connsiteX30" fmla="*/ 837092 w 1154783"/>
                <a:gd name="connsiteY30" fmla="*/ 774228 h 789494"/>
                <a:gd name="connsiteX31" fmla="*/ 811168 w 1154783"/>
                <a:gd name="connsiteY31" fmla="*/ 750072 h 789494"/>
                <a:gd name="connsiteX32" fmla="*/ 648555 w 1154783"/>
                <a:gd name="connsiteY32" fmla="*/ 724148 h 789494"/>
                <a:gd name="connsiteX33" fmla="*/ 630880 w 1154783"/>
                <a:gd name="connsiteY33" fmla="*/ 732397 h 789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54783" h="789494">
                  <a:moveTo>
                    <a:pt x="630880" y="732397"/>
                  </a:moveTo>
                  <a:cubicBezTo>
                    <a:pt x="639129" y="697636"/>
                    <a:pt x="622632" y="688798"/>
                    <a:pt x="597886" y="685263"/>
                  </a:cubicBezTo>
                  <a:cubicBezTo>
                    <a:pt x="554287" y="678782"/>
                    <a:pt x="510688" y="670534"/>
                    <a:pt x="467089" y="662874"/>
                  </a:cubicBezTo>
                  <a:cubicBezTo>
                    <a:pt x="442933" y="658161"/>
                    <a:pt x="427026" y="664642"/>
                    <a:pt x="423490" y="691744"/>
                  </a:cubicBezTo>
                  <a:cubicBezTo>
                    <a:pt x="422312" y="704705"/>
                    <a:pt x="414064" y="710597"/>
                    <a:pt x="400513" y="708830"/>
                  </a:cubicBezTo>
                  <a:cubicBezTo>
                    <a:pt x="344541" y="700581"/>
                    <a:pt x="302120" y="725327"/>
                    <a:pt x="265002" y="764213"/>
                  </a:cubicBezTo>
                  <a:cubicBezTo>
                    <a:pt x="246738" y="783655"/>
                    <a:pt x="224349" y="795439"/>
                    <a:pt x="196069" y="787190"/>
                  </a:cubicBezTo>
                  <a:cubicBezTo>
                    <a:pt x="171323" y="780120"/>
                    <a:pt x="158362" y="767748"/>
                    <a:pt x="164253" y="738289"/>
                  </a:cubicBezTo>
                  <a:cubicBezTo>
                    <a:pt x="188410" y="609848"/>
                    <a:pt x="211387" y="481409"/>
                    <a:pt x="234365" y="352968"/>
                  </a:cubicBezTo>
                  <a:cubicBezTo>
                    <a:pt x="236133" y="342363"/>
                    <a:pt x="243792" y="329401"/>
                    <a:pt x="234365" y="322331"/>
                  </a:cubicBezTo>
                  <a:cubicBezTo>
                    <a:pt x="224938" y="315261"/>
                    <a:pt x="214333" y="326455"/>
                    <a:pt x="204906" y="331169"/>
                  </a:cubicBezTo>
                  <a:cubicBezTo>
                    <a:pt x="170734" y="346487"/>
                    <a:pt x="137151" y="362984"/>
                    <a:pt x="103568" y="378892"/>
                  </a:cubicBezTo>
                  <a:cubicBezTo>
                    <a:pt x="88250" y="385962"/>
                    <a:pt x="72342" y="391264"/>
                    <a:pt x="55256" y="387730"/>
                  </a:cubicBezTo>
                  <a:cubicBezTo>
                    <a:pt x="26386" y="382427"/>
                    <a:pt x="3409" y="361806"/>
                    <a:pt x="463" y="337061"/>
                  </a:cubicBezTo>
                  <a:cubicBezTo>
                    <a:pt x="-3072" y="307012"/>
                    <a:pt x="14014" y="289927"/>
                    <a:pt x="39348" y="278143"/>
                  </a:cubicBezTo>
                  <a:cubicBezTo>
                    <a:pt x="207852" y="198015"/>
                    <a:pt x="376356" y="117887"/>
                    <a:pt x="544861" y="38348"/>
                  </a:cubicBezTo>
                  <a:cubicBezTo>
                    <a:pt x="565482" y="28922"/>
                    <a:pt x="585514" y="18906"/>
                    <a:pt x="606135" y="10068"/>
                  </a:cubicBezTo>
                  <a:cubicBezTo>
                    <a:pt x="644431" y="-7018"/>
                    <a:pt x="669766" y="-2894"/>
                    <a:pt x="699814" y="26565"/>
                  </a:cubicBezTo>
                  <a:cubicBezTo>
                    <a:pt x="739288" y="66040"/>
                    <a:pt x="778763" y="105514"/>
                    <a:pt x="817649" y="146168"/>
                  </a:cubicBezTo>
                  <a:cubicBezTo>
                    <a:pt x="830611" y="159129"/>
                    <a:pt x="835913" y="160897"/>
                    <a:pt x="840627" y="140276"/>
                  </a:cubicBezTo>
                  <a:cubicBezTo>
                    <a:pt x="851821" y="91374"/>
                    <a:pt x="861248" y="86072"/>
                    <a:pt x="910149" y="94909"/>
                  </a:cubicBezTo>
                  <a:cubicBezTo>
                    <a:pt x="993223" y="109639"/>
                    <a:pt x="999704" y="111406"/>
                    <a:pt x="977315" y="192712"/>
                  </a:cubicBezTo>
                  <a:cubicBezTo>
                    <a:pt x="956105" y="268127"/>
                    <a:pt x="973191" y="320563"/>
                    <a:pt x="1033287" y="367697"/>
                  </a:cubicBezTo>
                  <a:cubicBezTo>
                    <a:pt x="1070405" y="396567"/>
                    <a:pt x="1100453" y="433685"/>
                    <a:pt x="1133447" y="467268"/>
                  </a:cubicBezTo>
                  <a:cubicBezTo>
                    <a:pt x="1162316" y="496727"/>
                    <a:pt x="1165851" y="527364"/>
                    <a:pt x="1144052" y="550342"/>
                  </a:cubicBezTo>
                  <a:cubicBezTo>
                    <a:pt x="1120485" y="575677"/>
                    <a:pt x="1079243" y="577444"/>
                    <a:pt x="1050962" y="552110"/>
                  </a:cubicBezTo>
                  <a:cubicBezTo>
                    <a:pt x="1020914" y="525007"/>
                    <a:pt x="993812" y="495548"/>
                    <a:pt x="964942" y="467268"/>
                  </a:cubicBezTo>
                  <a:cubicBezTo>
                    <a:pt x="956694" y="459020"/>
                    <a:pt x="949624" y="443112"/>
                    <a:pt x="939019" y="446058"/>
                  </a:cubicBezTo>
                  <a:cubicBezTo>
                    <a:pt x="926057" y="449593"/>
                    <a:pt x="929003" y="467268"/>
                    <a:pt x="926646" y="479641"/>
                  </a:cubicBezTo>
                  <a:cubicBezTo>
                    <a:pt x="909560" y="573320"/>
                    <a:pt x="893063" y="666999"/>
                    <a:pt x="875388" y="760677"/>
                  </a:cubicBezTo>
                  <a:cubicBezTo>
                    <a:pt x="870085" y="790726"/>
                    <a:pt x="861837" y="793082"/>
                    <a:pt x="837092" y="774228"/>
                  </a:cubicBezTo>
                  <a:cubicBezTo>
                    <a:pt x="827665" y="767159"/>
                    <a:pt x="819416" y="758321"/>
                    <a:pt x="811168" y="750072"/>
                  </a:cubicBezTo>
                  <a:cubicBezTo>
                    <a:pt x="763445" y="704705"/>
                    <a:pt x="708062" y="695868"/>
                    <a:pt x="648555" y="724148"/>
                  </a:cubicBezTo>
                  <a:cubicBezTo>
                    <a:pt x="645610" y="725327"/>
                    <a:pt x="641485" y="727683"/>
                    <a:pt x="630880" y="732397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7CF50EF-A661-4F5F-98DF-CD5C4391DC04}"/>
                </a:ext>
              </a:extLst>
            </p:cNvPr>
            <p:cNvSpPr/>
            <p:nvPr/>
          </p:nvSpPr>
          <p:spPr>
            <a:xfrm>
              <a:off x="5925780" y="6709251"/>
              <a:ext cx="1048732" cy="147294"/>
            </a:xfrm>
            <a:custGeom>
              <a:avLst/>
              <a:gdLst>
                <a:gd name="connsiteX0" fmla="*/ 860144 w 1048732"/>
                <a:gd name="connsiteY0" fmla="*/ 146392 h 147293"/>
                <a:gd name="connsiteX1" fmla="*/ 768822 w 1048732"/>
                <a:gd name="connsiteY1" fmla="*/ 112220 h 147293"/>
                <a:gd name="connsiteX2" fmla="*/ 743487 w 1048732"/>
                <a:gd name="connsiteY2" fmla="*/ 88064 h 147293"/>
                <a:gd name="connsiteX3" fmla="*/ 639793 w 1048732"/>
                <a:gd name="connsiteY3" fmla="*/ 91009 h 147293"/>
                <a:gd name="connsiteX4" fmla="*/ 530795 w 1048732"/>
                <a:gd name="connsiteY4" fmla="*/ 146981 h 147293"/>
                <a:gd name="connsiteX5" fmla="*/ 437116 w 1048732"/>
                <a:gd name="connsiteY5" fmla="*/ 111042 h 147293"/>
                <a:gd name="connsiteX6" fmla="*/ 399409 w 1048732"/>
                <a:gd name="connsiteY6" fmla="*/ 78048 h 147293"/>
                <a:gd name="connsiteX7" fmla="*/ 320460 w 1048732"/>
                <a:gd name="connsiteY7" fmla="*/ 80405 h 147293"/>
                <a:gd name="connsiteX8" fmla="*/ 280985 w 1048732"/>
                <a:gd name="connsiteY8" fmla="*/ 115755 h 147293"/>
                <a:gd name="connsiteX9" fmla="*/ 111302 w 1048732"/>
                <a:gd name="connsiteY9" fmla="*/ 115166 h 147293"/>
                <a:gd name="connsiteX10" fmla="*/ 22337 w 1048732"/>
                <a:gd name="connsiteY10" fmla="*/ 61551 h 147293"/>
                <a:gd name="connsiteX11" fmla="*/ 538 w 1048732"/>
                <a:gd name="connsiteY11" fmla="*/ 28557 h 147293"/>
                <a:gd name="connsiteX12" fmla="*/ 30585 w 1048732"/>
                <a:gd name="connsiteY12" fmla="*/ 866 h 147293"/>
                <a:gd name="connsiteX13" fmla="*/ 90092 w 1048732"/>
                <a:gd name="connsiteY13" fmla="*/ 15006 h 147293"/>
                <a:gd name="connsiteX14" fmla="*/ 136048 w 1048732"/>
                <a:gd name="connsiteY14" fmla="*/ 50946 h 147293"/>
                <a:gd name="connsiteX15" fmla="*/ 256829 w 1048732"/>
                <a:gd name="connsiteY15" fmla="*/ 50357 h 147293"/>
                <a:gd name="connsiteX16" fmla="*/ 283342 w 1048732"/>
                <a:gd name="connsiteY16" fmla="*/ 26790 h 147293"/>
                <a:gd name="connsiteX17" fmla="*/ 448311 w 1048732"/>
                <a:gd name="connsiteY17" fmla="*/ 34449 h 147293"/>
                <a:gd name="connsiteX18" fmla="*/ 480126 w 1048732"/>
                <a:gd name="connsiteY18" fmla="*/ 65086 h 147293"/>
                <a:gd name="connsiteX19" fmla="*/ 571448 w 1048732"/>
                <a:gd name="connsiteY19" fmla="*/ 65086 h 147293"/>
                <a:gd name="connsiteX20" fmla="*/ 610334 w 1048732"/>
                <a:gd name="connsiteY20" fmla="*/ 29146 h 147293"/>
                <a:gd name="connsiteX21" fmla="*/ 780016 w 1048732"/>
                <a:gd name="connsiteY21" fmla="*/ 35627 h 147293"/>
                <a:gd name="connsiteX22" fmla="*/ 805351 w 1048732"/>
                <a:gd name="connsiteY22" fmla="*/ 60373 h 147293"/>
                <a:gd name="connsiteX23" fmla="*/ 907278 w 1048732"/>
                <a:gd name="connsiteY23" fmla="*/ 59784 h 147293"/>
                <a:gd name="connsiteX24" fmla="*/ 1003903 w 1048732"/>
                <a:gd name="connsiteY24" fmla="*/ 2044 h 147293"/>
                <a:gd name="connsiteX25" fmla="*/ 1051626 w 1048732"/>
                <a:gd name="connsiteY25" fmla="*/ 27968 h 147293"/>
                <a:gd name="connsiteX26" fmla="*/ 1016276 w 1048732"/>
                <a:gd name="connsiteY26" fmla="*/ 65086 h 147293"/>
                <a:gd name="connsiteX27" fmla="*/ 957947 w 1048732"/>
                <a:gd name="connsiteY27" fmla="*/ 101615 h 147293"/>
                <a:gd name="connsiteX28" fmla="*/ 860144 w 1048732"/>
                <a:gd name="connsiteY28" fmla="*/ 146392 h 147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48732" h="147293">
                  <a:moveTo>
                    <a:pt x="860144" y="146392"/>
                  </a:moveTo>
                  <a:cubicBezTo>
                    <a:pt x="823026" y="146981"/>
                    <a:pt x="793567" y="135198"/>
                    <a:pt x="768822" y="112220"/>
                  </a:cubicBezTo>
                  <a:cubicBezTo>
                    <a:pt x="759984" y="103972"/>
                    <a:pt x="752325" y="95723"/>
                    <a:pt x="743487" y="88064"/>
                  </a:cubicBezTo>
                  <a:cubicBezTo>
                    <a:pt x="706959" y="56249"/>
                    <a:pt x="674554" y="56838"/>
                    <a:pt x="639793" y="91009"/>
                  </a:cubicBezTo>
                  <a:cubicBezTo>
                    <a:pt x="609156" y="121058"/>
                    <a:pt x="577340" y="147571"/>
                    <a:pt x="530795" y="146981"/>
                  </a:cubicBezTo>
                  <a:cubicBezTo>
                    <a:pt x="494266" y="146981"/>
                    <a:pt x="463629" y="135787"/>
                    <a:pt x="437116" y="111042"/>
                  </a:cubicBezTo>
                  <a:cubicBezTo>
                    <a:pt x="425333" y="99847"/>
                    <a:pt x="412960" y="87474"/>
                    <a:pt x="399409" y="78048"/>
                  </a:cubicBezTo>
                  <a:cubicBezTo>
                    <a:pt x="373485" y="59195"/>
                    <a:pt x="345205" y="60373"/>
                    <a:pt x="320460" y="80405"/>
                  </a:cubicBezTo>
                  <a:cubicBezTo>
                    <a:pt x="306909" y="91599"/>
                    <a:pt x="294536" y="103972"/>
                    <a:pt x="280985" y="115755"/>
                  </a:cubicBezTo>
                  <a:cubicBezTo>
                    <a:pt x="231494" y="158765"/>
                    <a:pt x="160204" y="158765"/>
                    <a:pt x="111302" y="115166"/>
                  </a:cubicBezTo>
                  <a:cubicBezTo>
                    <a:pt x="84790" y="91599"/>
                    <a:pt x="61223" y="65675"/>
                    <a:pt x="22337" y="61551"/>
                  </a:cubicBezTo>
                  <a:cubicBezTo>
                    <a:pt x="7018" y="59784"/>
                    <a:pt x="-2408" y="45643"/>
                    <a:pt x="538" y="28557"/>
                  </a:cubicBezTo>
                  <a:cubicBezTo>
                    <a:pt x="3483" y="12060"/>
                    <a:pt x="14088" y="2633"/>
                    <a:pt x="30585" y="866"/>
                  </a:cubicBezTo>
                  <a:cubicBezTo>
                    <a:pt x="51796" y="-902"/>
                    <a:pt x="71239" y="5579"/>
                    <a:pt x="90092" y="15006"/>
                  </a:cubicBezTo>
                  <a:cubicBezTo>
                    <a:pt x="107767" y="23844"/>
                    <a:pt x="121908" y="37395"/>
                    <a:pt x="136048" y="50946"/>
                  </a:cubicBezTo>
                  <a:cubicBezTo>
                    <a:pt x="180236" y="94545"/>
                    <a:pt x="211462" y="93955"/>
                    <a:pt x="256829" y="50357"/>
                  </a:cubicBezTo>
                  <a:cubicBezTo>
                    <a:pt x="265077" y="42108"/>
                    <a:pt x="273915" y="33860"/>
                    <a:pt x="283342" y="26790"/>
                  </a:cubicBezTo>
                  <a:cubicBezTo>
                    <a:pt x="335189" y="-11507"/>
                    <a:pt x="399998" y="-8561"/>
                    <a:pt x="448311" y="34449"/>
                  </a:cubicBezTo>
                  <a:cubicBezTo>
                    <a:pt x="459505" y="44465"/>
                    <a:pt x="468932" y="55070"/>
                    <a:pt x="480126" y="65086"/>
                  </a:cubicBezTo>
                  <a:cubicBezTo>
                    <a:pt x="507817" y="89242"/>
                    <a:pt x="543757" y="89242"/>
                    <a:pt x="571448" y="65086"/>
                  </a:cubicBezTo>
                  <a:cubicBezTo>
                    <a:pt x="584999" y="53303"/>
                    <a:pt x="596783" y="40340"/>
                    <a:pt x="610334" y="29146"/>
                  </a:cubicBezTo>
                  <a:cubicBezTo>
                    <a:pt x="663360" y="-12096"/>
                    <a:pt x="730526" y="-9150"/>
                    <a:pt x="780016" y="35627"/>
                  </a:cubicBezTo>
                  <a:cubicBezTo>
                    <a:pt x="788854" y="43286"/>
                    <a:pt x="796513" y="52124"/>
                    <a:pt x="805351" y="60373"/>
                  </a:cubicBezTo>
                  <a:cubicBezTo>
                    <a:pt x="838345" y="91009"/>
                    <a:pt x="874874" y="91599"/>
                    <a:pt x="907278" y="59784"/>
                  </a:cubicBezTo>
                  <a:cubicBezTo>
                    <a:pt x="934969" y="32682"/>
                    <a:pt x="963250" y="7936"/>
                    <a:pt x="1003903" y="2044"/>
                  </a:cubicBezTo>
                  <a:cubicBezTo>
                    <a:pt x="1026881" y="-902"/>
                    <a:pt x="1047502" y="2044"/>
                    <a:pt x="1051626" y="27968"/>
                  </a:cubicBezTo>
                  <a:cubicBezTo>
                    <a:pt x="1055750" y="52713"/>
                    <a:pt x="1038664" y="62729"/>
                    <a:pt x="1016276" y="65086"/>
                  </a:cubicBezTo>
                  <a:cubicBezTo>
                    <a:pt x="990941" y="67442"/>
                    <a:pt x="974444" y="85118"/>
                    <a:pt x="957947" y="101615"/>
                  </a:cubicBezTo>
                  <a:cubicBezTo>
                    <a:pt x="930256" y="128128"/>
                    <a:pt x="899030" y="148749"/>
                    <a:pt x="860144" y="146392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19DABD6-78AE-48DA-91C9-063C82FA1AC3}"/>
                </a:ext>
              </a:extLst>
            </p:cNvPr>
            <p:cNvSpPr/>
            <p:nvPr/>
          </p:nvSpPr>
          <p:spPr>
            <a:xfrm>
              <a:off x="5927184" y="6576262"/>
              <a:ext cx="1048732" cy="147294"/>
            </a:xfrm>
            <a:custGeom>
              <a:avLst/>
              <a:gdLst>
                <a:gd name="connsiteX0" fmla="*/ 855205 w 1048732"/>
                <a:gd name="connsiteY0" fmla="*/ 147996 h 147293"/>
                <a:gd name="connsiteX1" fmla="*/ 756223 w 1048732"/>
                <a:gd name="connsiteY1" fmla="*/ 102629 h 147293"/>
                <a:gd name="connsiteX2" fmla="*/ 624837 w 1048732"/>
                <a:gd name="connsiteY2" fmla="*/ 102629 h 147293"/>
                <a:gd name="connsiteX3" fmla="*/ 426874 w 1048732"/>
                <a:gd name="connsiteY3" fmla="*/ 102629 h 147293"/>
                <a:gd name="connsiteX4" fmla="*/ 295488 w 1048732"/>
                <a:gd name="connsiteY4" fmla="*/ 102040 h 147293"/>
                <a:gd name="connsiteX5" fmla="*/ 97525 w 1048732"/>
                <a:gd name="connsiteY5" fmla="*/ 102629 h 147293"/>
                <a:gd name="connsiteX6" fmla="*/ 28003 w 1048732"/>
                <a:gd name="connsiteY6" fmla="*/ 63154 h 147293"/>
                <a:gd name="connsiteX7" fmla="*/ 311 w 1048732"/>
                <a:gd name="connsiteY7" fmla="*/ 27804 h 147293"/>
                <a:gd name="connsiteX8" fmla="*/ 33894 w 1048732"/>
                <a:gd name="connsiteY8" fmla="*/ 702 h 147293"/>
                <a:gd name="connsiteX9" fmla="*/ 112255 w 1048732"/>
                <a:gd name="connsiteY9" fmla="*/ 28982 h 147293"/>
                <a:gd name="connsiteX10" fmla="*/ 138178 w 1048732"/>
                <a:gd name="connsiteY10" fmla="*/ 53138 h 147293"/>
                <a:gd name="connsiteX11" fmla="*/ 254246 w 1048732"/>
                <a:gd name="connsiteY11" fmla="*/ 51371 h 147293"/>
                <a:gd name="connsiteX12" fmla="*/ 470473 w 1048732"/>
                <a:gd name="connsiteY12" fmla="*/ 53138 h 147293"/>
                <a:gd name="connsiteX13" fmla="*/ 584184 w 1048732"/>
                <a:gd name="connsiteY13" fmla="*/ 52549 h 147293"/>
                <a:gd name="connsiteX14" fmla="*/ 677274 w 1048732"/>
                <a:gd name="connsiteY14" fmla="*/ 702 h 147293"/>
                <a:gd name="connsiteX15" fmla="*/ 793931 w 1048732"/>
                <a:gd name="connsiteY15" fmla="*/ 46657 h 147293"/>
                <a:gd name="connsiteX16" fmla="*/ 922960 w 1048732"/>
                <a:gd name="connsiteY16" fmla="*/ 44890 h 147293"/>
                <a:gd name="connsiteX17" fmla="*/ 1010158 w 1048732"/>
                <a:gd name="connsiteY17" fmla="*/ 702 h 147293"/>
                <a:gd name="connsiteX18" fmla="*/ 1052579 w 1048732"/>
                <a:gd name="connsiteY18" fmla="*/ 27215 h 147293"/>
                <a:gd name="connsiteX19" fmla="*/ 1019585 w 1048732"/>
                <a:gd name="connsiteY19" fmla="*/ 63743 h 147293"/>
                <a:gd name="connsiteX20" fmla="*/ 955365 w 1048732"/>
                <a:gd name="connsiteY20" fmla="*/ 102040 h 147293"/>
                <a:gd name="connsiteX21" fmla="*/ 855205 w 1048732"/>
                <a:gd name="connsiteY21" fmla="*/ 147996 h 147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8732" h="147293">
                  <a:moveTo>
                    <a:pt x="855205" y="147996"/>
                  </a:moveTo>
                  <a:cubicBezTo>
                    <a:pt x="815730" y="146817"/>
                    <a:pt x="783915" y="129731"/>
                    <a:pt x="756223" y="102629"/>
                  </a:cubicBezTo>
                  <a:cubicBezTo>
                    <a:pt x="703787" y="51371"/>
                    <a:pt x="677863" y="51960"/>
                    <a:pt x="624837" y="102629"/>
                  </a:cubicBezTo>
                  <a:cubicBezTo>
                    <a:pt x="562385" y="162725"/>
                    <a:pt x="489327" y="162725"/>
                    <a:pt x="426874" y="102629"/>
                  </a:cubicBezTo>
                  <a:cubicBezTo>
                    <a:pt x="373848" y="51960"/>
                    <a:pt x="347336" y="51960"/>
                    <a:pt x="295488" y="102040"/>
                  </a:cubicBezTo>
                  <a:cubicBezTo>
                    <a:pt x="233036" y="162135"/>
                    <a:pt x="158800" y="162725"/>
                    <a:pt x="97525" y="102629"/>
                  </a:cubicBezTo>
                  <a:cubicBezTo>
                    <a:pt x="77493" y="83186"/>
                    <a:pt x="58051" y="65511"/>
                    <a:pt x="28003" y="63154"/>
                  </a:cubicBezTo>
                  <a:cubicBezTo>
                    <a:pt x="9149" y="61975"/>
                    <a:pt x="-2045" y="47246"/>
                    <a:pt x="311" y="27804"/>
                  </a:cubicBezTo>
                  <a:cubicBezTo>
                    <a:pt x="2668" y="9539"/>
                    <a:pt x="16219" y="1291"/>
                    <a:pt x="33894" y="702"/>
                  </a:cubicBezTo>
                  <a:cubicBezTo>
                    <a:pt x="63942" y="-477"/>
                    <a:pt x="89866" y="10128"/>
                    <a:pt x="112255" y="28982"/>
                  </a:cubicBezTo>
                  <a:cubicBezTo>
                    <a:pt x="121092" y="36641"/>
                    <a:pt x="129341" y="44890"/>
                    <a:pt x="138178" y="53138"/>
                  </a:cubicBezTo>
                  <a:cubicBezTo>
                    <a:pt x="182956" y="93791"/>
                    <a:pt x="214182" y="96148"/>
                    <a:pt x="254246" y="51371"/>
                  </a:cubicBezTo>
                  <a:cubicBezTo>
                    <a:pt x="308450" y="-9315"/>
                    <a:pt x="398005" y="-23455"/>
                    <a:pt x="470473" y="53138"/>
                  </a:cubicBezTo>
                  <a:cubicBezTo>
                    <a:pt x="510537" y="94970"/>
                    <a:pt x="541763" y="93791"/>
                    <a:pt x="584184" y="52549"/>
                  </a:cubicBezTo>
                  <a:cubicBezTo>
                    <a:pt x="610697" y="26625"/>
                    <a:pt x="638388" y="4826"/>
                    <a:pt x="677274" y="702"/>
                  </a:cubicBezTo>
                  <a:cubicBezTo>
                    <a:pt x="724408" y="-4012"/>
                    <a:pt x="760937" y="15431"/>
                    <a:pt x="793931" y="46657"/>
                  </a:cubicBezTo>
                  <a:cubicBezTo>
                    <a:pt x="846367" y="96737"/>
                    <a:pt x="869934" y="96148"/>
                    <a:pt x="922960" y="44890"/>
                  </a:cubicBezTo>
                  <a:cubicBezTo>
                    <a:pt x="947705" y="20733"/>
                    <a:pt x="974807" y="2469"/>
                    <a:pt x="1010158" y="702"/>
                  </a:cubicBezTo>
                  <a:cubicBezTo>
                    <a:pt x="1030190" y="-477"/>
                    <a:pt x="1049043" y="3648"/>
                    <a:pt x="1052579" y="27215"/>
                  </a:cubicBezTo>
                  <a:cubicBezTo>
                    <a:pt x="1056114" y="50782"/>
                    <a:pt x="1040795" y="61975"/>
                    <a:pt x="1019585" y="63743"/>
                  </a:cubicBezTo>
                  <a:cubicBezTo>
                    <a:pt x="991894" y="66689"/>
                    <a:pt x="973629" y="83775"/>
                    <a:pt x="955365" y="102040"/>
                  </a:cubicBezTo>
                  <a:cubicBezTo>
                    <a:pt x="923549" y="133855"/>
                    <a:pt x="890555" y="147996"/>
                    <a:pt x="855205" y="147996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BFF7724-07F2-4E83-8753-BB7FFBD1E5F9}"/>
              </a:ext>
            </a:extLst>
          </p:cNvPr>
          <p:cNvGrpSpPr/>
          <p:nvPr/>
        </p:nvGrpSpPr>
        <p:grpSpPr>
          <a:xfrm>
            <a:off x="8162291" y="1620032"/>
            <a:ext cx="720012" cy="497603"/>
            <a:chOff x="4353034" y="5694157"/>
            <a:chExt cx="1357914" cy="938459"/>
          </a:xfrm>
          <a:solidFill>
            <a:schemeClr val="bg1"/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25F7540-1A1C-4B0E-A17A-F395E2A6B111}"/>
                </a:ext>
              </a:extLst>
            </p:cNvPr>
            <p:cNvSpPr/>
            <p:nvPr/>
          </p:nvSpPr>
          <p:spPr>
            <a:xfrm>
              <a:off x="4353034" y="5694157"/>
              <a:ext cx="960356" cy="925005"/>
            </a:xfrm>
            <a:custGeom>
              <a:avLst/>
              <a:gdLst>
                <a:gd name="connsiteX0" fmla="*/ 241747 w 960355"/>
                <a:gd name="connsiteY0" fmla="*/ 652438 h 925005"/>
                <a:gd name="connsiteX1" fmla="*/ 241747 w 960355"/>
                <a:gd name="connsiteY1" fmla="*/ 428552 h 925005"/>
                <a:gd name="connsiteX2" fmla="*/ 237034 w 960355"/>
                <a:gd name="connsiteY2" fmla="*/ 403806 h 925005"/>
                <a:gd name="connsiteX3" fmla="*/ 212288 w 960355"/>
                <a:gd name="connsiteY3" fmla="*/ 414412 h 925005"/>
                <a:gd name="connsiteX4" fmla="*/ 109183 w 960355"/>
                <a:gd name="connsiteY4" fmla="*/ 488059 h 925005"/>
                <a:gd name="connsiteX5" fmla="*/ 59692 w 960355"/>
                <a:gd name="connsiteY5" fmla="*/ 502788 h 925005"/>
                <a:gd name="connsiteX6" fmla="*/ 3131 w 960355"/>
                <a:gd name="connsiteY6" fmla="*/ 462724 h 925005"/>
                <a:gd name="connsiteX7" fmla="*/ 25520 w 960355"/>
                <a:gd name="connsiteY7" fmla="*/ 397915 h 925005"/>
                <a:gd name="connsiteX8" fmla="*/ 214056 w 960355"/>
                <a:gd name="connsiteY8" fmla="*/ 261226 h 925005"/>
                <a:gd name="connsiteX9" fmla="*/ 541637 w 960355"/>
                <a:gd name="connsiteY9" fmla="*/ 25556 h 925005"/>
                <a:gd name="connsiteX10" fmla="*/ 664186 w 960355"/>
                <a:gd name="connsiteY10" fmla="*/ 26145 h 925005"/>
                <a:gd name="connsiteX11" fmla="*/ 790858 w 960355"/>
                <a:gd name="connsiteY11" fmla="*/ 117467 h 925005"/>
                <a:gd name="connsiteX12" fmla="*/ 808534 w 960355"/>
                <a:gd name="connsiteY12" fmla="*/ 125716 h 925005"/>
                <a:gd name="connsiteX13" fmla="*/ 814425 w 960355"/>
                <a:gd name="connsiteY13" fmla="*/ 105095 h 925005"/>
                <a:gd name="connsiteX14" fmla="*/ 872754 w 960355"/>
                <a:gd name="connsiteY14" fmla="*/ 49123 h 925005"/>
                <a:gd name="connsiteX15" fmla="*/ 928725 w 960355"/>
                <a:gd name="connsiteY15" fmla="*/ 50301 h 925005"/>
                <a:gd name="connsiteX16" fmla="*/ 962898 w 960355"/>
                <a:gd name="connsiteY16" fmla="*/ 87419 h 925005"/>
                <a:gd name="connsiteX17" fmla="*/ 931082 w 960355"/>
                <a:gd name="connsiteY17" fmla="*/ 112754 h 925005"/>
                <a:gd name="connsiteX18" fmla="*/ 832690 w 960355"/>
                <a:gd name="connsiteY18" fmla="*/ 198184 h 925005"/>
                <a:gd name="connsiteX19" fmla="*/ 815015 w 960355"/>
                <a:gd name="connsiteY19" fmla="*/ 305414 h 925005"/>
                <a:gd name="connsiteX20" fmla="*/ 870986 w 960355"/>
                <a:gd name="connsiteY20" fmla="*/ 436211 h 925005"/>
                <a:gd name="connsiteX21" fmla="*/ 876289 w 960355"/>
                <a:gd name="connsiteY21" fmla="*/ 482756 h 925005"/>
                <a:gd name="connsiteX22" fmla="*/ 901034 w 960355"/>
                <a:gd name="connsiteY22" fmla="*/ 620034 h 925005"/>
                <a:gd name="connsiteX23" fmla="*/ 902802 w 960355"/>
                <a:gd name="connsiteY23" fmla="*/ 663044 h 925005"/>
                <a:gd name="connsiteX24" fmla="*/ 901034 w 960355"/>
                <a:gd name="connsiteY24" fmla="*/ 807392 h 925005"/>
                <a:gd name="connsiteX25" fmla="*/ 912229 w 960355"/>
                <a:gd name="connsiteY25" fmla="*/ 816818 h 925005"/>
                <a:gd name="connsiteX26" fmla="*/ 906926 w 960355"/>
                <a:gd name="connsiteY26" fmla="*/ 860417 h 925005"/>
                <a:gd name="connsiteX27" fmla="*/ 875700 w 960355"/>
                <a:gd name="connsiteY27" fmla="*/ 909908 h 925005"/>
                <a:gd name="connsiteX28" fmla="*/ 856257 w 960355"/>
                <a:gd name="connsiteY28" fmla="*/ 928172 h 925005"/>
                <a:gd name="connsiteX29" fmla="*/ 735476 w 960355"/>
                <a:gd name="connsiteY29" fmla="*/ 928172 h 925005"/>
                <a:gd name="connsiteX30" fmla="*/ 710141 w 960355"/>
                <a:gd name="connsiteY30" fmla="*/ 901071 h 925005"/>
                <a:gd name="connsiteX31" fmla="*/ 710731 w 960355"/>
                <a:gd name="connsiteY31" fmla="*/ 747885 h 925005"/>
                <a:gd name="connsiteX32" fmla="*/ 673023 w 960355"/>
                <a:gd name="connsiteY32" fmla="*/ 709000 h 925005"/>
                <a:gd name="connsiteX33" fmla="*/ 531621 w 960355"/>
                <a:gd name="connsiteY33" fmla="*/ 709000 h 925005"/>
                <a:gd name="connsiteX34" fmla="*/ 496271 w 960355"/>
                <a:gd name="connsiteY34" fmla="*/ 743760 h 925005"/>
                <a:gd name="connsiteX35" fmla="*/ 496860 w 960355"/>
                <a:gd name="connsiteY35" fmla="*/ 896946 h 925005"/>
                <a:gd name="connsiteX36" fmla="*/ 466223 w 960355"/>
                <a:gd name="connsiteY36" fmla="*/ 927583 h 925005"/>
                <a:gd name="connsiteX37" fmla="*/ 295362 w 960355"/>
                <a:gd name="connsiteY37" fmla="*/ 926994 h 925005"/>
                <a:gd name="connsiteX38" fmla="*/ 243515 w 960355"/>
                <a:gd name="connsiteY38" fmla="*/ 875147 h 925005"/>
                <a:gd name="connsiteX39" fmla="*/ 241747 w 960355"/>
                <a:gd name="connsiteY39" fmla="*/ 652438 h 92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60355" h="925005">
                  <a:moveTo>
                    <a:pt x="241747" y="652438"/>
                  </a:moveTo>
                  <a:cubicBezTo>
                    <a:pt x="241747" y="577613"/>
                    <a:pt x="241747" y="503377"/>
                    <a:pt x="241747" y="428552"/>
                  </a:cubicBezTo>
                  <a:cubicBezTo>
                    <a:pt x="241747" y="420304"/>
                    <a:pt x="245282" y="408520"/>
                    <a:pt x="237034" y="403806"/>
                  </a:cubicBezTo>
                  <a:cubicBezTo>
                    <a:pt x="226428" y="397915"/>
                    <a:pt x="219358" y="409109"/>
                    <a:pt x="212288" y="414412"/>
                  </a:cubicBezTo>
                  <a:cubicBezTo>
                    <a:pt x="177527" y="438568"/>
                    <a:pt x="143355" y="463313"/>
                    <a:pt x="109183" y="488059"/>
                  </a:cubicBezTo>
                  <a:cubicBezTo>
                    <a:pt x="94453" y="498664"/>
                    <a:pt x="77956" y="504555"/>
                    <a:pt x="59692" y="502788"/>
                  </a:cubicBezTo>
                  <a:cubicBezTo>
                    <a:pt x="33768" y="499842"/>
                    <a:pt x="11969" y="489237"/>
                    <a:pt x="3131" y="462724"/>
                  </a:cubicBezTo>
                  <a:cubicBezTo>
                    <a:pt x="-5117" y="436211"/>
                    <a:pt x="3131" y="414412"/>
                    <a:pt x="25520" y="397915"/>
                  </a:cubicBezTo>
                  <a:cubicBezTo>
                    <a:pt x="87972" y="352549"/>
                    <a:pt x="151014" y="306593"/>
                    <a:pt x="214056" y="261226"/>
                  </a:cubicBezTo>
                  <a:cubicBezTo>
                    <a:pt x="323053" y="182277"/>
                    <a:pt x="432051" y="103916"/>
                    <a:pt x="541637" y="25556"/>
                  </a:cubicBezTo>
                  <a:cubicBezTo>
                    <a:pt x="589360" y="-8616"/>
                    <a:pt x="615873" y="-8616"/>
                    <a:pt x="664186" y="26145"/>
                  </a:cubicBezTo>
                  <a:cubicBezTo>
                    <a:pt x="706017" y="56782"/>
                    <a:pt x="748438" y="87419"/>
                    <a:pt x="790858" y="117467"/>
                  </a:cubicBezTo>
                  <a:cubicBezTo>
                    <a:pt x="796161" y="121591"/>
                    <a:pt x="801464" y="128662"/>
                    <a:pt x="808534" y="125716"/>
                  </a:cubicBezTo>
                  <a:cubicBezTo>
                    <a:pt x="817960" y="122181"/>
                    <a:pt x="814425" y="112165"/>
                    <a:pt x="814425" y="105095"/>
                  </a:cubicBezTo>
                  <a:cubicBezTo>
                    <a:pt x="816782" y="56782"/>
                    <a:pt x="824441" y="49123"/>
                    <a:pt x="872754" y="49123"/>
                  </a:cubicBezTo>
                  <a:cubicBezTo>
                    <a:pt x="891607" y="49123"/>
                    <a:pt x="910461" y="48534"/>
                    <a:pt x="928725" y="50301"/>
                  </a:cubicBezTo>
                  <a:cubicBezTo>
                    <a:pt x="949936" y="52658"/>
                    <a:pt x="962308" y="64442"/>
                    <a:pt x="962898" y="87419"/>
                  </a:cubicBezTo>
                  <a:cubicBezTo>
                    <a:pt x="963487" y="110986"/>
                    <a:pt x="946401" y="111576"/>
                    <a:pt x="931082" y="112754"/>
                  </a:cubicBezTo>
                  <a:cubicBezTo>
                    <a:pt x="876878" y="116878"/>
                    <a:pt x="845652" y="146337"/>
                    <a:pt x="832690" y="198184"/>
                  </a:cubicBezTo>
                  <a:cubicBezTo>
                    <a:pt x="823852" y="233535"/>
                    <a:pt x="814425" y="268296"/>
                    <a:pt x="815015" y="305414"/>
                  </a:cubicBezTo>
                  <a:cubicBezTo>
                    <a:pt x="815015" y="357261"/>
                    <a:pt x="829744" y="402628"/>
                    <a:pt x="870986" y="436211"/>
                  </a:cubicBezTo>
                  <a:cubicBezTo>
                    <a:pt x="889251" y="450940"/>
                    <a:pt x="889840" y="463902"/>
                    <a:pt x="876289" y="482756"/>
                  </a:cubicBezTo>
                  <a:cubicBezTo>
                    <a:pt x="833868" y="541085"/>
                    <a:pt x="841527" y="579381"/>
                    <a:pt x="901034" y="620034"/>
                  </a:cubicBezTo>
                  <a:cubicBezTo>
                    <a:pt x="929315" y="639477"/>
                    <a:pt x="929315" y="639477"/>
                    <a:pt x="902802" y="663044"/>
                  </a:cubicBezTo>
                  <a:cubicBezTo>
                    <a:pt x="856846" y="703697"/>
                    <a:pt x="855668" y="764971"/>
                    <a:pt x="901034" y="807392"/>
                  </a:cubicBezTo>
                  <a:cubicBezTo>
                    <a:pt x="904569" y="810926"/>
                    <a:pt x="908693" y="813872"/>
                    <a:pt x="912229" y="816818"/>
                  </a:cubicBezTo>
                  <a:cubicBezTo>
                    <a:pt x="941687" y="841564"/>
                    <a:pt x="941687" y="842153"/>
                    <a:pt x="906926" y="860417"/>
                  </a:cubicBezTo>
                  <a:cubicBezTo>
                    <a:pt x="886894" y="871023"/>
                    <a:pt x="875110" y="886930"/>
                    <a:pt x="875700" y="909908"/>
                  </a:cubicBezTo>
                  <a:cubicBezTo>
                    <a:pt x="876289" y="924638"/>
                    <a:pt x="869219" y="928172"/>
                    <a:pt x="856257" y="928172"/>
                  </a:cubicBezTo>
                  <a:cubicBezTo>
                    <a:pt x="816193" y="927583"/>
                    <a:pt x="775540" y="927583"/>
                    <a:pt x="735476" y="928172"/>
                  </a:cubicBezTo>
                  <a:cubicBezTo>
                    <a:pt x="716033" y="928761"/>
                    <a:pt x="710141" y="919335"/>
                    <a:pt x="710141" y="901071"/>
                  </a:cubicBezTo>
                  <a:cubicBezTo>
                    <a:pt x="710731" y="849812"/>
                    <a:pt x="709552" y="799143"/>
                    <a:pt x="710731" y="747885"/>
                  </a:cubicBezTo>
                  <a:cubicBezTo>
                    <a:pt x="711320" y="720193"/>
                    <a:pt x="700715" y="708410"/>
                    <a:pt x="673023" y="709000"/>
                  </a:cubicBezTo>
                  <a:cubicBezTo>
                    <a:pt x="625889" y="710178"/>
                    <a:pt x="578755" y="709589"/>
                    <a:pt x="531621" y="709000"/>
                  </a:cubicBezTo>
                  <a:cubicBezTo>
                    <a:pt x="506876" y="708410"/>
                    <a:pt x="495682" y="718426"/>
                    <a:pt x="496271" y="743760"/>
                  </a:cubicBezTo>
                  <a:cubicBezTo>
                    <a:pt x="497449" y="795019"/>
                    <a:pt x="495682" y="845688"/>
                    <a:pt x="496860" y="896946"/>
                  </a:cubicBezTo>
                  <a:cubicBezTo>
                    <a:pt x="497449" y="919924"/>
                    <a:pt x="489201" y="928172"/>
                    <a:pt x="466223" y="927583"/>
                  </a:cubicBezTo>
                  <a:cubicBezTo>
                    <a:pt x="409073" y="926405"/>
                    <a:pt x="352512" y="927583"/>
                    <a:pt x="295362" y="926994"/>
                  </a:cubicBezTo>
                  <a:cubicBezTo>
                    <a:pt x="257655" y="926405"/>
                    <a:pt x="244104" y="912854"/>
                    <a:pt x="243515" y="875147"/>
                  </a:cubicBezTo>
                  <a:cubicBezTo>
                    <a:pt x="241158" y="801500"/>
                    <a:pt x="241747" y="726675"/>
                    <a:pt x="241747" y="652438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E693E8C-124D-46E8-9316-704846BC7280}"/>
                </a:ext>
              </a:extLst>
            </p:cNvPr>
            <p:cNvSpPr/>
            <p:nvPr/>
          </p:nvSpPr>
          <p:spPr>
            <a:xfrm>
              <a:off x="5210149" y="5831338"/>
              <a:ext cx="500799" cy="801278"/>
            </a:xfrm>
            <a:custGeom>
              <a:avLst/>
              <a:gdLst>
                <a:gd name="connsiteX0" fmla="*/ 499351 w 500798"/>
                <a:gd name="connsiteY0" fmla="*/ 192390 h 801278"/>
                <a:gd name="connsiteX1" fmla="*/ 477552 w 500798"/>
                <a:gd name="connsiteY1" fmla="*/ 319062 h 801278"/>
                <a:gd name="connsiteX2" fmla="*/ 376214 w 500798"/>
                <a:gd name="connsiteY2" fmla="*/ 400368 h 801278"/>
                <a:gd name="connsiteX3" fmla="*/ 317885 w 500798"/>
                <a:gd name="connsiteY3" fmla="*/ 419222 h 801278"/>
                <a:gd name="connsiteX4" fmla="*/ 317296 w 500798"/>
                <a:gd name="connsiteY4" fmla="*/ 466945 h 801278"/>
                <a:gd name="connsiteX5" fmla="*/ 349701 w 500798"/>
                <a:gd name="connsiteY5" fmla="*/ 545895 h 801278"/>
                <a:gd name="connsiteX6" fmla="*/ 293729 w 500798"/>
                <a:gd name="connsiteY6" fmla="*/ 605990 h 801278"/>
                <a:gd name="connsiteX7" fmla="*/ 225974 w 500798"/>
                <a:gd name="connsiteY7" fmla="*/ 626023 h 801278"/>
                <a:gd name="connsiteX8" fmla="*/ 213012 w 500798"/>
                <a:gd name="connsiteY8" fmla="*/ 666676 h 801278"/>
                <a:gd name="connsiteX9" fmla="*/ 167646 w 500798"/>
                <a:gd name="connsiteY9" fmla="*/ 790992 h 801278"/>
                <a:gd name="connsiteX10" fmla="*/ 92231 w 500798"/>
                <a:gd name="connsiteY10" fmla="*/ 801007 h 801278"/>
                <a:gd name="connsiteX11" fmla="*/ 62772 w 500798"/>
                <a:gd name="connsiteY11" fmla="*/ 776851 h 801278"/>
                <a:gd name="connsiteX12" fmla="*/ 83983 w 500798"/>
                <a:gd name="connsiteY12" fmla="*/ 746214 h 801278"/>
                <a:gd name="connsiteX13" fmla="*/ 122279 w 500798"/>
                <a:gd name="connsiteY13" fmla="*/ 730896 h 801278"/>
                <a:gd name="connsiteX14" fmla="*/ 129938 w 500798"/>
                <a:gd name="connsiteY14" fmla="*/ 694367 h 801278"/>
                <a:gd name="connsiteX15" fmla="*/ 76912 w 500798"/>
                <a:gd name="connsiteY15" fmla="*/ 647233 h 801278"/>
                <a:gd name="connsiteX16" fmla="*/ 88107 w 500798"/>
                <a:gd name="connsiteY16" fmla="*/ 540003 h 801278"/>
                <a:gd name="connsiteX17" fmla="*/ 89285 w 500798"/>
                <a:gd name="connsiteY17" fmla="*/ 467534 h 801278"/>
                <a:gd name="connsiteX18" fmla="*/ 69842 w 500798"/>
                <a:gd name="connsiteY18" fmla="*/ 454573 h 801278"/>
                <a:gd name="connsiteX19" fmla="*/ 53935 w 500798"/>
                <a:gd name="connsiteY19" fmla="*/ 363251 h 801278"/>
                <a:gd name="connsiteX20" fmla="*/ 55702 w 500798"/>
                <a:gd name="connsiteY20" fmla="*/ 286069 h 801278"/>
                <a:gd name="connsiteX21" fmla="*/ 3266 w 500798"/>
                <a:gd name="connsiteY21" fmla="*/ 121689 h 801278"/>
                <a:gd name="connsiteX22" fmla="*/ 132884 w 500798"/>
                <a:gd name="connsiteY22" fmla="*/ 908 h 801278"/>
                <a:gd name="connsiteX23" fmla="*/ 439844 w 500798"/>
                <a:gd name="connsiteY23" fmla="*/ 83981 h 801278"/>
                <a:gd name="connsiteX24" fmla="*/ 499351 w 500798"/>
                <a:gd name="connsiteY24" fmla="*/ 192390 h 80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00798" h="801278">
                  <a:moveTo>
                    <a:pt x="499351" y="192390"/>
                  </a:moveTo>
                  <a:cubicBezTo>
                    <a:pt x="501708" y="240702"/>
                    <a:pt x="492870" y="280177"/>
                    <a:pt x="477552" y="319062"/>
                  </a:cubicBezTo>
                  <a:cubicBezTo>
                    <a:pt x="459287" y="366196"/>
                    <a:pt x="428061" y="395655"/>
                    <a:pt x="376214" y="400368"/>
                  </a:cubicBezTo>
                  <a:cubicBezTo>
                    <a:pt x="355592" y="402136"/>
                    <a:pt x="335560" y="406850"/>
                    <a:pt x="317885" y="419222"/>
                  </a:cubicBezTo>
                  <a:cubicBezTo>
                    <a:pt x="294907" y="435719"/>
                    <a:pt x="293140" y="455751"/>
                    <a:pt x="317296" y="466945"/>
                  </a:cubicBezTo>
                  <a:cubicBezTo>
                    <a:pt x="354414" y="484620"/>
                    <a:pt x="353825" y="513490"/>
                    <a:pt x="349701" y="545895"/>
                  </a:cubicBezTo>
                  <a:cubicBezTo>
                    <a:pt x="344987" y="578889"/>
                    <a:pt x="326134" y="598332"/>
                    <a:pt x="293729" y="605990"/>
                  </a:cubicBezTo>
                  <a:cubicBezTo>
                    <a:pt x="270751" y="611293"/>
                    <a:pt x="248363" y="618363"/>
                    <a:pt x="225974" y="626023"/>
                  </a:cubicBezTo>
                  <a:cubicBezTo>
                    <a:pt x="204763" y="633092"/>
                    <a:pt x="199461" y="646055"/>
                    <a:pt x="213012" y="666676"/>
                  </a:cubicBezTo>
                  <a:cubicBezTo>
                    <a:pt x="248363" y="721469"/>
                    <a:pt x="229509" y="771549"/>
                    <a:pt x="167646" y="790992"/>
                  </a:cubicBezTo>
                  <a:cubicBezTo>
                    <a:pt x="143489" y="798651"/>
                    <a:pt x="118155" y="803953"/>
                    <a:pt x="92231" y="801007"/>
                  </a:cubicBezTo>
                  <a:cubicBezTo>
                    <a:pt x="77502" y="799240"/>
                    <a:pt x="65718" y="792759"/>
                    <a:pt x="62772" y="776851"/>
                  </a:cubicBezTo>
                  <a:cubicBezTo>
                    <a:pt x="59237" y="759765"/>
                    <a:pt x="70432" y="752106"/>
                    <a:pt x="83983" y="746214"/>
                  </a:cubicBezTo>
                  <a:cubicBezTo>
                    <a:pt x="96944" y="740912"/>
                    <a:pt x="109317" y="736198"/>
                    <a:pt x="122279" y="730896"/>
                  </a:cubicBezTo>
                  <a:cubicBezTo>
                    <a:pt x="148792" y="719702"/>
                    <a:pt x="149970" y="713810"/>
                    <a:pt x="129938" y="694367"/>
                  </a:cubicBezTo>
                  <a:cubicBezTo>
                    <a:pt x="112852" y="678459"/>
                    <a:pt x="93999" y="663730"/>
                    <a:pt x="76912" y="647233"/>
                  </a:cubicBezTo>
                  <a:cubicBezTo>
                    <a:pt x="39205" y="611293"/>
                    <a:pt x="43919" y="567694"/>
                    <a:pt x="88107" y="540003"/>
                  </a:cubicBezTo>
                  <a:cubicBezTo>
                    <a:pt x="142900" y="505242"/>
                    <a:pt x="142900" y="503474"/>
                    <a:pt x="89285" y="467534"/>
                  </a:cubicBezTo>
                  <a:cubicBezTo>
                    <a:pt x="82804" y="463410"/>
                    <a:pt x="76323" y="458697"/>
                    <a:pt x="69842" y="454573"/>
                  </a:cubicBezTo>
                  <a:cubicBezTo>
                    <a:pt x="26243" y="424525"/>
                    <a:pt x="23298" y="406260"/>
                    <a:pt x="53935" y="363251"/>
                  </a:cubicBezTo>
                  <a:cubicBezTo>
                    <a:pt x="79269" y="327900"/>
                    <a:pt x="82215" y="307868"/>
                    <a:pt x="55702" y="286069"/>
                  </a:cubicBezTo>
                  <a:cubicBezTo>
                    <a:pt x="909" y="241881"/>
                    <a:pt x="-5572" y="185320"/>
                    <a:pt x="3266" y="121689"/>
                  </a:cubicBezTo>
                  <a:cubicBezTo>
                    <a:pt x="16817" y="27421"/>
                    <a:pt x="38027" y="6210"/>
                    <a:pt x="132884" y="908"/>
                  </a:cubicBezTo>
                  <a:cubicBezTo>
                    <a:pt x="244238" y="-5573"/>
                    <a:pt x="346166" y="22707"/>
                    <a:pt x="439844" y="83981"/>
                  </a:cubicBezTo>
                  <a:cubicBezTo>
                    <a:pt x="482854" y="112262"/>
                    <a:pt x="511135" y="144666"/>
                    <a:pt x="499351" y="19239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C98EF8D-C8F1-4882-8CAD-67EFB86D1213}"/>
              </a:ext>
            </a:extLst>
          </p:cNvPr>
          <p:cNvGrpSpPr/>
          <p:nvPr/>
        </p:nvGrpSpPr>
        <p:grpSpPr>
          <a:xfrm>
            <a:off x="10446143" y="1623378"/>
            <a:ext cx="664818" cy="490910"/>
            <a:chOff x="8722119" y="2714883"/>
            <a:chExt cx="1253819" cy="925836"/>
          </a:xfrm>
          <a:solidFill>
            <a:schemeClr val="bg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3C00C31-12C7-41AB-86F0-7EE2A304B27F}"/>
                </a:ext>
              </a:extLst>
            </p:cNvPr>
            <p:cNvSpPr/>
            <p:nvPr/>
          </p:nvSpPr>
          <p:spPr>
            <a:xfrm>
              <a:off x="8722119" y="2714883"/>
              <a:ext cx="960356" cy="925005"/>
            </a:xfrm>
            <a:custGeom>
              <a:avLst/>
              <a:gdLst>
                <a:gd name="connsiteX0" fmla="*/ 241573 w 960355"/>
                <a:gd name="connsiteY0" fmla="*/ 647356 h 925005"/>
                <a:gd name="connsiteX1" fmla="*/ 241573 w 960355"/>
                <a:gd name="connsiteY1" fmla="*/ 426416 h 925005"/>
                <a:gd name="connsiteX2" fmla="*/ 238037 w 960355"/>
                <a:gd name="connsiteY2" fmla="*/ 401670 h 925005"/>
                <a:gd name="connsiteX3" fmla="*/ 213292 w 960355"/>
                <a:gd name="connsiteY3" fmla="*/ 412865 h 925005"/>
                <a:gd name="connsiteX4" fmla="*/ 112543 w 960355"/>
                <a:gd name="connsiteY4" fmla="*/ 484744 h 925005"/>
                <a:gd name="connsiteX5" fmla="*/ 60106 w 960355"/>
                <a:gd name="connsiteY5" fmla="*/ 501241 h 925005"/>
                <a:gd name="connsiteX6" fmla="*/ 3546 w 960355"/>
                <a:gd name="connsiteY6" fmla="*/ 461177 h 925005"/>
                <a:gd name="connsiteX7" fmla="*/ 25934 w 960355"/>
                <a:gd name="connsiteY7" fmla="*/ 396957 h 925005"/>
                <a:gd name="connsiteX8" fmla="*/ 178531 w 960355"/>
                <a:gd name="connsiteY8" fmla="*/ 286781 h 925005"/>
                <a:gd name="connsiteX9" fmla="*/ 544409 w 960355"/>
                <a:gd name="connsiteY9" fmla="*/ 23420 h 925005"/>
                <a:gd name="connsiteX10" fmla="*/ 656352 w 960355"/>
                <a:gd name="connsiteY10" fmla="*/ 23420 h 925005"/>
                <a:gd name="connsiteX11" fmla="*/ 790095 w 960355"/>
                <a:gd name="connsiteY11" fmla="*/ 119455 h 925005"/>
                <a:gd name="connsiteX12" fmla="*/ 807770 w 960355"/>
                <a:gd name="connsiteY12" fmla="*/ 127115 h 925005"/>
                <a:gd name="connsiteX13" fmla="*/ 811894 w 960355"/>
                <a:gd name="connsiteY13" fmla="*/ 108261 h 925005"/>
                <a:gd name="connsiteX14" fmla="*/ 872579 w 960355"/>
                <a:gd name="connsiteY14" fmla="*/ 49933 h 925005"/>
                <a:gd name="connsiteX15" fmla="*/ 961545 w 960355"/>
                <a:gd name="connsiteY15" fmla="*/ 138309 h 925005"/>
                <a:gd name="connsiteX16" fmla="*/ 907340 w 960355"/>
                <a:gd name="connsiteY16" fmla="*/ 306813 h 925005"/>
                <a:gd name="connsiteX17" fmla="*/ 871401 w 960355"/>
                <a:gd name="connsiteY17" fmla="*/ 313294 h 925005"/>
                <a:gd name="connsiteX18" fmla="*/ 817197 w 960355"/>
                <a:gd name="connsiteY18" fmla="*/ 290905 h 925005"/>
                <a:gd name="connsiteX19" fmla="*/ 806592 w 960355"/>
                <a:gd name="connsiteY19" fmla="*/ 345109 h 925005"/>
                <a:gd name="connsiteX20" fmla="*/ 751798 w 960355"/>
                <a:gd name="connsiteY20" fmla="*/ 503008 h 925005"/>
                <a:gd name="connsiteX21" fmla="*/ 674027 w 960355"/>
                <a:gd name="connsiteY21" fmla="*/ 695080 h 925005"/>
                <a:gd name="connsiteX22" fmla="*/ 653406 w 960355"/>
                <a:gd name="connsiteY22" fmla="*/ 708631 h 925005"/>
                <a:gd name="connsiteX23" fmla="*/ 529679 w 960355"/>
                <a:gd name="connsiteY23" fmla="*/ 708631 h 925005"/>
                <a:gd name="connsiteX24" fmla="*/ 490794 w 960355"/>
                <a:gd name="connsiteY24" fmla="*/ 746338 h 925005"/>
                <a:gd name="connsiteX25" fmla="*/ 491383 w 960355"/>
                <a:gd name="connsiteY25" fmla="*/ 902469 h 925005"/>
                <a:gd name="connsiteX26" fmla="*/ 466637 w 960355"/>
                <a:gd name="connsiteY26" fmla="*/ 927804 h 925005"/>
                <a:gd name="connsiteX27" fmla="*/ 295777 w 960355"/>
                <a:gd name="connsiteY27" fmla="*/ 927215 h 925005"/>
                <a:gd name="connsiteX28" fmla="*/ 240394 w 960355"/>
                <a:gd name="connsiteY28" fmla="*/ 872421 h 925005"/>
                <a:gd name="connsiteX29" fmla="*/ 241573 w 960355"/>
                <a:gd name="connsiteY29" fmla="*/ 647356 h 92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60355" h="925005">
                  <a:moveTo>
                    <a:pt x="241573" y="647356"/>
                  </a:moveTo>
                  <a:cubicBezTo>
                    <a:pt x="241573" y="573709"/>
                    <a:pt x="241573" y="500063"/>
                    <a:pt x="241573" y="426416"/>
                  </a:cubicBezTo>
                  <a:cubicBezTo>
                    <a:pt x="241573" y="418167"/>
                    <a:pt x="245697" y="405794"/>
                    <a:pt x="238037" y="401670"/>
                  </a:cubicBezTo>
                  <a:cubicBezTo>
                    <a:pt x="228021" y="396368"/>
                    <a:pt x="220951" y="407562"/>
                    <a:pt x="213292" y="412865"/>
                  </a:cubicBezTo>
                  <a:cubicBezTo>
                    <a:pt x="179709" y="436432"/>
                    <a:pt x="146126" y="460588"/>
                    <a:pt x="112543" y="484744"/>
                  </a:cubicBezTo>
                  <a:cubicBezTo>
                    <a:pt x="96635" y="495938"/>
                    <a:pt x="80139" y="503008"/>
                    <a:pt x="60106" y="501241"/>
                  </a:cubicBezTo>
                  <a:cubicBezTo>
                    <a:pt x="33594" y="498884"/>
                    <a:pt x="12383" y="487101"/>
                    <a:pt x="3546" y="461177"/>
                  </a:cubicBezTo>
                  <a:cubicBezTo>
                    <a:pt x="-5881" y="434664"/>
                    <a:pt x="4135" y="412865"/>
                    <a:pt x="25934" y="396957"/>
                  </a:cubicBezTo>
                  <a:cubicBezTo>
                    <a:pt x="76603" y="359839"/>
                    <a:pt x="127862" y="323310"/>
                    <a:pt x="178531" y="286781"/>
                  </a:cubicBezTo>
                  <a:cubicBezTo>
                    <a:pt x="300490" y="198994"/>
                    <a:pt x="422449" y="111207"/>
                    <a:pt x="544409" y="23420"/>
                  </a:cubicBezTo>
                  <a:cubicBezTo>
                    <a:pt x="588008" y="-7807"/>
                    <a:pt x="612753" y="-7807"/>
                    <a:pt x="656352" y="23420"/>
                  </a:cubicBezTo>
                  <a:cubicBezTo>
                    <a:pt x="701129" y="55235"/>
                    <a:pt x="745317" y="87640"/>
                    <a:pt x="790095" y="119455"/>
                  </a:cubicBezTo>
                  <a:cubicBezTo>
                    <a:pt x="795397" y="122990"/>
                    <a:pt x="800700" y="130650"/>
                    <a:pt x="807770" y="127115"/>
                  </a:cubicBezTo>
                  <a:cubicBezTo>
                    <a:pt x="814840" y="122990"/>
                    <a:pt x="811894" y="114742"/>
                    <a:pt x="811894" y="108261"/>
                  </a:cubicBezTo>
                  <a:cubicBezTo>
                    <a:pt x="814251" y="55235"/>
                    <a:pt x="820143" y="49933"/>
                    <a:pt x="872579" y="49933"/>
                  </a:cubicBezTo>
                  <a:cubicBezTo>
                    <a:pt x="960366" y="49933"/>
                    <a:pt x="956242" y="49933"/>
                    <a:pt x="961545" y="138309"/>
                  </a:cubicBezTo>
                  <a:cubicBezTo>
                    <a:pt x="965080" y="203707"/>
                    <a:pt x="946226" y="256733"/>
                    <a:pt x="907340" y="306813"/>
                  </a:cubicBezTo>
                  <a:cubicBezTo>
                    <a:pt x="896146" y="321542"/>
                    <a:pt x="887309" y="325077"/>
                    <a:pt x="871401" y="313294"/>
                  </a:cubicBezTo>
                  <a:cubicBezTo>
                    <a:pt x="855493" y="301510"/>
                    <a:pt x="837229" y="281479"/>
                    <a:pt x="817197" y="290905"/>
                  </a:cubicBezTo>
                  <a:cubicBezTo>
                    <a:pt x="795987" y="300921"/>
                    <a:pt x="807770" y="326256"/>
                    <a:pt x="806592" y="345109"/>
                  </a:cubicBezTo>
                  <a:cubicBezTo>
                    <a:pt x="804235" y="403438"/>
                    <a:pt x="790095" y="455874"/>
                    <a:pt x="751798" y="503008"/>
                  </a:cubicBezTo>
                  <a:cubicBezTo>
                    <a:pt x="707021" y="558391"/>
                    <a:pt x="671081" y="619665"/>
                    <a:pt x="674027" y="695080"/>
                  </a:cubicBezTo>
                  <a:cubicBezTo>
                    <a:pt x="674616" y="710987"/>
                    <a:pt x="662833" y="708631"/>
                    <a:pt x="653406" y="708631"/>
                  </a:cubicBezTo>
                  <a:cubicBezTo>
                    <a:pt x="612164" y="708631"/>
                    <a:pt x="570922" y="709809"/>
                    <a:pt x="529679" y="708631"/>
                  </a:cubicBezTo>
                  <a:cubicBezTo>
                    <a:pt x="501988" y="707452"/>
                    <a:pt x="490204" y="718057"/>
                    <a:pt x="490794" y="746338"/>
                  </a:cubicBezTo>
                  <a:cubicBezTo>
                    <a:pt x="491972" y="798185"/>
                    <a:pt x="490204" y="850622"/>
                    <a:pt x="491383" y="902469"/>
                  </a:cubicBezTo>
                  <a:cubicBezTo>
                    <a:pt x="491972" y="921912"/>
                    <a:pt x="486080" y="927804"/>
                    <a:pt x="466637" y="927804"/>
                  </a:cubicBezTo>
                  <a:cubicBezTo>
                    <a:pt x="409488" y="926626"/>
                    <a:pt x="352927" y="927804"/>
                    <a:pt x="295777" y="927215"/>
                  </a:cubicBezTo>
                  <a:cubicBezTo>
                    <a:pt x="255123" y="926626"/>
                    <a:pt x="240394" y="912485"/>
                    <a:pt x="240394" y="872421"/>
                  </a:cubicBezTo>
                  <a:cubicBezTo>
                    <a:pt x="241573" y="796418"/>
                    <a:pt x="241573" y="721593"/>
                    <a:pt x="241573" y="647356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C0AE483-9427-44D7-94AF-4FFCD607A0FD}"/>
                </a:ext>
              </a:extLst>
            </p:cNvPr>
            <p:cNvSpPr/>
            <p:nvPr/>
          </p:nvSpPr>
          <p:spPr>
            <a:xfrm>
              <a:off x="9436539" y="2871963"/>
              <a:ext cx="539399" cy="768756"/>
            </a:xfrm>
            <a:custGeom>
              <a:avLst/>
              <a:gdLst>
                <a:gd name="connsiteX0" fmla="*/ 258688 w 539399"/>
                <a:gd name="connsiteY0" fmla="*/ 414051 h 768756"/>
                <a:gd name="connsiteX1" fmla="*/ 248893 w 539399"/>
                <a:gd name="connsiteY1" fmla="*/ 430769 h 768756"/>
                <a:gd name="connsiteX2" fmla="*/ 211186 w 539399"/>
                <a:gd name="connsiteY2" fmla="*/ 506183 h 768756"/>
                <a:gd name="connsiteX3" fmla="*/ 166997 w 539399"/>
                <a:gd name="connsiteY3" fmla="*/ 568636 h 768756"/>
                <a:gd name="connsiteX4" fmla="*/ 270693 w 539399"/>
                <a:gd name="connsiteY4" fmla="*/ 745978 h 768756"/>
                <a:gd name="connsiteX5" fmla="*/ 397955 w 539399"/>
                <a:gd name="connsiteY5" fmla="*/ 638159 h 768756"/>
                <a:gd name="connsiteX6" fmla="*/ 275996 w 539399"/>
                <a:gd name="connsiteY6" fmla="*/ 420753 h 768756"/>
                <a:gd name="connsiteX7" fmla="*/ 258688 w 539399"/>
                <a:gd name="connsiteY7" fmla="*/ 414051 h 768756"/>
                <a:gd name="connsiteX8" fmla="*/ 301919 w 539399"/>
                <a:gd name="connsiteY8" fmla="*/ 82 h 768756"/>
                <a:gd name="connsiteX9" fmla="*/ 323129 w 539399"/>
                <a:gd name="connsiteY9" fmla="*/ 18347 h 768756"/>
                <a:gd name="connsiteX10" fmla="*/ 371442 w 539399"/>
                <a:gd name="connsiteY10" fmla="*/ 127933 h 768756"/>
                <a:gd name="connsiteX11" fmla="*/ 400900 w 539399"/>
                <a:gd name="connsiteY11" fmla="*/ 298795 h 768756"/>
                <a:gd name="connsiteX12" fmla="*/ 408559 w 539399"/>
                <a:gd name="connsiteY12" fmla="*/ 323540 h 768756"/>
                <a:gd name="connsiteX13" fmla="*/ 450980 w 539399"/>
                <a:gd name="connsiteY13" fmla="*/ 236341 h 768756"/>
                <a:gd name="connsiteX14" fmla="*/ 461585 w 539399"/>
                <a:gd name="connsiteY14" fmla="*/ 211007 h 768756"/>
                <a:gd name="connsiteX15" fmla="*/ 484563 w 539399"/>
                <a:gd name="connsiteY15" fmla="*/ 230450 h 768756"/>
                <a:gd name="connsiteX16" fmla="*/ 521681 w 539399"/>
                <a:gd name="connsiteY16" fmla="*/ 353588 h 768756"/>
                <a:gd name="connsiteX17" fmla="*/ 534054 w 539399"/>
                <a:gd name="connsiteY17" fmla="*/ 560978 h 768756"/>
                <a:gd name="connsiteX18" fmla="*/ 237108 w 539399"/>
                <a:gd name="connsiteY18" fmla="*/ 766011 h 768756"/>
                <a:gd name="connsiteX19" fmla="*/ 33843 w 539399"/>
                <a:gd name="connsiteY19" fmla="*/ 645230 h 768756"/>
                <a:gd name="connsiteX20" fmla="*/ 20881 w 539399"/>
                <a:gd name="connsiteY20" fmla="*/ 449035 h 768756"/>
                <a:gd name="connsiteX21" fmla="*/ 72139 w 539399"/>
                <a:gd name="connsiteY21" fmla="*/ 366550 h 768756"/>
                <a:gd name="connsiteX22" fmla="*/ 125165 w 539399"/>
                <a:gd name="connsiteY22" fmla="*/ 185083 h 768756"/>
                <a:gd name="connsiteX23" fmla="*/ 125165 w 539399"/>
                <a:gd name="connsiteY23" fmla="*/ 173300 h 768756"/>
                <a:gd name="connsiteX24" fmla="*/ 164640 w 539399"/>
                <a:gd name="connsiteY24" fmla="*/ 198634 h 768756"/>
                <a:gd name="connsiteX25" fmla="*/ 207060 w 539399"/>
                <a:gd name="connsiteY25" fmla="*/ 194510 h 768756"/>
                <a:gd name="connsiteX26" fmla="*/ 291313 w 539399"/>
                <a:gd name="connsiteY26" fmla="*/ 24827 h 768756"/>
                <a:gd name="connsiteX27" fmla="*/ 301919 w 539399"/>
                <a:gd name="connsiteY27" fmla="*/ 82 h 76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39399" h="768756">
                  <a:moveTo>
                    <a:pt x="258688" y="414051"/>
                  </a:moveTo>
                  <a:cubicBezTo>
                    <a:pt x="254048" y="414861"/>
                    <a:pt x="250661" y="419575"/>
                    <a:pt x="248893" y="430769"/>
                  </a:cubicBezTo>
                  <a:cubicBezTo>
                    <a:pt x="244769" y="459638"/>
                    <a:pt x="227682" y="483205"/>
                    <a:pt x="211186" y="506183"/>
                  </a:cubicBezTo>
                  <a:cubicBezTo>
                    <a:pt x="195867" y="526805"/>
                    <a:pt x="179370" y="546837"/>
                    <a:pt x="166997" y="568636"/>
                  </a:cubicBezTo>
                  <a:cubicBezTo>
                    <a:pt x="116328" y="657012"/>
                    <a:pt x="168765" y="745978"/>
                    <a:pt x="270693" y="745978"/>
                  </a:cubicBezTo>
                  <a:cubicBezTo>
                    <a:pt x="341394" y="745978"/>
                    <a:pt x="401490" y="698844"/>
                    <a:pt x="397955" y="638159"/>
                  </a:cubicBezTo>
                  <a:cubicBezTo>
                    <a:pt x="392063" y="548015"/>
                    <a:pt x="353767" y="472600"/>
                    <a:pt x="275996" y="420753"/>
                  </a:cubicBezTo>
                  <a:cubicBezTo>
                    <a:pt x="269220" y="416334"/>
                    <a:pt x="263328" y="413241"/>
                    <a:pt x="258688" y="414051"/>
                  </a:cubicBezTo>
                  <a:close/>
                  <a:moveTo>
                    <a:pt x="301919" y="82"/>
                  </a:moveTo>
                  <a:cubicBezTo>
                    <a:pt x="311935" y="-1096"/>
                    <a:pt x="317237" y="10687"/>
                    <a:pt x="323129" y="18347"/>
                  </a:cubicBezTo>
                  <a:cubicBezTo>
                    <a:pt x="347874" y="50751"/>
                    <a:pt x="360836" y="89048"/>
                    <a:pt x="371442" y="127933"/>
                  </a:cubicBezTo>
                  <a:cubicBezTo>
                    <a:pt x="386171" y="183905"/>
                    <a:pt x="394419" y="241644"/>
                    <a:pt x="400900" y="298795"/>
                  </a:cubicBezTo>
                  <a:cubicBezTo>
                    <a:pt x="401489" y="306454"/>
                    <a:pt x="400311" y="314703"/>
                    <a:pt x="408559" y="323540"/>
                  </a:cubicBezTo>
                  <a:cubicBezTo>
                    <a:pt x="432126" y="298206"/>
                    <a:pt x="443910" y="268746"/>
                    <a:pt x="450980" y="236341"/>
                  </a:cubicBezTo>
                  <a:cubicBezTo>
                    <a:pt x="452748" y="227504"/>
                    <a:pt x="449802" y="213364"/>
                    <a:pt x="461585" y="211007"/>
                  </a:cubicBezTo>
                  <a:cubicBezTo>
                    <a:pt x="473369" y="208650"/>
                    <a:pt x="479261" y="221612"/>
                    <a:pt x="484563" y="230450"/>
                  </a:cubicBezTo>
                  <a:cubicBezTo>
                    <a:pt x="508130" y="268157"/>
                    <a:pt x="513433" y="311757"/>
                    <a:pt x="521681" y="353588"/>
                  </a:cubicBezTo>
                  <a:cubicBezTo>
                    <a:pt x="535232" y="421933"/>
                    <a:pt x="546426" y="491455"/>
                    <a:pt x="534054" y="560978"/>
                  </a:cubicBezTo>
                  <a:cubicBezTo>
                    <a:pt x="508719" y="700024"/>
                    <a:pt x="383225" y="785454"/>
                    <a:pt x="237108" y="766011"/>
                  </a:cubicBezTo>
                  <a:cubicBezTo>
                    <a:pt x="152267" y="754817"/>
                    <a:pt x="80977" y="718877"/>
                    <a:pt x="33843" y="645230"/>
                  </a:cubicBezTo>
                  <a:cubicBezTo>
                    <a:pt x="-6221" y="582777"/>
                    <a:pt x="-10934" y="516790"/>
                    <a:pt x="20881" y="449035"/>
                  </a:cubicBezTo>
                  <a:cubicBezTo>
                    <a:pt x="35021" y="419576"/>
                    <a:pt x="52696" y="392474"/>
                    <a:pt x="72139" y="366550"/>
                  </a:cubicBezTo>
                  <a:cubicBezTo>
                    <a:pt x="112792" y="312346"/>
                    <a:pt x="134003" y="253427"/>
                    <a:pt x="125165" y="185083"/>
                  </a:cubicBezTo>
                  <a:cubicBezTo>
                    <a:pt x="123397" y="182137"/>
                    <a:pt x="124576" y="178602"/>
                    <a:pt x="125165" y="173300"/>
                  </a:cubicBezTo>
                  <a:cubicBezTo>
                    <a:pt x="143430" y="176246"/>
                    <a:pt x="154624" y="187440"/>
                    <a:pt x="164640" y="198634"/>
                  </a:cubicBezTo>
                  <a:cubicBezTo>
                    <a:pt x="181726" y="217488"/>
                    <a:pt x="193509" y="211596"/>
                    <a:pt x="207060" y="194510"/>
                  </a:cubicBezTo>
                  <a:cubicBezTo>
                    <a:pt x="247124" y="143841"/>
                    <a:pt x="277762" y="88458"/>
                    <a:pt x="291313" y="24827"/>
                  </a:cubicBezTo>
                  <a:cubicBezTo>
                    <a:pt x="293081" y="15990"/>
                    <a:pt x="289546" y="1850"/>
                    <a:pt x="301919" y="82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B386F2F-096A-4BA5-928F-4DD11A2A155F}"/>
              </a:ext>
            </a:extLst>
          </p:cNvPr>
          <p:cNvGrpSpPr/>
          <p:nvPr/>
        </p:nvGrpSpPr>
        <p:grpSpPr>
          <a:xfrm>
            <a:off x="8282143" y="2977558"/>
            <a:ext cx="2514285" cy="3435183"/>
            <a:chOff x="887693" y="1531210"/>
            <a:chExt cx="3485262" cy="4761797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699461E-EAD4-4EAE-AC1C-216B487BCBDD}"/>
                </a:ext>
              </a:extLst>
            </p:cNvPr>
            <p:cNvSpPr/>
            <p:nvPr/>
          </p:nvSpPr>
          <p:spPr>
            <a:xfrm>
              <a:off x="887693" y="1531210"/>
              <a:ext cx="3485262" cy="4761797"/>
            </a:xfrm>
            <a:custGeom>
              <a:avLst/>
              <a:gdLst>
                <a:gd name="connsiteX0" fmla="*/ 1500675 w 3485262"/>
                <a:gd name="connsiteY0" fmla="*/ 0 h 4761797"/>
                <a:gd name="connsiteX1" fmla="*/ 3374396 w 3485262"/>
                <a:gd name="connsiteY1" fmla="*/ 0 h 4761797"/>
                <a:gd name="connsiteX2" fmla="*/ 3485262 w 3485262"/>
                <a:gd name="connsiteY2" fmla="*/ 110866 h 4761797"/>
                <a:gd name="connsiteX3" fmla="*/ 3485262 w 3485262"/>
                <a:gd name="connsiteY3" fmla="*/ 4650931 h 4761797"/>
                <a:gd name="connsiteX4" fmla="*/ 3374396 w 3485262"/>
                <a:gd name="connsiteY4" fmla="*/ 4761797 h 4761797"/>
                <a:gd name="connsiteX5" fmla="*/ 110866 w 3485262"/>
                <a:gd name="connsiteY5" fmla="*/ 4761797 h 4761797"/>
                <a:gd name="connsiteX6" fmla="*/ 0 w 3485262"/>
                <a:gd name="connsiteY6" fmla="*/ 4650931 h 4761797"/>
                <a:gd name="connsiteX7" fmla="*/ 0 w 3485262"/>
                <a:gd name="connsiteY7" fmla="*/ 1277936 h 4761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5262" h="4761797">
                  <a:moveTo>
                    <a:pt x="1500675" y="0"/>
                  </a:moveTo>
                  <a:lnTo>
                    <a:pt x="3374396" y="0"/>
                  </a:lnTo>
                  <a:cubicBezTo>
                    <a:pt x="3435626" y="0"/>
                    <a:pt x="3485262" y="49636"/>
                    <a:pt x="3485262" y="110866"/>
                  </a:cubicBezTo>
                  <a:lnTo>
                    <a:pt x="3485262" y="4650931"/>
                  </a:lnTo>
                  <a:cubicBezTo>
                    <a:pt x="3485262" y="4712161"/>
                    <a:pt x="3435626" y="4761797"/>
                    <a:pt x="3374396" y="4761797"/>
                  </a:cubicBezTo>
                  <a:lnTo>
                    <a:pt x="110866" y="4761797"/>
                  </a:lnTo>
                  <a:cubicBezTo>
                    <a:pt x="49636" y="4761797"/>
                    <a:pt x="0" y="4712161"/>
                    <a:pt x="0" y="4650931"/>
                  </a:cubicBezTo>
                  <a:lnTo>
                    <a:pt x="0" y="12779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DA22B0E2-2DE8-4074-8B12-4C4B8D3CB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1353" y="1567539"/>
              <a:ext cx="1454562" cy="1277937"/>
            </a:xfrm>
            <a:prstGeom prst="rect">
              <a:avLst/>
            </a:prstGeom>
          </p:spPr>
        </p:pic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70F4AA2F-7EBE-4F48-AF24-AEDC8157C163}"/>
                </a:ext>
              </a:extLst>
            </p:cNvPr>
            <p:cNvSpPr/>
            <p:nvPr/>
          </p:nvSpPr>
          <p:spPr>
            <a:xfrm>
              <a:off x="2618946" y="1982695"/>
              <a:ext cx="1371600" cy="1369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118E93E6-EDB3-4A6B-8B2E-08CEE1CE6AED}"/>
                </a:ext>
              </a:extLst>
            </p:cNvPr>
            <p:cNvSpPr/>
            <p:nvPr/>
          </p:nvSpPr>
          <p:spPr>
            <a:xfrm>
              <a:off x="2618946" y="2242875"/>
              <a:ext cx="1371600" cy="1369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3AE95B03-8750-4FD4-9505-149A97E55B33}"/>
                </a:ext>
              </a:extLst>
            </p:cNvPr>
            <p:cNvSpPr/>
            <p:nvPr/>
          </p:nvSpPr>
          <p:spPr>
            <a:xfrm>
              <a:off x="2618946" y="2503055"/>
              <a:ext cx="1371600" cy="1369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F6AC444-349B-446F-B16A-D5E4ECC3C6BA}"/>
                </a:ext>
              </a:extLst>
            </p:cNvPr>
            <p:cNvSpPr txBox="1"/>
            <p:nvPr/>
          </p:nvSpPr>
          <p:spPr>
            <a:xfrm flipH="1">
              <a:off x="950830" y="2878285"/>
              <a:ext cx="3358988" cy="5546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CONTRACT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6AA4163-97C3-42F8-86D3-04C61B618882}"/>
                </a:ext>
              </a:extLst>
            </p:cNvPr>
            <p:cNvGrpSpPr/>
            <p:nvPr/>
          </p:nvGrpSpPr>
          <p:grpSpPr>
            <a:xfrm>
              <a:off x="1395884" y="3516909"/>
              <a:ext cx="2468880" cy="517794"/>
              <a:chOff x="1586384" y="3455578"/>
              <a:chExt cx="2468880" cy="517794"/>
            </a:xfrm>
          </p:grpSpPr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F5019F92-8102-4613-9044-324190E7FCDD}"/>
                  </a:ext>
                </a:extLst>
              </p:cNvPr>
              <p:cNvSpPr/>
              <p:nvPr/>
            </p:nvSpPr>
            <p:spPr>
              <a:xfrm>
                <a:off x="1586384" y="3455578"/>
                <a:ext cx="2468880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D77DECBE-B03C-44E5-B25D-282555DED771}"/>
                  </a:ext>
                </a:extLst>
              </p:cNvPr>
              <p:cNvSpPr/>
              <p:nvPr/>
            </p:nvSpPr>
            <p:spPr>
              <a:xfrm>
                <a:off x="1586384" y="3668755"/>
                <a:ext cx="2468880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CE90C80C-AF10-4D8A-807D-AEA779A5450C}"/>
                  </a:ext>
                </a:extLst>
              </p:cNvPr>
              <p:cNvSpPr/>
              <p:nvPr/>
            </p:nvSpPr>
            <p:spPr>
              <a:xfrm>
                <a:off x="1586384" y="3881932"/>
                <a:ext cx="2468880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A1A2971-5035-426D-9DBA-C755472AA5A7}"/>
                </a:ext>
              </a:extLst>
            </p:cNvPr>
            <p:cNvGrpSpPr/>
            <p:nvPr/>
          </p:nvGrpSpPr>
          <p:grpSpPr>
            <a:xfrm>
              <a:off x="1395884" y="4208237"/>
              <a:ext cx="2468880" cy="517794"/>
              <a:chOff x="1586384" y="3455578"/>
              <a:chExt cx="2468880" cy="517794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18436250-36D4-45E6-B1A9-EF40E85BCA5F}"/>
                  </a:ext>
                </a:extLst>
              </p:cNvPr>
              <p:cNvSpPr/>
              <p:nvPr/>
            </p:nvSpPr>
            <p:spPr>
              <a:xfrm>
                <a:off x="1586384" y="3455578"/>
                <a:ext cx="2468880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3F808099-DC2A-4BFF-9B5F-D148DD6A6760}"/>
                  </a:ext>
                </a:extLst>
              </p:cNvPr>
              <p:cNvSpPr/>
              <p:nvPr/>
            </p:nvSpPr>
            <p:spPr>
              <a:xfrm>
                <a:off x="1586384" y="3668755"/>
                <a:ext cx="2468880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4CB3DC22-F41B-411F-AA8F-B43B2369F9D1}"/>
                  </a:ext>
                </a:extLst>
              </p:cNvPr>
              <p:cNvSpPr/>
              <p:nvPr/>
            </p:nvSpPr>
            <p:spPr>
              <a:xfrm>
                <a:off x="1586384" y="3881932"/>
                <a:ext cx="2468880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C9C8888-729F-41BB-9940-95830D1069B6}"/>
                </a:ext>
              </a:extLst>
            </p:cNvPr>
            <p:cNvGrpSpPr/>
            <p:nvPr/>
          </p:nvGrpSpPr>
          <p:grpSpPr>
            <a:xfrm>
              <a:off x="1395884" y="4899565"/>
              <a:ext cx="2468880" cy="517794"/>
              <a:chOff x="1586384" y="3455578"/>
              <a:chExt cx="2468880" cy="517794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62D424E9-2DA8-4D91-97CE-42429EBD9A4E}"/>
                  </a:ext>
                </a:extLst>
              </p:cNvPr>
              <p:cNvSpPr/>
              <p:nvPr/>
            </p:nvSpPr>
            <p:spPr>
              <a:xfrm>
                <a:off x="1586384" y="3455578"/>
                <a:ext cx="2468880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D834925A-1495-4386-92E3-747687D01109}"/>
                  </a:ext>
                </a:extLst>
              </p:cNvPr>
              <p:cNvSpPr/>
              <p:nvPr/>
            </p:nvSpPr>
            <p:spPr>
              <a:xfrm>
                <a:off x="1586384" y="3668755"/>
                <a:ext cx="2468880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1AC4470-5C80-4CB9-B7A5-CFB39F9DB744}"/>
                  </a:ext>
                </a:extLst>
              </p:cNvPr>
              <p:cNvSpPr/>
              <p:nvPr/>
            </p:nvSpPr>
            <p:spPr>
              <a:xfrm>
                <a:off x="1586384" y="3881932"/>
                <a:ext cx="2468880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37DEC1B-A51B-47D8-BAC4-B2F3EFFE3EE0}"/>
                </a:ext>
              </a:extLst>
            </p:cNvPr>
            <p:cNvSpPr/>
            <p:nvPr/>
          </p:nvSpPr>
          <p:spPr>
            <a:xfrm>
              <a:off x="2327121" y="5591884"/>
              <a:ext cx="1452183" cy="288616"/>
            </a:xfrm>
            <a:custGeom>
              <a:avLst/>
              <a:gdLst/>
              <a:ahLst/>
              <a:cxnLst/>
              <a:rect l="l" t="t" r="r" b="b"/>
              <a:pathLst>
                <a:path w="1452183" h="288616">
                  <a:moveTo>
                    <a:pt x="313084" y="200521"/>
                  </a:moveTo>
                  <a:cubicBezTo>
                    <a:pt x="309105" y="207195"/>
                    <a:pt x="305927" y="213354"/>
                    <a:pt x="303549" y="218999"/>
                  </a:cubicBezTo>
                  <a:cubicBezTo>
                    <a:pt x="301172" y="224644"/>
                    <a:pt x="299672" y="229966"/>
                    <a:pt x="299049" y="234963"/>
                  </a:cubicBezTo>
                  <a:cubicBezTo>
                    <a:pt x="298484" y="239808"/>
                    <a:pt x="298777" y="244444"/>
                    <a:pt x="299927" y="248870"/>
                  </a:cubicBezTo>
                  <a:cubicBezTo>
                    <a:pt x="301077" y="253296"/>
                    <a:pt x="302818" y="257702"/>
                    <a:pt x="305151" y="262090"/>
                  </a:cubicBezTo>
                  <a:cubicBezTo>
                    <a:pt x="314845" y="255588"/>
                    <a:pt x="322535" y="247028"/>
                    <a:pt x="328223" y="236411"/>
                  </a:cubicBezTo>
                  <a:cubicBezTo>
                    <a:pt x="333911" y="225794"/>
                    <a:pt x="336188" y="214643"/>
                    <a:pt x="335053" y="202959"/>
                  </a:cubicBezTo>
                  <a:cubicBezTo>
                    <a:pt x="330324" y="203296"/>
                    <a:pt x="326357" y="203308"/>
                    <a:pt x="323153" y="202997"/>
                  </a:cubicBezTo>
                  <a:cubicBezTo>
                    <a:pt x="319950" y="202686"/>
                    <a:pt x="316593" y="201861"/>
                    <a:pt x="313084" y="200521"/>
                  </a:cubicBezTo>
                  <a:close/>
                  <a:moveTo>
                    <a:pt x="1038810" y="135027"/>
                  </a:moveTo>
                  <a:cubicBezTo>
                    <a:pt x="1035947" y="135363"/>
                    <a:pt x="1031922" y="137052"/>
                    <a:pt x="1026735" y="140094"/>
                  </a:cubicBezTo>
                  <a:cubicBezTo>
                    <a:pt x="1021548" y="143136"/>
                    <a:pt x="1017752" y="145511"/>
                    <a:pt x="1015345" y="147219"/>
                  </a:cubicBezTo>
                  <a:cubicBezTo>
                    <a:pt x="1009759" y="151365"/>
                    <a:pt x="1004705" y="155950"/>
                    <a:pt x="1000185" y="160973"/>
                  </a:cubicBezTo>
                  <a:cubicBezTo>
                    <a:pt x="995665" y="165996"/>
                    <a:pt x="991373" y="171266"/>
                    <a:pt x="987310" y="176784"/>
                  </a:cubicBezTo>
                  <a:cubicBezTo>
                    <a:pt x="996147" y="176124"/>
                    <a:pt x="1004680" y="177139"/>
                    <a:pt x="1012908" y="179829"/>
                  </a:cubicBezTo>
                  <a:lnTo>
                    <a:pt x="1034544" y="154229"/>
                  </a:lnTo>
                  <a:cubicBezTo>
                    <a:pt x="1036328" y="152083"/>
                    <a:pt x="1038016" y="149746"/>
                    <a:pt x="1039610" y="147219"/>
                  </a:cubicBezTo>
                  <a:cubicBezTo>
                    <a:pt x="1041203" y="144691"/>
                    <a:pt x="1042054" y="142050"/>
                    <a:pt x="1042162" y="139294"/>
                  </a:cubicBezTo>
                  <a:cubicBezTo>
                    <a:pt x="1042175" y="138183"/>
                    <a:pt x="1041921" y="137205"/>
                    <a:pt x="1041400" y="136360"/>
                  </a:cubicBezTo>
                  <a:cubicBezTo>
                    <a:pt x="1040880" y="135516"/>
                    <a:pt x="1040016" y="135071"/>
                    <a:pt x="1038810" y="135027"/>
                  </a:cubicBezTo>
                  <a:close/>
                  <a:moveTo>
                    <a:pt x="468441" y="128931"/>
                  </a:moveTo>
                  <a:cubicBezTo>
                    <a:pt x="463069" y="131972"/>
                    <a:pt x="457278" y="135338"/>
                    <a:pt x="451068" y="139027"/>
                  </a:cubicBezTo>
                  <a:cubicBezTo>
                    <a:pt x="444857" y="142717"/>
                    <a:pt x="439371" y="146768"/>
                    <a:pt x="434609" y="151181"/>
                  </a:cubicBezTo>
                  <a:cubicBezTo>
                    <a:pt x="431154" y="154693"/>
                    <a:pt x="428233" y="159023"/>
                    <a:pt x="425846" y="164173"/>
                  </a:cubicBezTo>
                  <a:cubicBezTo>
                    <a:pt x="423458" y="169323"/>
                    <a:pt x="422213" y="174340"/>
                    <a:pt x="422112" y="179223"/>
                  </a:cubicBezTo>
                  <a:cubicBezTo>
                    <a:pt x="422194" y="183573"/>
                    <a:pt x="423477" y="186608"/>
                    <a:pt x="425960" y="188329"/>
                  </a:cubicBezTo>
                  <a:cubicBezTo>
                    <a:pt x="428443" y="190050"/>
                    <a:pt x="431630" y="190875"/>
                    <a:pt x="435523" y="190805"/>
                  </a:cubicBezTo>
                  <a:cubicBezTo>
                    <a:pt x="440463" y="190697"/>
                    <a:pt x="444756" y="189465"/>
                    <a:pt x="448401" y="187109"/>
                  </a:cubicBezTo>
                  <a:cubicBezTo>
                    <a:pt x="452046" y="184754"/>
                    <a:pt x="455576" y="181922"/>
                    <a:pt x="458992" y="178613"/>
                  </a:cubicBezTo>
                  <a:cubicBezTo>
                    <a:pt x="457907" y="176219"/>
                    <a:pt x="457030" y="173921"/>
                    <a:pt x="456364" y="171717"/>
                  </a:cubicBezTo>
                  <a:cubicBezTo>
                    <a:pt x="455697" y="169514"/>
                    <a:pt x="455354" y="167139"/>
                    <a:pt x="455335" y="164592"/>
                  </a:cubicBezTo>
                  <a:cubicBezTo>
                    <a:pt x="455519" y="159174"/>
                    <a:pt x="456742" y="153789"/>
                    <a:pt x="459004" y="148438"/>
                  </a:cubicBezTo>
                  <a:cubicBezTo>
                    <a:pt x="461265" y="143087"/>
                    <a:pt x="463459" y="138583"/>
                    <a:pt x="465585" y="134925"/>
                  </a:cubicBezTo>
                  <a:cubicBezTo>
                    <a:pt x="467711" y="131268"/>
                    <a:pt x="468663" y="129269"/>
                    <a:pt x="468441" y="128931"/>
                  </a:cubicBezTo>
                  <a:close/>
                  <a:moveTo>
                    <a:pt x="887924" y="126896"/>
                  </a:moveTo>
                  <a:cubicBezTo>
                    <a:pt x="864083" y="134338"/>
                    <a:pt x="846304" y="141371"/>
                    <a:pt x="834586" y="147997"/>
                  </a:cubicBezTo>
                  <a:cubicBezTo>
                    <a:pt x="822867" y="154623"/>
                    <a:pt x="815179" y="160842"/>
                    <a:pt x="811521" y="166652"/>
                  </a:cubicBezTo>
                  <a:cubicBezTo>
                    <a:pt x="807862" y="172462"/>
                    <a:pt x="806202" y="177865"/>
                    <a:pt x="806541" y="182860"/>
                  </a:cubicBezTo>
                  <a:cubicBezTo>
                    <a:pt x="806642" y="183841"/>
                    <a:pt x="807125" y="185166"/>
                    <a:pt x="807990" y="186834"/>
                  </a:cubicBezTo>
                  <a:cubicBezTo>
                    <a:pt x="808854" y="188502"/>
                    <a:pt x="810404" y="189216"/>
                    <a:pt x="812641" y="188976"/>
                  </a:cubicBezTo>
                  <a:cubicBezTo>
                    <a:pt x="814381" y="188965"/>
                    <a:pt x="817374" y="188002"/>
                    <a:pt x="821620" y="186088"/>
                  </a:cubicBezTo>
                  <a:cubicBezTo>
                    <a:pt x="825866" y="184174"/>
                    <a:pt x="833125" y="178930"/>
                    <a:pt x="843397" y="170356"/>
                  </a:cubicBezTo>
                  <a:cubicBezTo>
                    <a:pt x="853669" y="161782"/>
                    <a:pt x="868714" y="147499"/>
                    <a:pt x="888533" y="127508"/>
                  </a:cubicBezTo>
                  <a:close/>
                  <a:moveTo>
                    <a:pt x="1293856" y="106071"/>
                  </a:moveTo>
                  <a:cubicBezTo>
                    <a:pt x="1296680" y="106007"/>
                    <a:pt x="1299562" y="106591"/>
                    <a:pt x="1302501" y="107823"/>
                  </a:cubicBezTo>
                  <a:cubicBezTo>
                    <a:pt x="1305440" y="109055"/>
                    <a:pt x="1307027" y="111316"/>
                    <a:pt x="1307261" y="114605"/>
                  </a:cubicBezTo>
                  <a:cubicBezTo>
                    <a:pt x="1306968" y="119871"/>
                    <a:pt x="1304203" y="125900"/>
                    <a:pt x="1298967" y="132690"/>
                  </a:cubicBezTo>
                  <a:cubicBezTo>
                    <a:pt x="1293731" y="139480"/>
                    <a:pt x="1287785" y="145915"/>
                    <a:pt x="1281127" y="151994"/>
                  </a:cubicBezTo>
                  <a:cubicBezTo>
                    <a:pt x="1274469" y="158073"/>
                    <a:pt x="1268860" y="162679"/>
                    <a:pt x="1264302" y="165812"/>
                  </a:cubicBezTo>
                  <a:cubicBezTo>
                    <a:pt x="1263032" y="172079"/>
                    <a:pt x="1263667" y="176842"/>
                    <a:pt x="1266206" y="180099"/>
                  </a:cubicBezTo>
                  <a:cubicBezTo>
                    <a:pt x="1268745" y="183357"/>
                    <a:pt x="1273493" y="184995"/>
                    <a:pt x="1280450" y="185014"/>
                  </a:cubicBezTo>
                  <a:cubicBezTo>
                    <a:pt x="1288593" y="184525"/>
                    <a:pt x="1296451" y="181464"/>
                    <a:pt x="1304024" y="175832"/>
                  </a:cubicBezTo>
                  <a:cubicBezTo>
                    <a:pt x="1311597" y="170199"/>
                    <a:pt x="1318465" y="164929"/>
                    <a:pt x="1324628" y="160020"/>
                  </a:cubicBezTo>
                  <a:lnTo>
                    <a:pt x="1327370" y="171603"/>
                  </a:lnTo>
                  <a:cubicBezTo>
                    <a:pt x="1322697" y="177424"/>
                    <a:pt x="1316878" y="183723"/>
                    <a:pt x="1309913" y="190500"/>
                  </a:cubicBezTo>
                  <a:cubicBezTo>
                    <a:pt x="1302949" y="197277"/>
                    <a:pt x="1295460" y="203122"/>
                    <a:pt x="1287446" y="208037"/>
                  </a:cubicBezTo>
                  <a:cubicBezTo>
                    <a:pt x="1279432" y="212951"/>
                    <a:pt x="1271514" y="215526"/>
                    <a:pt x="1263692" y="215761"/>
                  </a:cubicBezTo>
                  <a:cubicBezTo>
                    <a:pt x="1257710" y="215601"/>
                    <a:pt x="1252782" y="213620"/>
                    <a:pt x="1248910" y="209819"/>
                  </a:cubicBezTo>
                  <a:cubicBezTo>
                    <a:pt x="1245037" y="206017"/>
                    <a:pt x="1242164" y="201352"/>
                    <a:pt x="1240288" y="195825"/>
                  </a:cubicBezTo>
                  <a:cubicBezTo>
                    <a:pt x="1238413" y="190297"/>
                    <a:pt x="1237481" y="184865"/>
                    <a:pt x="1237490" y="179528"/>
                  </a:cubicBezTo>
                  <a:cubicBezTo>
                    <a:pt x="1237847" y="166914"/>
                    <a:pt x="1241364" y="155057"/>
                    <a:pt x="1248041" y="143956"/>
                  </a:cubicBezTo>
                  <a:cubicBezTo>
                    <a:pt x="1254717" y="132856"/>
                    <a:pt x="1262410" y="123821"/>
                    <a:pt x="1271117" y="116852"/>
                  </a:cubicBezTo>
                  <a:cubicBezTo>
                    <a:pt x="1279825" y="109883"/>
                    <a:pt x="1287404" y="106289"/>
                    <a:pt x="1293856" y="106071"/>
                  </a:cubicBezTo>
                  <a:close/>
                  <a:moveTo>
                    <a:pt x="484291" y="95708"/>
                  </a:moveTo>
                  <a:cubicBezTo>
                    <a:pt x="487923" y="95517"/>
                    <a:pt x="491555" y="96279"/>
                    <a:pt x="495188" y="97994"/>
                  </a:cubicBezTo>
                  <a:cubicBezTo>
                    <a:pt x="498820" y="99708"/>
                    <a:pt x="500776" y="102604"/>
                    <a:pt x="501055" y="106680"/>
                  </a:cubicBezTo>
                  <a:cubicBezTo>
                    <a:pt x="500972" y="108909"/>
                    <a:pt x="500223" y="110624"/>
                    <a:pt x="498807" y="111824"/>
                  </a:cubicBezTo>
                  <a:cubicBezTo>
                    <a:pt x="497391" y="113024"/>
                    <a:pt x="495803" y="114053"/>
                    <a:pt x="494045" y="114910"/>
                  </a:cubicBezTo>
                  <a:cubicBezTo>
                    <a:pt x="498502" y="116155"/>
                    <a:pt x="501474" y="118314"/>
                    <a:pt x="502960" y="121387"/>
                  </a:cubicBezTo>
                  <a:cubicBezTo>
                    <a:pt x="504446" y="124460"/>
                    <a:pt x="505132" y="128296"/>
                    <a:pt x="505017" y="132893"/>
                  </a:cubicBezTo>
                  <a:cubicBezTo>
                    <a:pt x="504884" y="139516"/>
                    <a:pt x="503627" y="145701"/>
                    <a:pt x="501245" y="151448"/>
                  </a:cubicBezTo>
                  <a:cubicBezTo>
                    <a:pt x="498864" y="157195"/>
                    <a:pt x="496159" y="162999"/>
                    <a:pt x="493130" y="168860"/>
                  </a:cubicBezTo>
                  <a:cubicBezTo>
                    <a:pt x="499715" y="169691"/>
                    <a:pt x="505443" y="168180"/>
                    <a:pt x="510313" y="164326"/>
                  </a:cubicBezTo>
                  <a:cubicBezTo>
                    <a:pt x="515184" y="160471"/>
                    <a:pt x="519921" y="156598"/>
                    <a:pt x="524525" y="152705"/>
                  </a:cubicBezTo>
                  <a:lnTo>
                    <a:pt x="527573" y="165507"/>
                  </a:lnTo>
                  <a:cubicBezTo>
                    <a:pt x="520905" y="174136"/>
                    <a:pt x="513742" y="180423"/>
                    <a:pt x="506084" y="184366"/>
                  </a:cubicBezTo>
                  <a:cubicBezTo>
                    <a:pt x="498426" y="188310"/>
                    <a:pt x="489130" y="190253"/>
                    <a:pt x="478195" y="190196"/>
                  </a:cubicBezTo>
                  <a:cubicBezTo>
                    <a:pt x="471839" y="196871"/>
                    <a:pt x="464816" y="202310"/>
                    <a:pt x="457126" y="206513"/>
                  </a:cubicBezTo>
                  <a:cubicBezTo>
                    <a:pt x="449436" y="210716"/>
                    <a:pt x="440812" y="212884"/>
                    <a:pt x="431256" y="213017"/>
                  </a:cubicBezTo>
                  <a:cubicBezTo>
                    <a:pt x="423083" y="212936"/>
                    <a:pt x="415979" y="209143"/>
                    <a:pt x="409942" y="201641"/>
                  </a:cubicBezTo>
                  <a:cubicBezTo>
                    <a:pt x="403906" y="194138"/>
                    <a:pt x="400457" y="183414"/>
                    <a:pt x="399595" y="169469"/>
                  </a:cubicBezTo>
                  <a:cubicBezTo>
                    <a:pt x="399416" y="158153"/>
                    <a:pt x="401826" y="148400"/>
                    <a:pt x="406822" y="140208"/>
                  </a:cubicBezTo>
                  <a:cubicBezTo>
                    <a:pt x="411819" y="132017"/>
                    <a:pt x="418642" y="124702"/>
                    <a:pt x="427293" y="118263"/>
                  </a:cubicBezTo>
                  <a:cubicBezTo>
                    <a:pt x="435707" y="111513"/>
                    <a:pt x="444940" y="106191"/>
                    <a:pt x="454992" y="102299"/>
                  </a:cubicBezTo>
                  <a:cubicBezTo>
                    <a:pt x="465044" y="98406"/>
                    <a:pt x="474810" y="96209"/>
                    <a:pt x="484291" y="95708"/>
                  </a:cubicBezTo>
                  <a:close/>
                  <a:moveTo>
                    <a:pt x="1424751" y="93879"/>
                  </a:moveTo>
                  <a:cubicBezTo>
                    <a:pt x="1429457" y="93891"/>
                    <a:pt x="1432924" y="95085"/>
                    <a:pt x="1435153" y="97460"/>
                  </a:cubicBezTo>
                  <a:cubicBezTo>
                    <a:pt x="1437382" y="99835"/>
                    <a:pt x="1438486" y="103315"/>
                    <a:pt x="1438467" y="107900"/>
                  </a:cubicBezTo>
                  <a:cubicBezTo>
                    <a:pt x="1438221" y="113674"/>
                    <a:pt x="1436038" y="119634"/>
                    <a:pt x="1431920" y="125781"/>
                  </a:cubicBezTo>
                  <a:cubicBezTo>
                    <a:pt x="1427801" y="131928"/>
                    <a:pt x="1423225" y="137143"/>
                    <a:pt x="1418192" y="141428"/>
                  </a:cubicBezTo>
                  <a:cubicBezTo>
                    <a:pt x="1413160" y="145712"/>
                    <a:pt x="1409148" y="147947"/>
                    <a:pt x="1406159" y="148133"/>
                  </a:cubicBezTo>
                  <a:cubicBezTo>
                    <a:pt x="1402679" y="147936"/>
                    <a:pt x="1400113" y="146425"/>
                    <a:pt x="1398462" y="143599"/>
                  </a:cubicBezTo>
                  <a:cubicBezTo>
                    <a:pt x="1396811" y="140774"/>
                    <a:pt x="1395922" y="137814"/>
                    <a:pt x="1395795" y="134722"/>
                  </a:cubicBezTo>
                  <a:lnTo>
                    <a:pt x="1370192" y="153924"/>
                  </a:lnTo>
                  <a:cubicBezTo>
                    <a:pt x="1366751" y="156274"/>
                    <a:pt x="1363880" y="158814"/>
                    <a:pt x="1361582" y="161544"/>
                  </a:cubicBezTo>
                  <a:cubicBezTo>
                    <a:pt x="1359283" y="164275"/>
                    <a:pt x="1358089" y="167729"/>
                    <a:pt x="1358000" y="171908"/>
                  </a:cubicBezTo>
                  <a:cubicBezTo>
                    <a:pt x="1357975" y="175660"/>
                    <a:pt x="1359854" y="179280"/>
                    <a:pt x="1363639" y="182766"/>
                  </a:cubicBezTo>
                  <a:cubicBezTo>
                    <a:pt x="1367423" y="186252"/>
                    <a:pt x="1373266" y="188119"/>
                    <a:pt x="1381165" y="188367"/>
                  </a:cubicBezTo>
                  <a:cubicBezTo>
                    <a:pt x="1388962" y="188188"/>
                    <a:pt x="1396905" y="186175"/>
                    <a:pt x="1404996" y="182327"/>
                  </a:cubicBezTo>
                  <a:cubicBezTo>
                    <a:pt x="1413086" y="178480"/>
                    <a:pt x="1420872" y="173870"/>
                    <a:pt x="1428353" y="168498"/>
                  </a:cubicBezTo>
                  <a:cubicBezTo>
                    <a:pt x="1435833" y="163127"/>
                    <a:pt x="1442558" y="158066"/>
                    <a:pt x="1448526" y="153315"/>
                  </a:cubicBezTo>
                  <a:lnTo>
                    <a:pt x="1452183" y="165202"/>
                  </a:lnTo>
                  <a:cubicBezTo>
                    <a:pt x="1445858" y="172056"/>
                    <a:pt x="1438189" y="179307"/>
                    <a:pt x="1429177" y="186957"/>
                  </a:cubicBezTo>
                  <a:cubicBezTo>
                    <a:pt x="1420164" y="194607"/>
                    <a:pt x="1410576" y="201156"/>
                    <a:pt x="1400412" y="206604"/>
                  </a:cubicBezTo>
                  <a:cubicBezTo>
                    <a:pt x="1390249" y="212052"/>
                    <a:pt x="1380277" y="214901"/>
                    <a:pt x="1370497" y="215151"/>
                  </a:cubicBezTo>
                  <a:cubicBezTo>
                    <a:pt x="1358791" y="214708"/>
                    <a:pt x="1350075" y="210116"/>
                    <a:pt x="1344348" y="201375"/>
                  </a:cubicBezTo>
                  <a:cubicBezTo>
                    <a:pt x="1338622" y="192635"/>
                    <a:pt x="1335768" y="182406"/>
                    <a:pt x="1335788" y="170688"/>
                  </a:cubicBezTo>
                  <a:cubicBezTo>
                    <a:pt x="1335756" y="158338"/>
                    <a:pt x="1338102" y="148673"/>
                    <a:pt x="1342826" y="141694"/>
                  </a:cubicBezTo>
                  <a:cubicBezTo>
                    <a:pt x="1347550" y="134716"/>
                    <a:pt x="1354843" y="127718"/>
                    <a:pt x="1364706" y="120701"/>
                  </a:cubicBezTo>
                  <a:cubicBezTo>
                    <a:pt x="1369449" y="117108"/>
                    <a:pt x="1375406" y="113254"/>
                    <a:pt x="1382576" y="109141"/>
                  </a:cubicBezTo>
                  <a:cubicBezTo>
                    <a:pt x="1389746" y="105028"/>
                    <a:pt x="1397103" y="101491"/>
                    <a:pt x="1404646" y="98530"/>
                  </a:cubicBezTo>
                  <a:cubicBezTo>
                    <a:pt x="1412189" y="95568"/>
                    <a:pt x="1418891" y="94018"/>
                    <a:pt x="1424751" y="93879"/>
                  </a:cubicBezTo>
                  <a:close/>
                  <a:moveTo>
                    <a:pt x="1324635" y="63399"/>
                  </a:moveTo>
                  <a:cubicBezTo>
                    <a:pt x="1327451" y="63450"/>
                    <a:pt x="1329811" y="64339"/>
                    <a:pt x="1331714" y="66066"/>
                  </a:cubicBezTo>
                  <a:cubicBezTo>
                    <a:pt x="1333617" y="67793"/>
                    <a:pt x="1334607" y="70054"/>
                    <a:pt x="1334683" y="72848"/>
                  </a:cubicBezTo>
                  <a:cubicBezTo>
                    <a:pt x="1334486" y="79312"/>
                    <a:pt x="1332063" y="85357"/>
                    <a:pt x="1327413" y="90983"/>
                  </a:cubicBezTo>
                  <a:cubicBezTo>
                    <a:pt x="1322764" y="96609"/>
                    <a:pt x="1317068" y="99606"/>
                    <a:pt x="1310324" y="99975"/>
                  </a:cubicBezTo>
                  <a:cubicBezTo>
                    <a:pt x="1306620" y="99886"/>
                    <a:pt x="1303676" y="98616"/>
                    <a:pt x="1301494" y="96165"/>
                  </a:cubicBezTo>
                  <a:cubicBezTo>
                    <a:pt x="1299312" y="93714"/>
                    <a:pt x="1298196" y="90615"/>
                    <a:pt x="1298145" y="86868"/>
                  </a:cubicBezTo>
                  <a:cubicBezTo>
                    <a:pt x="1298507" y="80423"/>
                    <a:pt x="1301437" y="74949"/>
                    <a:pt x="1306937" y="70447"/>
                  </a:cubicBezTo>
                  <a:cubicBezTo>
                    <a:pt x="1312437" y="65945"/>
                    <a:pt x="1318336" y="63596"/>
                    <a:pt x="1324635" y="63399"/>
                  </a:cubicBezTo>
                  <a:close/>
                  <a:moveTo>
                    <a:pt x="1038505" y="62180"/>
                  </a:moveTo>
                  <a:cubicBezTo>
                    <a:pt x="1040956" y="62122"/>
                    <a:pt x="1043826" y="62618"/>
                    <a:pt x="1047114" y="63665"/>
                  </a:cubicBezTo>
                  <a:cubicBezTo>
                    <a:pt x="1050403" y="64713"/>
                    <a:pt x="1052206" y="66656"/>
                    <a:pt x="1052523" y="69495"/>
                  </a:cubicBezTo>
                  <a:cubicBezTo>
                    <a:pt x="1052358" y="71837"/>
                    <a:pt x="1050928" y="74738"/>
                    <a:pt x="1048234" y="78199"/>
                  </a:cubicBezTo>
                  <a:cubicBezTo>
                    <a:pt x="1045541" y="81659"/>
                    <a:pt x="1042576" y="85034"/>
                    <a:pt x="1039340" y="88325"/>
                  </a:cubicBezTo>
                  <a:cubicBezTo>
                    <a:pt x="1036105" y="91615"/>
                    <a:pt x="1033592" y="94178"/>
                    <a:pt x="1031801" y="96012"/>
                  </a:cubicBezTo>
                  <a:cubicBezTo>
                    <a:pt x="1026570" y="101454"/>
                    <a:pt x="1021719" y="107106"/>
                    <a:pt x="1017250" y="112967"/>
                  </a:cubicBezTo>
                  <a:cubicBezTo>
                    <a:pt x="1012781" y="118828"/>
                    <a:pt x="1008997" y="125165"/>
                    <a:pt x="1005899" y="131979"/>
                  </a:cubicBezTo>
                  <a:lnTo>
                    <a:pt x="1006508" y="132588"/>
                  </a:lnTo>
                  <a:cubicBezTo>
                    <a:pt x="1011073" y="129249"/>
                    <a:pt x="1017010" y="125294"/>
                    <a:pt x="1024318" y="120724"/>
                  </a:cubicBezTo>
                  <a:cubicBezTo>
                    <a:pt x="1031626" y="116154"/>
                    <a:pt x="1039120" y="112108"/>
                    <a:pt x="1046801" y="108588"/>
                  </a:cubicBezTo>
                  <a:cubicBezTo>
                    <a:pt x="1054481" y="105068"/>
                    <a:pt x="1061163" y="103213"/>
                    <a:pt x="1066846" y="103023"/>
                  </a:cubicBezTo>
                  <a:cubicBezTo>
                    <a:pt x="1070979" y="103124"/>
                    <a:pt x="1074140" y="104521"/>
                    <a:pt x="1076331" y="107214"/>
                  </a:cubicBezTo>
                  <a:cubicBezTo>
                    <a:pt x="1078521" y="109906"/>
                    <a:pt x="1079626" y="113284"/>
                    <a:pt x="1079645" y="117348"/>
                  </a:cubicBezTo>
                  <a:cubicBezTo>
                    <a:pt x="1079721" y="125629"/>
                    <a:pt x="1075759" y="135281"/>
                    <a:pt x="1067760" y="146304"/>
                  </a:cubicBezTo>
                  <a:cubicBezTo>
                    <a:pt x="1059761" y="157328"/>
                    <a:pt x="1047266" y="170333"/>
                    <a:pt x="1030278" y="185319"/>
                  </a:cubicBezTo>
                  <a:cubicBezTo>
                    <a:pt x="1038725" y="186029"/>
                    <a:pt x="1045802" y="185690"/>
                    <a:pt x="1051507" y="184302"/>
                  </a:cubicBezTo>
                  <a:cubicBezTo>
                    <a:pt x="1057213" y="182913"/>
                    <a:pt x="1063273" y="179865"/>
                    <a:pt x="1069690" y="175158"/>
                  </a:cubicBezTo>
                  <a:cubicBezTo>
                    <a:pt x="1076106" y="170451"/>
                    <a:pt x="1084605" y="163475"/>
                    <a:pt x="1095186" y="154229"/>
                  </a:cubicBezTo>
                  <a:lnTo>
                    <a:pt x="1097320" y="168250"/>
                  </a:lnTo>
                  <a:cubicBezTo>
                    <a:pt x="1086057" y="179675"/>
                    <a:pt x="1073537" y="189727"/>
                    <a:pt x="1059761" y="198404"/>
                  </a:cubicBezTo>
                  <a:cubicBezTo>
                    <a:pt x="1045984" y="207081"/>
                    <a:pt x="1030874" y="211647"/>
                    <a:pt x="1014431" y="212103"/>
                  </a:cubicBezTo>
                  <a:cubicBezTo>
                    <a:pt x="1010387" y="212078"/>
                    <a:pt x="1006667" y="211520"/>
                    <a:pt x="1003270" y="210428"/>
                  </a:cubicBezTo>
                  <a:cubicBezTo>
                    <a:pt x="999874" y="209337"/>
                    <a:pt x="996382" y="207864"/>
                    <a:pt x="992795" y="206009"/>
                  </a:cubicBezTo>
                  <a:cubicBezTo>
                    <a:pt x="990516" y="206485"/>
                    <a:pt x="988218" y="206904"/>
                    <a:pt x="985901" y="207265"/>
                  </a:cubicBezTo>
                  <a:cubicBezTo>
                    <a:pt x="983583" y="207627"/>
                    <a:pt x="981209" y="207817"/>
                    <a:pt x="978777" y="207836"/>
                  </a:cubicBezTo>
                  <a:cubicBezTo>
                    <a:pt x="976650" y="207817"/>
                    <a:pt x="974581" y="207627"/>
                    <a:pt x="972568" y="207265"/>
                  </a:cubicBezTo>
                  <a:cubicBezTo>
                    <a:pt x="970556" y="206904"/>
                    <a:pt x="968562" y="206485"/>
                    <a:pt x="966588" y="206009"/>
                  </a:cubicBezTo>
                  <a:lnTo>
                    <a:pt x="937943" y="262090"/>
                  </a:lnTo>
                  <a:cubicBezTo>
                    <a:pt x="936667" y="264624"/>
                    <a:pt x="934800" y="267329"/>
                    <a:pt x="932343" y="270206"/>
                  </a:cubicBezTo>
                  <a:cubicBezTo>
                    <a:pt x="929886" y="273082"/>
                    <a:pt x="927182" y="274644"/>
                    <a:pt x="924230" y="274892"/>
                  </a:cubicBezTo>
                  <a:cubicBezTo>
                    <a:pt x="920795" y="274663"/>
                    <a:pt x="918446" y="273063"/>
                    <a:pt x="917183" y="270091"/>
                  </a:cubicBezTo>
                  <a:cubicBezTo>
                    <a:pt x="915919" y="267119"/>
                    <a:pt x="915323" y="264148"/>
                    <a:pt x="915392" y="261176"/>
                  </a:cubicBezTo>
                  <a:cubicBezTo>
                    <a:pt x="915265" y="253607"/>
                    <a:pt x="916815" y="245885"/>
                    <a:pt x="920040" y="238011"/>
                  </a:cubicBezTo>
                  <a:cubicBezTo>
                    <a:pt x="923265" y="230137"/>
                    <a:pt x="928014" y="221806"/>
                    <a:pt x="934286" y="213017"/>
                  </a:cubicBezTo>
                  <a:cubicBezTo>
                    <a:pt x="941225" y="203195"/>
                    <a:pt x="948678" y="191863"/>
                    <a:pt x="956646" y="179023"/>
                  </a:cubicBezTo>
                  <a:cubicBezTo>
                    <a:pt x="964614" y="166183"/>
                    <a:pt x="973514" y="151416"/>
                    <a:pt x="983348" y="134722"/>
                  </a:cubicBezTo>
                  <a:lnTo>
                    <a:pt x="982739" y="134112"/>
                  </a:lnTo>
                  <a:lnTo>
                    <a:pt x="944229" y="170924"/>
                  </a:lnTo>
                  <a:lnTo>
                    <a:pt x="944310" y="171298"/>
                  </a:lnTo>
                  <a:cubicBezTo>
                    <a:pt x="939610" y="176586"/>
                    <a:pt x="932822" y="182904"/>
                    <a:pt x="923946" y="190252"/>
                  </a:cubicBezTo>
                  <a:cubicBezTo>
                    <a:pt x="915070" y="197601"/>
                    <a:pt x="906093" y="204120"/>
                    <a:pt x="897015" y="209810"/>
                  </a:cubicBezTo>
                  <a:cubicBezTo>
                    <a:pt x="887938" y="215499"/>
                    <a:pt x="880748" y="218499"/>
                    <a:pt x="875444" y="218809"/>
                  </a:cubicBezTo>
                  <a:cubicBezTo>
                    <a:pt x="870441" y="218688"/>
                    <a:pt x="866750" y="217102"/>
                    <a:pt x="864372" y="214051"/>
                  </a:cubicBezTo>
                  <a:cubicBezTo>
                    <a:pt x="861994" y="211000"/>
                    <a:pt x="860814" y="207207"/>
                    <a:pt x="860833" y="202672"/>
                  </a:cubicBezTo>
                  <a:cubicBezTo>
                    <a:pt x="861055" y="197497"/>
                    <a:pt x="862438" y="191632"/>
                    <a:pt x="864981" y="185076"/>
                  </a:cubicBezTo>
                  <a:cubicBezTo>
                    <a:pt x="867524" y="178519"/>
                    <a:pt x="869895" y="173092"/>
                    <a:pt x="872096" y="168793"/>
                  </a:cubicBezTo>
                  <a:lnTo>
                    <a:pt x="871487" y="168181"/>
                  </a:lnTo>
                  <a:lnTo>
                    <a:pt x="843448" y="190802"/>
                  </a:lnTo>
                  <a:cubicBezTo>
                    <a:pt x="841354" y="192491"/>
                    <a:pt x="838221" y="194929"/>
                    <a:pt x="834049" y="198116"/>
                  </a:cubicBezTo>
                  <a:cubicBezTo>
                    <a:pt x="829876" y="201303"/>
                    <a:pt x="825636" y="204237"/>
                    <a:pt x="821328" y="206918"/>
                  </a:cubicBezTo>
                  <a:cubicBezTo>
                    <a:pt x="817020" y="209598"/>
                    <a:pt x="813616" y="211022"/>
                    <a:pt x="811116" y="211189"/>
                  </a:cubicBezTo>
                  <a:cubicBezTo>
                    <a:pt x="808111" y="211040"/>
                    <a:pt x="804577" y="209106"/>
                    <a:pt x="800515" y="205384"/>
                  </a:cubicBezTo>
                  <a:cubicBezTo>
                    <a:pt x="796452" y="201662"/>
                    <a:pt x="792830" y="197044"/>
                    <a:pt x="789648" y="191527"/>
                  </a:cubicBezTo>
                  <a:cubicBezTo>
                    <a:pt x="786466" y="186011"/>
                    <a:pt x="784693" y="180487"/>
                    <a:pt x="784328" y="174956"/>
                  </a:cubicBezTo>
                  <a:lnTo>
                    <a:pt x="786319" y="170375"/>
                  </a:lnTo>
                  <a:lnTo>
                    <a:pt x="782220" y="174728"/>
                  </a:lnTo>
                  <a:cubicBezTo>
                    <a:pt x="779240" y="177726"/>
                    <a:pt x="775799" y="181047"/>
                    <a:pt x="771896" y="184692"/>
                  </a:cubicBezTo>
                  <a:cubicBezTo>
                    <a:pt x="764090" y="191980"/>
                    <a:pt x="755963" y="198541"/>
                    <a:pt x="747515" y="204373"/>
                  </a:cubicBezTo>
                  <a:cubicBezTo>
                    <a:pt x="739067" y="210206"/>
                    <a:pt x="731822" y="213290"/>
                    <a:pt x="725781" y="213627"/>
                  </a:cubicBezTo>
                  <a:cubicBezTo>
                    <a:pt x="719325" y="213373"/>
                    <a:pt x="714277" y="210910"/>
                    <a:pt x="710636" y="206238"/>
                  </a:cubicBezTo>
                  <a:cubicBezTo>
                    <a:pt x="706996" y="201566"/>
                    <a:pt x="705144" y="196208"/>
                    <a:pt x="705081" y="190165"/>
                  </a:cubicBezTo>
                  <a:cubicBezTo>
                    <a:pt x="705486" y="179869"/>
                    <a:pt x="708632" y="170524"/>
                    <a:pt x="714518" y="162132"/>
                  </a:cubicBezTo>
                  <a:cubicBezTo>
                    <a:pt x="720403" y="153740"/>
                    <a:pt x="726593" y="145920"/>
                    <a:pt x="733087" y="138670"/>
                  </a:cubicBezTo>
                  <a:lnTo>
                    <a:pt x="732479" y="138061"/>
                  </a:lnTo>
                  <a:lnTo>
                    <a:pt x="700813" y="145085"/>
                  </a:lnTo>
                  <a:cubicBezTo>
                    <a:pt x="695441" y="153175"/>
                    <a:pt x="689650" y="159931"/>
                    <a:pt x="683440" y="165354"/>
                  </a:cubicBezTo>
                  <a:cubicBezTo>
                    <a:pt x="677229" y="170777"/>
                    <a:pt x="670829" y="176619"/>
                    <a:pt x="664237" y="182880"/>
                  </a:cubicBezTo>
                  <a:lnTo>
                    <a:pt x="663868" y="178822"/>
                  </a:lnTo>
                  <a:lnTo>
                    <a:pt x="611240" y="218199"/>
                  </a:lnTo>
                  <a:cubicBezTo>
                    <a:pt x="595035" y="243402"/>
                    <a:pt x="580737" y="261500"/>
                    <a:pt x="568346" y="272492"/>
                  </a:cubicBezTo>
                  <a:cubicBezTo>
                    <a:pt x="555955" y="283483"/>
                    <a:pt x="546691" y="288856"/>
                    <a:pt x="540555" y="288608"/>
                  </a:cubicBezTo>
                  <a:cubicBezTo>
                    <a:pt x="538399" y="288551"/>
                    <a:pt x="536700" y="287827"/>
                    <a:pt x="535457" y="286436"/>
                  </a:cubicBezTo>
                  <a:cubicBezTo>
                    <a:pt x="534214" y="285046"/>
                    <a:pt x="533580" y="283331"/>
                    <a:pt x="533554" y="281293"/>
                  </a:cubicBezTo>
                  <a:cubicBezTo>
                    <a:pt x="534022" y="273714"/>
                    <a:pt x="538230" y="265097"/>
                    <a:pt x="546177" y="255441"/>
                  </a:cubicBezTo>
                  <a:cubicBezTo>
                    <a:pt x="554124" y="245785"/>
                    <a:pt x="563002" y="236671"/>
                    <a:pt x="572811" y="228099"/>
                  </a:cubicBezTo>
                  <a:cubicBezTo>
                    <a:pt x="582621" y="219527"/>
                    <a:pt x="590554" y="213078"/>
                    <a:pt x="596610" y="208750"/>
                  </a:cubicBezTo>
                  <a:lnTo>
                    <a:pt x="617946" y="167031"/>
                  </a:lnTo>
                  <a:lnTo>
                    <a:pt x="617336" y="166421"/>
                  </a:lnTo>
                  <a:cubicBezTo>
                    <a:pt x="613455" y="170752"/>
                    <a:pt x="607908" y="176005"/>
                    <a:pt x="600696" y="182182"/>
                  </a:cubicBezTo>
                  <a:cubicBezTo>
                    <a:pt x="593485" y="188358"/>
                    <a:pt x="585951" y="193857"/>
                    <a:pt x="578096" y="198679"/>
                  </a:cubicBezTo>
                  <a:cubicBezTo>
                    <a:pt x="570241" y="203501"/>
                    <a:pt x="563407" y="206045"/>
                    <a:pt x="557595" y="206312"/>
                  </a:cubicBezTo>
                  <a:cubicBezTo>
                    <a:pt x="551949" y="206120"/>
                    <a:pt x="547452" y="204035"/>
                    <a:pt x="544105" y="200055"/>
                  </a:cubicBezTo>
                  <a:cubicBezTo>
                    <a:pt x="540758" y="196075"/>
                    <a:pt x="538357" y="191351"/>
                    <a:pt x="536903" y="185882"/>
                  </a:cubicBezTo>
                  <a:cubicBezTo>
                    <a:pt x="535450" y="180413"/>
                    <a:pt x="534740" y="175348"/>
                    <a:pt x="534773" y="170688"/>
                  </a:cubicBezTo>
                  <a:cubicBezTo>
                    <a:pt x="535058" y="160647"/>
                    <a:pt x="538639" y="151259"/>
                    <a:pt x="545516" y="142523"/>
                  </a:cubicBezTo>
                  <a:cubicBezTo>
                    <a:pt x="552394" y="133787"/>
                    <a:pt x="560859" y="126056"/>
                    <a:pt x="570911" y="119330"/>
                  </a:cubicBezTo>
                  <a:cubicBezTo>
                    <a:pt x="580964" y="112603"/>
                    <a:pt x="590896" y="107234"/>
                    <a:pt x="600707" y="103223"/>
                  </a:cubicBezTo>
                  <a:cubicBezTo>
                    <a:pt x="610518" y="99211"/>
                    <a:pt x="618499" y="96909"/>
                    <a:pt x="624651" y="96317"/>
                  </a:cubicBezTo>
                  <a:cubicBezTo>
                    <a:pt x="627191" y="96082"/>
                    <a:pt x="630417" y="96476"/>
                    <a:pt x="634329" y="97498"/>
                  </a:cubicBezTo>
                  <a:cubicBezTo>
                    <a:pt x="638240" y="98521"/>
                    <a:pt x="640399" y="100667"/>
                    <a:pt x="640806" y="103937"/>
                  </a:cubicBezTo>
                  <a:cubicBezTo>
                    <a:pt x="640634" y="106687"/>
                    <a:pt x="639453" y="109112"/>
                    <a:pt x="637262" y="111214"/>
                  </a:cubicBezTo>
                  <a:cubicBezTo>
                    <a:pt x="635072" y="113316"/>
                    <a:pt x="632900" y="115056"/>
                    <a:pt x="630747" y="116434"/>
                  </a:cubicBezTo>
                  <a:lnTo>
                    <a:pt x="596000" y="135332"/>
                  </a:lnTo>
                  <a:cubicBezTo>
                    <a:pt x="589423" y="138690"/>
                    <a:pt x="583003" y="142133"/>
                    <a:pt x="576742" y="145661"/>
                  </a:cubicBezTo>
                  <a:cubicBezTo>
                    <a:pt x="570481" y="149189"/>
                    <a:pt x="565439" y="153377"/>
                    <a:pt x="561616" y="158225"/>
                  </a:cubicBezTo>
                  <a:cubicBezTo>
                    <a:pt x="557793" y="163074"/>
                    <a:pt x="556250" y="169159"/>
                    <a:pt x="556986" y="176480"/>
                  </a:cubicBezTo>
                  <a:cubicBezTo>
                    <a:pt x="557151" y="177673"/>
                    <a:pt x="557659" y="178486"/>
                    <a:pt x="558510" y="178918"/>
                  </a:cubicBezTo>
                  <a:cubicBezTo>
                    <a:pt x="559361" y="179350"/>
                    <a:pt x="560478" y="179553"/>
                    <a:pt x="561863" y="179528"/>
                  </a:cubicBezTo>
                  <a:cubicBezTo>
                    <a:pt x="566485" y="179921"/>
                    <a:pt x="572556" y="178447"/>
                    <a:pt x="580074" y="175107"/>
                  </a:cubicBezTo>
                  <a:cubicBezTo>
                    <a:pt x="587593" y="171768"/>
                    <a:pt x="594425" y="166942"/>
                    <a:pt x="600572" y="160630"/>
                  </a:cubicBezTo>
                  <a:lnTo>
                    <a:pt x="633186" y="124664"/>
                  </a:lnTo>
                  <a:cubicBezTo>
                    <a:pt x="634697" y="122841"/>
                    <a:pt x="636399" y="121000"/>
                    <a:pt x="638291" y="119139"/>
                  </a:cubicBezTo>
                  <a:cubicBezTo>
                    <a:pt x="640183" y="117279"/>
                    <a:pt x="642342" y="116275"/>
                    <a:pt x="644768" y="116129"/>
                  </a:cubicBezTo>
                  <a:cubicBezTo>
                    <a:pt x="647918" y="116453"/>
                    <a:pt x="650610" y="118396"/>
                    <a:pt x="652845" y="121959"/>
                  </a:cubicBezTo>
                  <a:cubicBezTo>
                    <a:pt x="655081" y="125521"/>
                    <a:pt x="656249" y="128759"/>
                    <a:pt x="656350" y="131674"/>
                  </a:cubicBezTo>
                  <a:cubicBezTo>
                    <a:pt x="656217" y="134074"/>
                    <a:pt x="655417" y="136741"/>
                    <a:pt x="653950" y="139675"/>
                  </a:cubicBezTo>
                  <a:cubicBezTo>
                    <a:pt x="652483" y="142609"/>
                    <a:pt x="651150" y="145123"/>
                    <a:pt x="649950" y="147219"/>
                  </a:cubicBezTo>
                  <a:lnTo>
                    <a:pt x="627090" y="189876"/>
                  </a:lnTo>
                  <a:lnTo>
                    <a:pt x="627699" y="190485"/>
                  </a:lnTo>
                  <a:lnTo>
                    <a:pt x="674029" y="157277"/>
                  </a:lnTo>
                  <a:lnTo>
                    <a:pt x="674190" y="158630"/>
                  </a:lnTo>
                  <a:lnTo>
                    <a:pt x="683135" y="147219"/>
                  </a:lnTo>
                  <a:cubicBezTo>
                    <a:pt x="679992" y="146958"/>
                    <a:pt x="677820" y="146108"/>
                    <a:pt x="676620" y="144666"/>
                  </a:cubicBezTo>
                  <a:cubicBezTo>
                    <a:pt x="675420" y="143225"/>
                    <a:pt x="674848" y="140926"/>
                    <a:pt x="674905" y="137770"/>
                  </a:cubicBezTo>
                  <a:cubicBezTo>
                    <a:pt x="675244" y="130319"/>
                    <a:pt x="678021" y="123275"/>
                    <a:pt x="683236" y="116637"/>
                  </a:cubicBezTo>
                  <a:cubicBezTo>
                    <a:pt x="688451" y="109999"/>
                    <a:pt x="694072" y="104581"/>
                    <a:pt x="700099" y="100381"/>
                  </a:cubicBezTo>
                  <a:cubicBezTo>
                    <a:pt x="706125" y="96182"/>
                    <a:pt x="710526" y="94014"/>
                    <a:pt x="713300" y="93879"/>
                  </a:cubicBezTo>
                  <a:cubicBezTo>
                    <a:pt x="714860" y="93923"/>
                    <a:pt x="716154" y="94444"/>
                    <a:pt x="717181" y="95441"/>
                  </a:cubicBezTo>
                  <a:cubicBezTo>
                    <a:pt x="718209" y="96438"/>
                    <a:pt x="718741" y="97644"/>
                    <a:pt x="718780" y="99060"/>
                  </a:cubicBezTo>
                  <a:cubicBezTo>
                    <a:pt x="718767" y="100578"/>
                    <a:pt x="718564" y="102039"/>
                    <a:pt x="718171" y="103442"/>
                  </a:cubicBezTo>
                  <a:cubicBezTo>
                    <a:pt x="717777" y="104845"/>
                    <a:pt x="717270" y="106230"/>
                    <a:pt x="716649" y="107595"/>
                  </a:cubicBezTo>
                  <a:cubicBezTo>
                    <a:pt x="731001" y="105468"/>
                    <a:pt x="742272" y="103855"/>
                    <a:pt x="750461" y="102756"/>
                  </a:cubicBezTo>
                  <a:cubicBezTo>
                    <a:pt x="758650" y="101658"/>
                    <a:pt x="763525" y="101950"/>
                    <a:pt x="765088" y="103632"/>
                  </a:cubicBezTo>
                  <a:cubicBezTo>
                    <a:pt x="767355" y="106496"/>
                    <a:pt x="769069" y="109227"/>
                    <a:pt x="770231" y="111824"/>
                  </a:cubicBezTo>
                  <a:cubicBezTo>
                    <a:pt x="771393" y="114421"/>
                    <a:pt x="772117" y="117075"/>
                    <a:pt x="772403" y="119787"/>
                  </a:cubicBezTo>
                  <a:cubicBezTo>
                    <a:pt x="772308" y="124384"/>
                    <a:pt x="771051" y="128143"/>
                    <a:pt x="768631" y="131064"/>
                  </a:cubicBezTo>
                  <a:cubicBezTo>
                    <a:pt x="766212" y="133985"/>
                    <a:pt x="763202" y="136830"/>
                    <a:pt x="759602" y="139599"/>
                  </a:cubicBezTo>
                  <a:cubicBezTo>
                    <a:pt x="754744" y="143618"/>
                    <a:pt x="749676" y="148838"/>
                    <a:pt x="744400" y="155258"/>
                  </a:cubicBezTo>
                  <a:cubicBezTo>
                    <a:pt x="739123" y="161678"/>
                    <a:pt x="736265" y="168040"/>
                    <a:pt x="735827" y="174346"/>
                  </a:cubicBezTo>
                  <a:cubicBezTo>
                    <a:pt x="735935" y="176835"/>
                    <a:pt x="736938" y="178867"/>
                    <a:pt x="738837" y="180442"/>
                  </a:cubicBezTo>
                  <a:cubicBezTo>
                    <a:pt x="740736" y="182017"/>
                    <a:pt x="742882" y="182830"/>
                    <a:pt x="745276" y="182880"/>
                  </a:cubicBezTo>
                  <a:cubicBezTo>
                    <a:pt x="749739" y="182683"/>
                    <a:pt x="754597" y="180877"/>
                    <a:pt x="759850" y="177462"/>
                  </a:cubicBezTo>
                  <a:cubicBezTo>
                    <a:pt x="765103" y="174047"/>
                    <a:pt x="770187" y="170209"/>
                    <a:pt x="775101" y="165947"/>
                  </a:cubicBezTo>
                  <a:cubicBezTo>
                    <a:pt x="780016" y="161685"/>
                    <a:pt x="784196" y="158186"/>
                    <a:pt x="787643" y="155448"/>
                  </a:cubicBezTo>
                  <a:lnTo>
                    <a:pt x="789211" y="163721"/>
                  </a:lnTo>
                  <a:lnTo>
                    <a:pt x="796558" y="146819"/>
                  </a:lnTo>
                  <a:cubicBezTo>
                    <a:pt x="804691" y="137687"/>
                    <a:pt x="814939" y="129413"/>
                    <a:pt x="827300" y="121997"/>
                  </a:cubicBezTo>
                  <a:cubicBezTo>
                    <a:pt x="839661" y="114580"/>
                    <a:pt x="852192" y="108630"/>
                    <a:pt x="864893" y="104147"/>
                  </a:cubicBezTo>
                  <a:cubicBezTo>
                    <a:pt x="877594" y="99664"/>
                    <a:pt x="888522" y="97257"/>
                    <a:pt x="897676" y="96927"/>
                  </a:cubicBezTo>
                  <a:cubicBezTo>
                    <a:pt x="904635" y="97174"/>
                    <a:pt x="909690" y="99118"/>
                    <a:pt x="912840" y="102756"/>
                  </a:cubicBezTo>
                  <a:cubicBezTo>
                    <a:pt x="915989" y="106395"/>
                    <a:pt x="917539" y="109328"/>
                    <a:pt x="917488" y="111557"/>
                  </a:cubicBezTo>
                  <a:cubicBezTo>
                    <a:pt x="917215" y="113418"/>
                    <a:pt x="915780" y="115031"/>
                    <a:pt x="913183" y="116396"/>
                  </a:cubicBezTo>
                  <a:cubicBezTo>
                    <a:pt x="910586" y="117761"/>
                    <a:pt x="908465" y="118688"/>
                    <a:pt x="906820" y="119177"/>
                  </a:cubicBezTo>
                  <a:cubicBezTo>
                    <a:pt x="909722" y="120346"/>
                    <a:pt x="911919" y="121895"/>
                    <a:pt x="913411" y="123825"/>
                  </a:cubicBezTo>
                  <a:cubicBezTo>
                    <a:pt x="914903" y="125756"/>
                    <a:pt x="915653" y="128372"/>
                    <a:pt x="915659" y="131674"/>
                  </a:cubicBezTo>
                  <a:cubicBezTo>
                    <a:pt x="915332" y="135040"/>
                    <a:pt x="913040" y="139349"/>
                    <a:pt x="908784" y="144600"/>
                  </a:cubicBezTo>
                  <a:cubicBezTo>
                    <a:pt x="904528" y="149851"/>
                    <a:pt x="900272" y="155356"/>
                    <a:pt x="896017" y="161115"/>
                  </a:cubicBezTo>
                  <a:cubicBezTo>
                    <a:pt x="891761" y="166875"/>
                    <a:pt x="889469" y="172199"/>
                    <a:pt x="889142" y="177089"/>
                  </a:cubicBezTo>
                  <a:cubicBezTo>
                    <a:pt x="889230" y="179661"/>
                    <a:pt x="890196" y="181528"/>
                    <a:pt x="892037" y="182690"/>
                  </a:cubicBezTo>
                  <a:cubicBezTo>
                    <a:pt x="893879" y="183852"/>
                    <a:pt x="896063" y="184423"/>
                    <a:pt x="898590" y="184404"/>
                  </a:cubicBezTo>
                  <a:cubicBezTo>
                    <a:pt x="905175" y="183941"/>
                    <a:pt x="912351" y="180982"/>
                    <a:pt x="920117" y="175527"/>
                  </a:cubicBezTo>
                  <a:lnTo>
                    <a:pt x="933393" y="166064"/>
                  </a:lnTo>
                  <a:lnTo>
                    <a:pt x="933372" y="165812"/>
                  </a:lnTo>
                  <a:lnTo>
                    <a:pt x="1014126" y="78944"/>
                  </a:lnTo>
                  <a:cubicBezTo>
                    <a:pt x="1017618" y="74778"/>
                    <a:pt x="1021148" y="70993"/>
                    <a:pt x="1024716" y="67590"/>
                  </a:cubicBezTo>
                  <a:cubicBezTo>
                    <a:pt x="1028284" y="64186"/>
                    <a:pt x="1032880" y="62383"/>
                    <a:pt x="1038505" y="62180"/>
                  </a:cubicBezTo>
                  <a:close/>
                  <a:moveTo>
                    <a:pt x="401766" y="22822"/>
                  </a:moveTo>
                  <a:cubicBezTo>
                    <a:pt x="405005" y="23076"/>
                    <a:pt x="407062" y="24702"/>
                    <a:pt x="407939" y="27699"/>
                  </a:cubicBezTo>
                  <a:cubicBezTo>
                    <a:pt x="408815" y="30696"/>
                    <a:pt x="409196" y="33541"/>
                    <a:pt x="409082" y="36233"/>
                  </a:cubicBezTo>
                  <a:cubicBezTo>
                    <a:pt x="408840" y="42622"/>
                    <a:pt x="407037" y="50038"/>
                    <a:pt x="403671" y="58484"/>
                  </a:cubicBezTo>
                  <a:cubicBezTo>
                    <a:pt x="400306" y="66929"/>
                    <a:pt x="396826" y="73737"/>
                    <a:pt x="393232" y="78906"/>
                  </a:cubicBezTo>
                  <a:lnTo>
                    <a:pt x="336270" y="158458"/>
                  </a:lnTo>
                  <a:cubicBezTo>
                    <a:pt x="340543" y="161176"/>
                    <a:pt x="343789" y="164732"/>
                    <a:pt x="346007" y="169126"/>
                  </a:cubicBezTo>
                  <a:cubicBezTo>
                    <a:pt x="348226" y="173520"/>
                    <a:pt x="350254" y="177991"/>
                    <a:pt x="352093" y="182537"/>
                  </a:cubicBezTo>
                  <a:lnTo>
                    <a:pt x="393232" y="156934"/>
                  </a:lnTo>
                  <a:lnTo>
                    <a:pt x="396585" y="168212"/>
                  </a:lnTo>
                  <a:cubicBezTo>
                    <a:pt x="390546" y="173762"/>
                    <a:pt x="384336" y="179045"/>
                    <a:pt x="377954" y="184061"/>
                  </a:cubicBezTo>
                  <a:cubicBezTo>
                    <a:pt x="371572" y="189078"/>
                    <a:pt x="364676" y="193447"/>
                    <a:pt x="357266" y="197168"/>
                  </a:cubicBezTo>
                  <a:cubicBezTo>
                    <a:pt x="357831" y="200057"/>
                    <a:pt x="358072" y="202889"/>
                    <a:pt x="357989" y="205664"/>
                  </a:cubicBezTo>
                  <a:cubicBezTo>
                    <a:pt x="357907" y="208439"/>
                    <a:pt x="357767" y="211195"/>
                    <a:pt x="357570" y="213932"/>
                  </a:cubicBezTo>
                  <a:cubicBezTo>
                    <a:pt x="356384" y="226192"/>
                    <a:pt x="351852" y="237639"/>
                    <a:pt x="343972" y="248273"/>
                  </a:cubicBezTo>
                  <a:cubicBezTo>
                    <a:pt x="336093" y="258907"/>
                    <a:pt x="327113" y="267712"/>
                    <a:pt x="317032" y="274689"/>
                  </a:cubicBezTo>
                  <a:cubicBezTo>
                    <a:pt x="306950" y="281665"/>
                    <a:pt x="298014" y="285797"/>
                    <a:pt x="290222" y="287084"/>
                  </a:cubicBezTo>
                  <a:cubicBezTo>
                    <a:pt x="285593" y="287494"/>
                    <a:pt x="281967" y="285421"/>
                    <a:pt x="279344" y="280864"/>
                  </a:cubicBezTo>
                  <a:cubicBezTo>
                    <a:pt x="276721" y="276307"/>
                    <a:pt x="274876" y="271072"/>
                    <a:pt x="273809" y="265161"/>
                  </a:cubicBezTo>
                  <a:cubicBezTo>
                    <a:pt x="272742" y="259249"/>
                    <a:pt x="272227" y="254467"/>
                    <a:pt x="272264" y="250813"/>
                  </a:cubicBezTo>
                  <a:cubicBezTo>
                    <a:pt x="272639" y="240678"/>
                    <a:pt x="275162" y="230162"/>
                    <a:pt x="279836" y="219266"/>
                  </a:cubicBezTo>
                  <a:cubicBezTo>
                    <a:pt x="284509" y="208369"/>
                    <a:pt x="289087" y="198463"/>
                    <a:pt x="293570" y="189548"/>
                  </a:cubicBezTo>
                  <a:cubicBezTo>
                    <a:pt x="291072" y="187033"/>
                    <a:pt x="288992" y="184442"/>
                    <a:pt x="287331" y="181775"/>
                  </a:cubicBezTo>
                  <a:cubicBezTo>
                    <a:pt x="285669" y="179108"/>
                    <a:pt x="284807" y="175908"/>
                    <a:pt x="284744" y="172174"/>
                  </a:cubicBezTo>
                  <a:lnTo>
                    <a:pt x="285150" y="169987"/>
                  </a:lnTo>
                  <a:lnTo>
                    <a:pt x="281890" y="173097"/>
                  </a:lnTo>
                  <a:cubicBezTo>
                    <a:pt x="278501" y="176396"/>
                    <a:pt x="274803" y="180056"/>
                    <a:pt x="270793" y="184078"/>
                  </a:cubicBezTo>
                  <a:cubicBezTo>
                    <a:pt x="262775" y="192123"/>
                    <a:pt x="254419" y="199372"/>
                    <a:pt x="245726" y="205825"/>
                  </a:cubicBezTo>
                  <a:cubicBezTo>
                    <a:pt x="237032" y="212278"/>
                    <a:pt x="228905" y="215692"/>
                    <a:pt x="221344" y="216065"/>
                  </a:cubicBezTo>
                  <a:cubicBezTo>
                    <a:pt x="215572" y="215875"/>
                    <a:pt x="211284" y="213820"/>
                    <a:pt x="208480" y="209900"/>
                  </a:cubicBezTo>
                  <a:cubicBezTo>
                    <a:pt x="205677" y="205980"/>
                    <a:pt x="204281" y="201337"/>
                    <a:pt x="204294" y="195971"/>
                  </a:cubicBezTo>
                  <a:cubicBezTo>
                    <a:pt x="204776" y="186669"/>
                    <a:pt x="207922" y="177403"/>
                    <a:pt x="213733" y="168172"/>
                  </a:cubicBezTo>
                  <a:cubicBezTo>
                    <a:pt x="219543" y="158941"/>
                    <a:pt x="225125" y="150737"/>
                    <a:pt x="230478" y="143561"/>
                  </a:cubicBezTo>
                  <a:lnTo>
                    <a:pt x="229869" y="142952"/>
                  </a:lnTo>
                  <a:cubicBezTo>
                    <a:pt x="221046" y="149524"/>
                    <a:pt x="212733" y="156725"/>
                    <a:pt x="204929" y="164553"/>
                  </a:cubicBezTo>
                  <a:cubicBezTo>
                    <a:pt x="197126" y="172382"/>
                    <a:pt x="189795" y="180723"/>
                    <a:pt x="182936" y="189577"/>
                  </a:cubicBezTo>
                  <a:cubicBezTo>
                    <a:pt x="180444" y="192971"/>
                    <a:pt x="176885" y="197144"/>
                    <a:pt x="172260" y="202098"/>
                  </a:cubicBezTo>
                  <a:cubicBezTo>
                    <a:pt x="167635" y="207052"/>
                    <a:pt x="163167" y="209780"/>
                    <a:pt x="158854" y="210281"/>
                  </a:cubicBezTo>
                  <a:cubicBezTo>
                    <a:pt x="154433" y="210108"/>
                    <a:pt x="150999" y="208322"/>
                    <a:pt x="148551" y="204924"/>
                  </a:cubicBezTo>
                  <a:cubicBezTo>
                    <a:pt x="146103" y="201526"/>
                    <a:pt x="144382" y="197553"/>
                    <a:pt x="143388" y="193005"/>
                  </a:cubicBezTo>
                  <a:cubicBezTo>
                    <a:pt x="142394" y="188457"/>
                    <a:pt x="141868" y="184371"/>
                    <a:pt x="141810" y="180747"/>
                  </a:cubicBezTo>
                  <a:cubicBezTo>
                    <a:pt x="141639" y="173578"/>
                    <a:pt x="143299" y="165800"/>
                    <a:pt x="146793" y="157413"/>
                  </a:cubicBezTo>
                  <a:cubicBezTo>
                    <a:pt x="150286" y="149025"/>
                    <a:pt x="154813" y="140976"/>
                    <a:pt x="160372" y="133266"/>
                  </a:cubicBezTo>
                  <a:cubicBezTo>
                    <a:pt x="165931" y="125555"/>
                    <a:pt x="171723" y="119132"/>
                    <a:pt x="177749" y="113996"/>
                  </a:cubicBezTo>
                  <a:cubicBezTo>
                    <a:pt x="179656" y="112376"/>
                    <a:pt x="181486" y="111348"/>
                    <a:pt x="183241" y="110910"/>
                  </a:cubicBezTo>
                  <a:cubicBezTo>
                    <a:pt x="184995" y="110471"/>
                    <a:pt x="187131" y="110281"/>
                    <a:pt x="189648" y="110338"/>
                  </a:cubicBezTo>
                  <a:cubicBezTo>
                    <a:pt x="198353" y="110770"/>
                    <a:pt x="203437" y="111735"/>
                    <a:pt x="204899" y="113234"/>
                  </a:cubicBezTo>
                  <a:cubicBezTo>
                    <a:pt x="206361" y="114732"/>
                    <a:pt x="206870" y="116002"/>
                    <a:pt x="206425" y="117044"/>
                  </a:cubicBezTo>
                  <a:cubicBezTo>
                    <a:pt x="205951" y="121268"/>
                    <a:pt x="202629" y="126807"/>
                    <a:pt x="196459" y="133661"/>
                  </a:cubicBezTo>
                  <a:cubicBezTo>
                    <a:pt x="190290" y="140515"/>
                    <a:pt x="184120" y="147115"/>
                    <a:pt x="177951" y="153462"/>
                  </a:cubicBezTo>
                  <a:cubicBezTo>
                    <a:pt x="171781" y="159808"/>
                    <a:pt x="168459" y="164331"/>
                    <a:pt x="167985" y="167031"/>
                  </a:cubicBezTo>
                  <a:cubicBezTo>
                    <a:pt x="168010" y="167971"/>
                    <a:pt x="168341" y="168758"/>
                    <a:pt x="168976" y="169393"/>
                  </a:cubicBezTo>
                  <a:cubicBezTo>
                    <a:pt x="169612" y="170028"/>
                    <a:pt x="170400" y="170358"/>
                    <a:pt x="171341" y="170384"/>
                  </a:cubicBezTo>
                  <a:cubicBezTo>
                    <a:pt x="172454" y="170301"/>
                    <a:pt x="173585" y="169780"/>
                    <a:pt x="174736" y="168821"/>
                  </a:cubicBezTo>
                  <a:cubicBezTo>
                    <a:pt x="175886" y="167863"/>
                    <a:pt x="176789" y="166961"/>
                    <a:pt x="177444" y="166116"/>
                  </a:cubicBezTo>
                  <a:cubicBezTo>
                    <a:pt x="186067" y="155482"/>
                    <a:pt x="196745" y="144950"/>
                    <a:pt x="209479" y="134519"/>
                  </a:cubicBezTo>
                  <a:cubicBezTo>
                    <a:pt x="222213" y="124088"/>
                    <a:pt x="234081" y="115384"/>
                    <a:pt x="245085" y="108408"/>
                  </a:cubicBezTo>
                  <a:cubicBezTo>
                    <a:pt x="256089" y="101431"/>
                    <a:pt x="263307" y="97807"/>
                    <a:pt x="266740" y="97536"/>
                  </a:cubicBezTo>
                  <a:cubicBezTo>
                    <a:pt x="267362" y="97511"/>
                    <a:pt x="268099" y="97943"/>
                    <a:pt x="268950" y="98832"/>
                  </a:cubicBezTo>
                  <a:cubicBezTo>
                    <a:pt x="269801" y="99721"/>
                    <a:pt x="270690" y="101219"/>
                    <a:pt x="271617" y="103328"/>
                  </a:cubicBezTo>
                  <a:cubicBezTo>
                    <a:pt x="272550" y="105614"/>
                    <a:pt x="273426" y="108128"/>
                    <a:pt x="274246" y="110871"/>
                  </a:cubicBezTo>
                  <a:cubicBezTo>
                    <a:pt x="275065" y="113615"/>
                    <a:pt x="275713" y="116586"/>
                    <a:pt x="276189" y="119787"/>
                  </a:cubicBezTo>
                  <a:cubicBezTo>
                    <a:pt x="275726" y="123832"/>
                    <a:pt x="272486" y="128882"/>
                    <a:pt x="266469" y="134936"/>
                  </a:cubicBezTo>
                  <a:cubicBezTo>
                    <a:pt x="260452" y="140991"/>
                    <a:pt x="254435" y="147554"/>
                    <a:pt x="248418" y="154624"/>
                  </a:cubicBezTo>
                  <a:cubicBezTo>
                    <a:pt x="242401" y="161695"/>
                    <a:pt x="239161" y="168777"/>
                    <a:pt x="238698" y="175870"/>
                  </a:cubicBezTo>
                  <a:cubicBezTo>
                    <a:pt x="238736" y="177299"/>
                    <a:pt x="239270" y="178556"/>
                    <a:pt x="240299" y="179642"/>
                  </a:cubicBezTo>
                  <a:cubicBezTo>
                    <a:pt x="241327" y="180728"/>
                    <a:pt x="242623" y="181299"/>
                    <a:pt x="244185" y="181356"/>
                  </a:cubicBezTo>
                  <a:cubicBezTo>
                    <a:pt x="248134" y="181007"/>
                    <a:pt x="252732" y="179039"/>
                    <a:pt x="257977" y="175451"/>
                  </a:cubicBezTo>
                  <a:cubicBezTo>
                    <a:pt x="263222" y="171863"/>
                    <a:pt x="267362" y="168752"/>
                    <a:pt x="270398" y="166116"/>
                  </a:cubicBezTo>
                  <a:lnTo>
                    <a:pt x="288686" y="150876"/>
                  </a:lnTo>
                  <a:lnTo>
                    <a:pt x="290177" y="159081"/>
                  </a:lnTo>
                  <a:lnTo>
                    <a:pt x="301795" y="151753"/>
                  </a:lnTo>
                  <a:cubicBezTo>
                    <a:pt x="310631" y="146844"/>
                    <a:pt x="317902" y="140888"/>
                    <a:pt x="323610" y="133884"/>
                  </a:cubicBezTo>
                  <a:cubicBezTo>
                    <a:pt x="329317" y="126880"/>
                    <a:pt x="334450" y="119018"/>
                    <a:pt x="339009" y="110300"/>
                  </a:cubicBezTo>
                  <a:cubicBezTo>
                    <a:pt x="341130" y="106227"/>
                    <a:pt x="344783" y="99571"/>
                    <a:pt x="349966" y="90331"/>
                  </a:cubicBezTo>
                  <a:cubicBezTo>
                    <a:pt x="355150" y="81091"/>
                    <a:pt x="361003" y="71301"/>
                    <a:pt x="367525" y="60960"/>
                  </a:cubicBezTo>
                  <a:cubicBezTo>
                    <a:pt x="374047" y="50620"/>
                    <a:pt x="380377" y="41764"/>
                    <a:pt x="386515" y="34390"/>
                  </a:cubicBezTo>
                  <a:cubicBezTo>
                    <a:pt x="392653" y="27017"/>
                    <a:pt x="397736" y="23161"/>
                    <a:pt x="401766" y="22822"/>
                  </a:cubicBezTo>
                  <a:close/>
                  <a:moveTo>
                    <a:pt x="1221069" y="12192"/>
                  </a:moveTo>
                  <a:cubicBezTo>
                    <a:pt x="1223749" y="12154"/>
                    <a:pt x="1226542" y="12764"/>
                    <a:pt x="1229451" y="14020"/>
                  </a:cubicBezTo>
                  <a:cubicBezTo>
                    <a:pt x="1232359" y="15277"/>
                    <a:pt x="1233934" y="17410"/>
                    <a:pt x="1234175" y="20419"/>
                  </a:cubicBezTo>
                  <a:cubicBezTo>
                    <a:pt x="1233721" y="26020"/>
                    <a:pt x="1228572" y="35351"/>
                    <a:pt x="1218728" y="48413"/>
                  </a:cubicBezTo>
                  <a:cubicBezTo>
                    <a:pt x="1208885" y="61475"/>
                    <a:pt x="1197069" y="75749"/>
                    <a:pt x="1183281" y="91234"/>
                  </a:cubicBezTo>
                  <a:cubicBezTo>
                    <a:pt x="1169494" y="106720"/>
                    <a:pt x="1156458" y="120898"/>
                    <a:pt x="1144173" y="133770"/>
                  </a:cubicBezTo>
                  <a:cubicBezTo>
                    <a:pt x="1131888" y="146641"/>
                    <a:pt x="1123077" y="155687"/>
                    <a:pt x="1117742" y="160906"/>
                  </a:cubicBezTo>
                  <a:lnTo>
                    <a:pt x="1117742" y="172791"/>
                  </a:lnTo>
                  <a:cubicBezTo>
                    <a:pt x="1121686" y="169597"/>
                    <a:pt x="1127543" y="164767"/>
                    <a:pt x="1135312" y="158302"/>
                  </a:cubicBezTo>
                  <a:cubicBezTo>
                    <a:pt x="1143082" y="151836"/>
                    <a:pt x="1151527" y="145073"/>
                    <a:pt x="1160648" y="138013"/>
                  </a:cubicBezTo>
                  <a:cubicBezTo>
                    <a:pt x="1169769" y="130952"/>
                    <a:pt x="1178327" y="124932"/>
                    <a:pt x="1186324" y="119952"/>
                  </a:cubicBezTo>
                  <a:cubicBezTo>
                    <a:pt x="1194320" y="114972"/>
                    <a:pt x="1200517" y="112370"/>
                    <a:pt x="1204914" y="112147"/>
                  </a:cubicBezTo>
                  <a:cubicBezTo>
                    <a:pt x="1208724" y="112319"/>
                    <a:pt x="1212077" y="113881"/>
                    <a:pt x="1214973" y="116833"/>
                  </a:cubicBezTo>
                  <a:cubicBezTo>
                    <a:pt x="1217868" y="119785"/>
                    <a:pt x="1219392" y="123099"/>
                    <a:pt x="1219545" y="126775"/>
                  </a:cubicBezTo>
                  <a:cubicBezTo>
                    <a:pt x="1219113" y="130019"/>
                    <a:pt x="1216929" y="134121"/>
                    <a:pt x="1212992" y="139079"/>
                  </a:cubicBezTo>
                  <a:cubicBezTo>
                    <a:pt x="1209054" y="144038"/>
                    <a:pt x="1205956" y="147758"/>
                    <a:pt x="1203695" y="150240"/>
                  </a:cubicBezTo>
                  <a:cubicBezTo>
                    <a:pt x="1194679" y="161167"/>
                    <a:pt x="1189319" y="168112"/>
                    <a:pt x="1187617" y="171077"/>
                  </a:cubicBezTo>
                  <a:cubicBezTo>
                    <a:pt x="1185915" y="174042"/>
                    <a:pt x="1185280" y="176036"/>
                    <a:pt x="1185712" y="177058"/>
                  </a:cubicBezTo>
                  <a:cubicBezTo>
                    <a:pt x="1185763" y="179058"/>
                    <a:pt x="1186423" y="180620"/>
                    <a:pt x="1187693" y="181743"/>
                  </a:cubicBezTo>
                  <a:cubicBezTo>
                    <a:pt x="1188963" y="182867"/>
                    <a:pt x="1190538" y="183438"/>
                    <a:pt x="1192417" y="183458"/>
                  </a:cubicBezTo>
                  <a:cubicBezTo>
                    <a:pt x="1195928" y="183290"/>
                    <a:pt x="1200320" y="181796"/>
                    <a:pt x="1205592" y="178977"/>
                  </a:cubicBezTo>
                  <a:cubicBezTo>
                    <a:pt x="1210864" y="176157"/>
                    <a:pt x="1216068" y="173015"/>
                    <a:pt x="1221204" y="169552"/>
                  </a:cubicBezTo>
                  <a:cubicBezTo>
                    <a:pt x="1226341" y="166089"/>
                    <a:pt x="1230461" y="163309"/>
                    <a:pt x="1233565" y="161211"/>
                  </a:cubicBezTo>
                  <a:lnTo>
                    <a:pt x="1235090" y="173706"/>
                  </a:lnTo>
                  <a:cubicBezTo>
                    <a:pt x="1230151" y="177564"/>
                    <a:pt x="1223468" y="182647"/>
                    <a:pt x="1215042" y="188954"/>
                  </a:cubicBezTo>
                  <a:cubicBezTo>
                    <a:pt x="1206615" y="195262"/>
                    <a:pt x="1198038" y="200977"/>
                    <a:pt x="1189309" y="206099"/>
                  </a:cubicBezTo>
                  <a:cubicBezTo>
                    <a:pt x="1180580" y="211221"/>
                    <a:pt x="1173292" y="213934"/>
                    <a:pt x="1167446" y="214237"/>
                  </a:cubicBezTo>
                  <a:cubicBezTo>
                    <a:pt x="1162866" y="214078"/>
                    <a:pt x="1159391" y="212415"/>
                    <a:pt x="1157018" y="209247"/>
                  </a:cubicBezTo>
                  <a:cubicBezTo>
                    <a:pt x="1154646" y="206078"/>
                    <a:pt x="1153454" y="202358"/>
                    <a:pt x="1153441" y="198085"/>
                  </a:cubicBezTo>
                  <a:cubicBezTo>
                    <a:pt x="1153633" y="191607"/>
                    <a:pt x="1155584" y="184925"/>
                    <a:pt x="1159293" y="178040"/>
                  </a:cubicBezTo>
                  <a:cubicBezTo>
                    <a:pt x="1163003" y="171155"/>
                    <a:pt x="1167322" y="164541"/>
                    <a:pt x="1172249" y="158198"/>
                  </a:cubicBezTo>
                  <a:cubicBezTo>
                    <a:pt x="1177176" y="151854"/>
                    <a:pt x="1181563" y="146256"/>
                    <a:pt x="1185408" y="141403"/>
                  </a:cubicBezTo>
                  <a:lnTo>
                    <a:pt x="1184799" y="140793"/>
                  </a:lnTo>
                  <a:cubicBezTo>
                    <a:pt x="1167623" y="152857"/>
                    <a:pt x="1153962" y="164012"/>
                    <a:pt x="1143816" y="174259"/>
                  </a:cubicBezTo>
                  <a:cubicBezTo>
                    <a:pt x="1133669" y="184505"/>
                    <a:pt x="1125876" y="192771"/>
                    <a:pt x="1120437" y="199056"/>
                  </a:cubicBezTo>
                  <a:cubicBezTo>
                    <a:pt x="1114998" y="205341"/>
                    <a:pt x="1110753" y="208573"/>
                    <a:pt x="1107700" y="208751"/>
                  </a:cubicBezTo>
                  <a:cubicBezTo>
                    <a:pt x="1104197" y="208501"/>
                    <a:pt x="1101568" y="206360"/>
                    <a:pt x="1099812" y="202329"/>
                  </a:cubicBezTo>
                  <a:cubicBezTo>
                    <a:pt x="1098056" y="198298"/>
                    <a:pt x="1096891" y="193877"/>
                    <a:pt x="1096318" y="189067"/>
                  </a:cubicBezTo>
                  <a:cubicBezTo>
                    <a:pt x="1095745" y="184257"/>
                    <a:pt x="1095482" y="180559"/>
                    <a:pt x="1095529" y="177972"/>
                  </a:cubicBezTo>
                  <a:cubicBezTo>
                    <a:pt x="1095637" y="167649"/>
                    <a:pt x="1097399" y="158354"/>
                    <a:pt x="1100816" y="150088"/>
                  </a:cubicBezTo>
                  <a:cubicBezTo>
                    <a:pt x="1104233" y="141822"/>
                    <a:pt x="1108658" y="133441"/>
                    <a:pt x="1114090" y="124947"/>
                  </a:cubicBezTo>
                  <a:cubicBezTo>
                    <a:pt x="1126551" y="104847"/>
                    <a:pt x="1140361" y="86299"/>
                    <a:pt x="1155520" y="69303"/>
                  </a:cubicBezTo>
                  <a:cubicBezTo>
                    <a:pt x="1170680" y="52307"/>
                    <a:pt x="1184415" y="38612"/>
                    <a:pt x="1196726" y="28219"/>
                  </a:cubicBezTo>
                  <a:cubicBezTo>
                    <a:pt x="1209038" y="17826"/>
                    <a:pt x="1217152" y="12484"/>
                    <a:pt x="1221069" y="12192"/>
                  </a:cubicBezTo>
                  <a:close/>
                  <a:moveTo>
                    <a:pt x="125272" y="0"/>
                  </a:moveTo>
                  <a:cubicBezTo>
                    <a:pt x="135453" y="241"/>
                    <a:pt x="143026" y="3565"/>
                    <a:pt x="147992" y="9971"/>
                  </a:cubicBezTo>
                  <a:cubicBezTo>
                    <a:pt x="152958" y="16378"/>
                    <a:pt x="155431" y="24421"/>
                    <a:pt x="155412" y="34100"/>
                  </a:cubicBezTo>
                  <a:cubicBezTo>
                    <a:pt x="155209" y="44156"/>
                    <a:pt x="152454" y="56009"/>
                    <a:pt x="147147" y="69659"/>
                  </a:cubicBezTo>
                  <a:cubicBezTo>
                    <a:pt x="141840" y="83309"/>
                    <a:pt x="135199" y="97437"/>
                    <a:pt x="127225" y="112043"/>
                  </a:cubicBezTo>
                  <a:cubicBezTo>
                    <a:pt x="119251" y="126648"/>
                    <a:pt x="111161" y="140413"/>
                    <a:pt x="102956" y="153336"/>
                  </a:cubicBezTo>
                  <a:cubicBezTo>
                    <a:pt x="94751" y="166259"/>
                    <a:pt x="87650" y="177022"/>
                    <a:pt x="81651" y="185624"/>
                  </a:cubicBezTo>
                  <a:cubicBezTo>
                    <a:pt x="83187" y="190075"/>
                    <a:pt x="82760" y="194956"/>
                    <a:pt x="80369" y="200265"/>
                  </a:cubicBezTo>
                  <a:cubicBezTo>
                    <a:pt x="77978" y="205575"/>
                    <a:pt x="74774" y="210207"/>
                    <a:pt x="70758" y="214162"/>
                  </a:cubicBezTo>
                  <a:cubicBezTo>
                    <a:pt x="66742" y="218117"/>
                    <a:pt x="63065" y="220288"/>
                    <a:pt x="59726" y="220676"/>
                  </a:cubicBezTo>
                  <a:cubicBezTo>
                    <a:pt x="55939" y="220822"/>
                    <a:pt x="52170" y="219463"/>
                    <a:pt x="48421" y="216599"/>
                  </a:cubicBezTo>
                  <a:cubicBezTo>
                    <a:pt x="44672" y="213735"/>
                    <a:pt x="42654" y="210319"/>
                    <a:pt x="42369" y="206350"/>
                  </a:cubicBezTo>
                  <a:cubicBezTo>
                    <a:pt x="42432" y="204197"/>
                    <a:pt x="42991" y="202102"/>
                    <a:pt x="44044" y="200063"/>
                  </a:cubicBezTo>
                  <a:cubicBezTo>
                    <a:pt x="45097" y="198025"/>
                    <a:pt x="46264" y="196158"/>
                    <a:pt x="47546" y="194463"/>
                  </a:cubicBezTo>
                  <a:cubicBezTo>
                    <a:pt x="74119" y="156083"/>
                    <a:pt x="94260" y="123948"/>
                    <a:pt x="107968" y="98058"/>
                  </a:cubicBezTo>
                  <a:cubicBezTo>
                    <a:pt x="121676" y="72169"/>
                    <a:pt x="128563" y="55119"/>
                    <a:pt x="128627" y="46909"/>
                  </a:cubicBezTo>
                  <a:cubicBezTo>
                    <a:pt x="128666" y="44254"/>
                    <a:pt x="128055" y="41559"/>
                    <a:pt x="126797" y="38827"/>
                  </a:cubicBezTo>
                  <a:cubicBezTo>
                    <a:pt x="125539" y="36095"/>
                    <a:pt x="123403" y="34621"/>
                    <a:pt x="120391" y="34405"/>
                  </a:cubicBezTo>
                  <a:cubicBezTo>
                    <a:pt x="114616" y="35284"/>
                    <a:pt x="106512" y="38778"/>
                    <a:pt x="96079" y="44887"/>
                  </a:cubicBezTo>
                  <a:cubicBezTo>
                    <a:pt x="85646" y="50997"/>
                    <a:pt x="75197" y="58715"/>
                    <a:pt x="64733" y="68044"/>
                  </a:cubicBezTo>
                  <a:cubicBezTo>
                    <a:pt x="54269" y="77372"/>
                    <a:pt x="46103" y="87304"/>
                    <a:pt x="40235" y="97841"/>
                  </a:cubicBezTo>
                  <a:lnTo>
                    <a:pt x="47850" y="96317"/>
                  </a:lnTo>
                  <a:cubicBezTo>
                    <a:pt x="49589" y="95974"/>
                    <a:pt x="51517" y="95593"/>
                    <a:pt x="53636" y="95174"/>
                  </a:cubicBezTo>
                  <a:cubicBezTo>
                    <a:pt x="55755" y="94755"/>
                    <a:pt x="57683" y="94526"/>
                    <a:pt x="59422" y="94488"/>
                  </a:cubicBezTo>
                  <a:cubicBezTo>
                    <a:pt x="60202" y="94520"/>
                    <a:pt x="60849" y="94838"/>
                    <a:pt x="61363" y="95441"/>
                  </a:cubicBezTo>
                  <a:cubicBezTo>
                    <a:pt x="61877" y="96044"/>
                    <a:pt x="62143" y="96743"/>
                    <a:pt x="62162" y="97536"/>
                  </a:cubicBezTo>
                  <a:cubicBezTo>
                    <a:pt x="61972" y="99816"/>
                    <a:pt x="60830" y="101810"/>
                    <a:pt x="58737" y="103518"/>
                  </a:cubicBezTo>
                  <a:cubicBezTo>
                    <a:pt x="56643" y="105226"/>
                    <a:pt x="54740" y="106687"/>
                    <a:pt x="53027" y="107900"/>
                  </a:cubicBezTo>
                  <a:cubicBezTo>
                    <a:pt x="50324" y="110027"/>
                    <a:pt x="46212" y="113088"/>
                    <a:pt x="40689" y="117082"/>
                  </a:cubicBezTo>
                  <a:cubicBezTo>
                    <a:pt x="35167" y="121076"/>
                    <a:pt x="30748" y="123298"/>
                    <a:pt x="27434" y="123749"/>
                  </a:cubicBezTo>
                  <a:cubicBezTo>
                    <a:pt x="25255" y="123629"/>
                    <a:pt x="21959" y="122312"/>
                    <a:pt x="17545" y="119798"/>
                  </a:cubicBezTo>
                  <a:cubicBezTo>
                    <a:pt x="13131" y="117284"/>
                    <a:pt x="9089" y="114297"/>
                    <a:pt x="5420" y="110835"/>
                  </a:cubicBezTo>
                  <a:cubicBezTo>
                    <a:pt x="1752" y="107373"/>
                    <a:pt x="-55" y="104159"/>
                    <a:pt x="2" y="101194"/>
                  </a:cubicBezTo>
                  <a:cubicBezTo>
                    <a:pt x="1321" y="89366"/>
                    <a:pt x="6244" y="77534"/>
                    <a:pt x="14770" y="65698"/>
                  </a:cubicBezTo>
                  <a:cubicBezTo>
                    <a:pt x="23297" y="53861"/>
                    <a:pt x="33915" y="42995"/>
                    <a:pt x="46623" y="33100"/>
                  </a:cubicBezTo>
                  <a:cubicBezTo>
                    <a:pt x="59332" y="23204"/>
                    <a:pt x="72618" y="15254"/>
                    <a:pt x="86483" y="9250"/>
                  </a:cubicBezTo>
                  <a:cubicBezTo>
                    <a:pt x="100347" y="3246"/>
                    <a:pt x="113277" y="163"/>
                    <a:pt x="12527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10B6789-3426-4AA6-864E-303048EDD7C3}"/>
              </a:ext>
            </a:extLst>
          </p:cNvPr>
          <p:cNvGrpSpPr/>
          <p:nvPr/>
        </p:nvGrpSpPr>
        <p:grpSpPr>
          <a:xfrm rot="2016550">
            <a:off x="10957732" y="3461630"/>
            <a:ext cx="410614" cy="2892177"/>
            <a:chOff x="9328729" y="540163"/>
            <a:chExt cx="908119" cy="6396374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D5B5BE3-6B1D-4147-8914-7B5946798BB6}"/>
                </a:ext>
              </a:extLst>
            </p:cNvPr>
            <p:cNvSpPr/>
            <p:nvPr/>
          </p:nvSpPr>
          <p:spPr>
            <a:xfrm>
              <a:off x="9328729" y="1361755"/>
              <a:ext cx="601298" cy="404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D42DB92-4DCD-4A33-A2C1-1218B2F27B97}"/>
                </a:ext>
              </a:extLst>
            </p:cNvPr>
            <p:cNvSpPr/>
            <p:nvPr/>
          </p:nvSpPr>
          <p:spPr>
            <a:xfrm>
              <a:off x="9955684" y="1357289"/>
              <a:ext cx="281164" cy="1572720"/>
            </a:xfrm>
            <a:custGeom>
              <a:avLst/>
              <a:gdLst>
                <a:gd name="connsiteX0" fmla="*/ 157495 w 281164"/>
                <a:gd name="connsiteY0" fmla="*/ 1288144 h 1572720"/>
                <a:gd name="connsiteX1" fmla="*/ 157495 w 281164"/>
                <a:gd name="connsiteY1" fmla="*/ 1568321 h 1572720"/>
                <a:gd name="connsiteX2" fmla="*/ 0 w 281164"/>
                <a:gd name="connsiteY2" fmla="*/ 1428232 h 1572720"/>
                <a:gd name="connsiteX3" fmla="*/ 26240 w 281164"/>
                <a:gd name="connsiteY3" fmla="*/ 8271 h 1572720"/>
                <a:gd name="connsiteX4" fmla="*/ 139097 w 281164"/>
                <a:gd name="connsiteY4" fmla="*/ 8271 h 1572720"/>
                <a:gd name="connsiteX5" fmla="*/ 139097 w 281164"/>
                <a:gd name="connsiteY5" fmla="*/ 191304 h 1572720"/>
                <a:gd name="connsiteX6" fmla="*/ 26240 w 281164"/>
                <a:gd name="connsiteY6" fmla="*/ 191304 h 1572720"/>
                <a:gd name="connsiteX7" fmla="*/ 190994 w 281164"/>
                <a:gd name="connsiteY7" fmla="*/ 0 h 1572720"/>
                <a:gd name="connsiteX8" fmla="*/ 281164 w 281164"/>
                <a:gd name="connsiteY8" fmla="*/ 0 h 1572720"/>
                <a:gd name="connsiteX9" fmla="*/ 281164 w 281164"/>
                <a:gd name="connsiteY9" fmla="*/ 1572720 h 1572720"/>
                <a:gd name="connsiteX10" fmla="*/ 190994 w 281164"/>
                <a:gd name="connsiteY10" fmla="*/ 1572720 h 157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1164" h="1572720">
                  <a:moveTo>
                    <a:pt x="157495" y="1288144"/>
                  </a:moveTo>
                  <a:lnTo>
                    <a:pt x="157495" y="1568321"/>
                  </a:lnTo>
                  <a:lnTo>
                    <a:pt x="0" y="1428232"/>
                  </a:lnTo>
                  <a:close/>
                  <a:moveTo>
                    <a:pt x="26240" y="8271"/>
                  </a:moveTo>
                  <a:lnTo>
                    <a:pt x="139097" y="8271"/>
                  </a:lnTo>
                  <a:lnTo>
                    <a:pt x="139097" y="191304"/>
                  </a:lnTo>
                  <a:lnTo>
                    <a:pt x="26240" y="191304"/>
                  </a:lnTo>
                  <a:close/>
                  <a:moveTo>
                    <a:pt x="190994" y="0"/>
                  </a:moveTo>
                  <a:lnTo>
                    <a:pt x="281164" y="0"/>
                  </a:lnTo>
                  <a:lnTo>
                    <a:pt x="281164" y="1572720"/>
                  </a:lnTo>
                  <a:lnTo>
                    <a:pt x="190994" y="157272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: Top Corners Rounded 78">
              <a:extLst>
                <a:ext uri="{FF2B5EF4-FFF2-40B4-BE49-F238E27FC236}">
                  <a16:creationId xmlns:a16="http://schemas.microsoft.com/office/drawing/2014/main" id="{13670EDE-4529-4C88-B67B-DF7EA9C39D65}"/>
                </a:ext>
              </a:extLst>
            </p:cNvPr>
            <p:cNvSpPr/>
            <p:nvPr/>
          </p:nvSpPr>
          <p:spPr>
            <a:xfrm>
              <a:off x="9514470" y="540163"/>
              <a:ext cx="229816" cy="77788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D8BD6D34-9BA8-489E-88DC-BBE1F98D57B0}"/>
                </a:ext>
              </a:extLst>
            </p:cNvPr>
            <p:cNvSpPr/>
            <p:nvPr/>
          </p:nvSpPr>
          <p:spPr>
            <a:xfrm rot="10800000">
              <a:off x="9530840" y="6422420"/>
              <a:ext cx="197075" cy="514117"/>
            </a:xfrm>
            <a:prstGeom prst="triangle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rapezoid 80">
              <a:extLst>
                <a:ext uri="{FF2B5EF4-FFF2-40B4-BE49-F238E27FC236}">
                  <a16:creationId xmlns:a16="http://schemas.microsoft.com/office/drawing/2014/main" id="{05B61F41-DF6F-4A62-BB67-70B1F2794714}"/>
                </a:ext>
              </a:extLst>
            </p:cNvPr>
            <p:cNvSpPr/>
            <p:nvPr/>
          </p:nvSpPr>
          <p:spPr>
            <a:xfrm rot="10800000">
              <a:off x="9328729" y="5453882"/>
              <a:ext cx="601299" cy="924828"/>
            </a:xfrm>
            <a:prstGeom prst="trapezoid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7A2EE9E-E1DB-4F38-970F-C14B9571D1B9}"/>
              </a:ext>
            </a:extLst>
          </p:cNvPr>
          <p:cNvGrpSpPr/>
          <p:nvPr/>
        </p:nvGrpSpPr>
        <p:grpSpPr>
          <a:xfrm>
            <a:off x="2603226" y="3894381"/>
            <a:ext cx="2917144" cy="2611851"/>
            <a:chOff x="4362911" y="2401514"/>
            <a:chExt cx="3520370" cy="3151947"/>
          </a:xfrm>
          <a:effectLst>
            <a:outerShdw blurRad="88900" dist="25400" dir="72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1CC8742-7394-483F-A3DF-0DB25BC92954}"/>
                </a:ext>
              </a:extLst>
            </p:cNvPr>
            <p:cNvGrpSpPr/>
            <p:nvPr/>
          </p:nvGrpSpPr>
          <p:grpSpPr>
            <a:xfrm>
              <a:off x="5645174" y="4217836"/>
              <a:ext cx="2238107" cy="1335625"/>
              <a:chOff x="5525704" y="2835819"/>
              <a:chExt cx="2238107" cy="1335625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86D05DEA-0216-43E6-8A6E-DC08B5F7DAEA}"/>
                  </a:ext>
                </a:extLst>
              </p:cNvPr>
              <p:cNvSpPr/>
              <p:nvPr/>
            </p:nvSpPr>
            <p:spPr>
              <a:xfrm>
                <a:off x="5526328" y="2835819"/>
                <a:ext cx="2237483" cy="1332504"/>
              </a:xfrm>
              <a:custGeom>
                <a:avLst/>
                <a:gdLst>
                  <a:gd name="connsiteX0" fmla="*/ 4647204 w 4643235"/>
                  <a:gd name="connsiteY0" fmla="*/ 1328211 h 2765218"/>
                  <a:gd name="connsiteX1" fmla="*/ 4645909 w 4643235"/>
                  <a:gd name="connsiteY1" fmla="*/ 1299070 h 2765218"/>
                  <a:gd name="connsiteX2" fmla="*/ 4646556 w 4643235"/>
                  <a:gd name="connsiteY2" fmla="*/ 638526 h 2765218"/>
                  <a:gd name="connsiteX3" fmla="*/ 4624538 w 4643235"/>
                  <a:gd name="connsiteY3" fmla="*/ 605499 h 2765218"/>
                  <a:gd name="connsiteX4" fmla="*/ 4217203 w 4643235"/>
                  <a:gd name="connsiteY4" fmla="*/ 433887 h 2765218"/>
                  <a:gd name="connsiteX5" fmla="*/ 4215908 w 4643235"/>
                  <a:gd name="connsiteY5" fmla="*/ 380784 h 2765218"/>
                  <a:gd name="connsiteX6" fmla="*/ 4215908 w 4643235"/>
                  <a:gd name="connsiteY6" fmla="*/ 380784 h 2765218"/>
                  <a:gd name="connsiteX7" fmla="*/ 4215908 w 4643235"/>
                  <a:gd name="connsiteY7" fmla="*/ 380784 h 2765218"/>
                  <a:gd name="connsiteX8" fmla="*/ 4192594 w 4643235"/>
                  <a:gd name="connsiteY8" fmla="*/ 340633 h 2765218"/>
                  <a:gd name="connsiteX9" fmla="*/ 4148558 w 4643235"/>
                  <a:gd name="connsiteY9" fmla="*/ 321853 h 2765218"/>
                  <a:gd name="connsiteX10" fmla="*/ 3925139 w 4643235"/>
                  <a:gd name="connsiteY10" fmla="*/ 290121 h 2765218"/>
                  <a:gd name="connsiteX11" fmla="*/ 3832533 w 4643235"/>
                  <a:gd name="connsiteY11" fmla="*/ 271341 h 2765218"/>
                  <a:gd name="connsiteX12" fmla="*/ 3558601 w 4643235"/>
                  <a:gd name="connsiteY12" fmla="*/ 154775 h 2765218"/>
                  <a:gd name="connsiteX13" fmla="*/ 3557306 w 4643235"/>
                  <a:gd name="connsiteY13" fmla="*/ 91958 h 2765218"/>
                  <a:gd name="connsiteX14" fmla="*/ 3531402 w 4643235"/>
                  <a:gd name="connsiteY14" fmla="*/ 50512 h 2765218"/>
                  <a:gd name="connsiteX15" fmla="*/ 3445921 w 4643235"/>
                  <a:gd name="connsiteY15" fmla="*/ 21371 h 2765218"/>
                  <a:gd name="connsiteX16" fmla="*/ 3301507 w 4643235"/>
                  <a:gd name="connsiteY16" fmla="*/ 0 h 2765218"/>
                  <a:gd name="connsiteX17" fmla="*/ 3140904 w 4643235"/>
                  <a:gd name="connsiteY17" fmla="*/ 0 h 2765218"/>
                  <a:gd name="connsiteX18" fmla="*/ 3109820 w 4643235"/>
                  <a:gd name="connsiteY18" fmla="*/ 4533 h 2765218"/>
                  <a:gd name="connsiteX19" fmla="*/ 2916190 w 4643235"/>
                  <a:gd name="connsiteY19" fmla="*/ 47274 h 2765218"/>
                  <a:gd name="connsiteX20" fmla="*/ 2887696 w 4643235"/>
                  <a:gd name="connsiteY20" fmla="*/ 100377 h 2765218"/>
                  <a:gd name="connsiteX21" fmla="*/ 2887696 w 4643235"/>
                  <a:gd name="connsiteY21" fmla="*/ 100377 h 2765218"/>
                  <a:gd name="connsiteX22" fmla="*/ 2887696 w 4643235"/>
                  <a:gd name="connsiteY22" fmla="*/ 100377 h 2765218"/>
                  <a:gd name="connsiteX23" fmla="*/ 2882515 w 4643235"/>
                  <a:gd name="connsiteY23" fmla="*/ 169022 h 2765218"/>
                  <a:gd name="connsiteX24" fmla="*/ 2620241 w 4643235"/>
                  <a:gd name="connsiteY24" fmla="*/ 248028 h 2765218"/>
                  <a:gd name="connsiteX25" fmla="*/ 2578795 w 4643235"/>
                  <a:gd name="connsiteY25" fmla="*/ 251913 h 2765218"/>
                  <a:gd name="connsiteX26" fmla="*/ 2209020 w 4643235"/>
                  <a:gd name="connsiteY26" fmla="*/ 251913 h 2765218"/>
                  <a:gd name="connsiteX27" fmla="*/ 2084034 w 4643235"/>
                  <a:gd name="connsiteY27" fmla="*/ 287531 h 2765218"/>
                  <a:gd name="connsiteX28" fmla="*/ 2059426 w 4643235"/>
                  <a:gd name="connsiteY28" fmla="*/ 337396 h 2765218"/>
                  <a:gd name="connsiteX29" fmla="*/ 2052950 w 4643235"/>
                  <a:gd name="connsiteY29" fmla="*/ 422230 h 2765218"/>
                  <a:gd name="connsiteX30" fmla="*/ 1830826 w 4643235"/>
                  <a:gd name="connsiteY30" fmla="*/ 488932 h 2765218"/>
                  <a:gd name="connsiteX31" fmla="*/ 1763476 w 4643235"/>
                  <a:gd name="connsiteY31" fmla="*/ 493465 h 2765218"/>
                  <a:gd name="connsiteX32" fmla="*/ 1431261 w 4643235"/>
                  <a:gd name="connsiteY32" fmla="*/ 483104 h 2765218"/>
                  <a:gd name="connsiteX33" fmla="*/ 1260945 w 4643235"/>
                  <a:gd name="connsiteY33" fmla="*/ 522607 h 2765218"/>
                  <a:gd name="connsiteX34" fmla="*/ 1229213 w 4643235"/>
                  <a:gd name="connsiteY34" fmla="*/ 578300 h 2765218"/>
                  <a:gd name="connsiteX35" fmla="*/ 1223384 w 4643235"/>
                  <a:gd name="connsiteY35" fmla="*/ 675439 h 2765218"/>
                  <a:gd name="connsiteX36" fmla="*/ 1014212 w 4643235"/>
                  <a:gd name="connsiteY36" fmla="*/ 738255 h 2765218"/>
                  <a:gd name="connsiteX37" fmla="*/ 983128 w 4643235"/>
                  <a:gd name="connsiteY37" fmla="*/ 742788 h 2765218"/>
                  <a:gd name="connsiteX38" fmla="*/ 548593 w 4643235"/>
                  <a:gd name="connsiteY38" fmla="*/ 729189 h 2765218"/>
                  <a:gd name="connsiteX39" fmla="*/ 421665 w 4643235"/>
                  <a:gd name="connsiteY39" fmla="*/ 766749 h 2765218"/>
                  <a:gd name="connsiteX40" fmla="*/ 402885 w 4643235"/>
                  <a:gd name="connsiteY40" fmla="*/ 814023 h 2765218"/>
                  <a:gd name="connsiteX41" fmla="*/ 397704 w 4643235"/>
                  <a:gd name="connsiteY41" fmla="*/ 837984 h 2765218"/>
                  <a:gd name="connsiteX42" fmla="*/ 397057 w 4643235"/>
                  <a:gd name="connsiteY42" fmla="*/ 925409 h 2765218"/>
                  <a:gd name="connsiteX43" fmla="*/ 397057 w 4643235"/>
                  <a:gd name="connsiteY43" fmla="*/ 925409 h 2765218"/>
                  <a:gd name="connsiteX44" fmla="*/ 397057 w 4643235"/>
                  <a:gd name="connsiteY44" fmla="*/ 925409 h 2765218"/>
                  <a:gd name="connsiteX45" fmla="*/ 82974 w 4643235"/>
                  <a:gd name="connsiteY45" fmla="*/ 1021253 h 2765218"/>
                  <a:gd name="connsiteX46" fmla="*/ 14330 w 4643235"/>
                  <a:gd name="connsiteY46" fmla="*/ 1038090 h 2765218"/>
                  <a:gd name="connsiteX47" fmla="*/ 2673 w 4643235"/>
                  <a:gd name="connsiteY47" fmla="*/ 1058166 h 2765218"/>
                  <a:gd name="connsiteX48" fmla="*/ 1378 w 4643235"/>
                  <a:gd name="connsiteY48" fmla="*/ 2195985 h 2765218"/>
                  <a:gd name="connsiteX49" fmla="*/ 31167 w 4643235"/>
                  <a:gd name="connsiteY49" fmla="*/ 2240021 h 2765218"/>
                  <a:gd name="connsiteX50" fmla="*/ 973414 w 4643235"/>
                  <a:gd name="connsiteY50" fmla="*/ 2620158 h 2765218"/>
                  <a:gd name="connsiteX51" fmla="*/ 1325056 w 4643235"/>
                  <a:gd name="connsiteY51" fmla="*/ 2760685 h 2765218"/>
                  <a:gd name="connsiteX52" fmla="*/ 1325056 w 4643235"/>
                  <a:gd name="connsiteY52" fmla="*/ 2760685 h 2765218"/>
                  <a:gd name="connsiteX53" fmla="*/ 1325056 w 4643235"/>
                  <a:gd name="connsiteY53" fmla="*/ 2760685 h 2765218"/>
                  <a:gd name="connsiteX54" fmla="*/ 1358731 w 4643235"/>
                  <a:gd name="connsiteY54" fmla="*/ 2767161 h 2765218"/>
                  <a:gd name="connsiteX55" fmla="*/ 1839244 w 4643235"/>
                  <a:gd name="connsiteY55" fmla="*/ 2615624 h 2765218"/>
                  <a:gd name="connsiteX56" fmla="*/ 1872919 w 4643235"/>
                  <a:gd name="connsiteY56" fmla="*/ 2611739 h 2765218"/>
                  <a:gd name="connsiteX57" fmla="*/ 2403945 w 4643235"/>
                  <a:gd name="connsiteY57" fmla="*/ 2442070 h 2765218"/>
                  <a:gd name="connsiteX58" fmla="*/ 2434382 w 4643235"/>
                  <a:gd name="connsiteY58" fmla="*/ 2427175 h 2765218"/>
                  <a:gd name="connsiteX59" fmla="*/ 2921371 w 4643235"/>
                  <a:gd name="connsiteY59" fmla="*/ 2272401 h 2765218"/>
                  <a:gd name="connsiteX60" fmla="*/ 2942741 w 4643235"/>
                  <a:gd name="connsiteY60" fmla="*/ 2265925 h 2765218"/>
                  <a:gd name="connsiteX61" fmla="*/ 2956989 w 4643235"/>
                  <a:gd name="connsiteY61" fmla="*/ 2259449 h 2765218"/>
                  <a:gd name="connsiteX62" fmla="*/ 3522336 w 4643235"/>
                  <a:gd name="connsiteY62" fmla="*/ 2080066 h 2765218"/>
                  <a:gd name="connsiteX63" fmla="*/ 4617415 w 4643235"/>
                  <a:gd name="connsiteY63" fmla="*/ 1733604 h 2765218"/>
                  <a:gd name="connsiteX64" fmla="*/ 4648499 w 4643235"/>
                  <a:gd name="connsiteY64" fmla="*/ 1692158 h 2765218"/>
                  <a:gd name="connsiteX65" fmla="*/ 4647204 w 4643235"/>
                  <a:gd name="connsiteY65" fmla="*/ 1328211 h 2765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4643235" h="2765218">
                    <a:moveTo>
                      <a:pt x="4647204" y="1328211"/>
                    </a:moveTo>
                    <a:cubicBezTo>
                      <a:pt x="4646556" y="1318497"/>
                      <a:pt x="4645909" y="1308784"/>
                      <a:pt x="4645909" y="1299070"/>
                    </a:cubicBezTo>
                    <a:cubicBezTo>
                      <a:pt x="4645909" y="1078888"/>
                      <a:pt x="4645261" y="858707"/>
                      <a:pt x="4646556" y="638526"/>
                    </a:cubicBezTo>
                    <a:cubicBezTo>
                      <a:pt x="4646556" y="620393"/>
                      <a:pt x="4640728" y="612622"/>
                      <a:pt x="4624538" y="605499"/>
                    </a:cubicBezTo>
                    <a:cubicBezTo>
                      <a:pt x="4488544" y="548510"/>
                      <a:pt x="4352550" y="490875"/>
                      <a:pt x="4217203" y="433887"/>
                    </a:cubicBezTo>
                    <a:cubicBezTo>
                      <a:pt x="4216555" y="416402"/>
                      <a:pt x="4216555" y="398269"/>
                      <a:pt x="4215908" y="380784"/>
                    </a:cubicBezTo>
                    <a:cubicBezTo>
                      <a:pt x="4215908" y="380784"/>
                      <a:pt x="4215908" y="380784"/>
                      <a:pt x="4215908" y="380784"/>
                    </a:cubicBezTo>
                    <a:cubicBezTo>
                      <a:pt x="4215908" y="380784"/>
                      <a:pt x="4215908" y="380784"/>
                      <a:pt x="4215908" y="380784"/>
                    </a:cubicBezTo>
                    <a:cubicBezTo>
                      <a:pt x="4220441" y="360061"/>
                      <a:pt x="4207489" y="349052"/>
                      <a:pt x="4192594" y="340633"/>
                    </a:cubicBezTo>
                    <a:cubicBezTo>
                      <a:pt x="4178995" y="332862"/>
                      <a:pt x="4164100" y="326386"/>
                      <a:pt x="4148558" y="321853"/>
                    </a:cubicBezTo>
                    <a:cubicBezTo>
                      <a:pt x="4076028" y="299188"/>
                      <a:pt x="4000907" y="291416"/>
                      <a:pt x="3925139" y="290121"/>
                    </a:cubicBezTo>
                    <a:cubicBezTo>
                      <a:pt x="3892759" y="289474"/>
                      <a:pt x="3862322" y="284293"/>
                      <a:pt x="3832533" y="271341"/>
                    </a:cubicBezTo>
                    <a:cubicBezTo>
                      <a:pt x="3741870" y="231190"/>
                      <a:pt x="3649912" y="193630"/>
                      <a:pt x="3558601" y="154775"/>
                    </a:cubicBezTo>
                    <a:cubicBezTo>
                      <a:pt x="3557954" y="134052"/>
                      <a:pt x="3557306" y="112681"/>
                      <a:pt x="3557306" y="91958"/>
                    </a:cubicBezTo>
                    <a:cubicBezTo>
                      <a:pt x="3562487" y="69292"/>
                      <a:pt x="3546945" y="58931"/>
                      <a:pt x="3531402" y="50512"/>
                    </a:cubicBezTo>
                    <a:cubicBezTo>
                      <a:pt x="3504851" y="36265"/>
                      <a:pt x="3475062" y="28494"/>
                      <a:pt x="3445921" y="21371"/>
                    </a:cubicBezTo>
                    <a:cubicBezTo>
                      <a:pt x="3397999" y="9714"/>
                      <a:pt x="3349429" y="9066"/>
                      <a:pt x="3301507" y="0"/>
                    </a:cubicBezTo>
                    <a:cubicBezTo>
                      <a:pt x="3247757" y="0"/>
                      <a:pt x="3194655" y="0"/>
                      <a:pt x="3140904" y="0"/>
                    </a:cubicBezTo>
                    <a:cubicBezTo>
                      <a:pt x="3131191" y="7124"/>
                      <a:pt x="3120181" y="3886"/>
                      <a:pt x="3109820" y="4533"/>
                    </a:cubicBezTo>
                    <a:cubicBezTo>
                      <a:pt x="3043766" y="11657"/>
                      <a:pt x="2977711" y="18780"/>
                      <a:pt x="2916190" y="47274"/>
                    </a:cubicBezTo>
                    <a:cubicBezTo>
                      <a:pt x="2893524" y="57636"/>
                      <a:pt x="2876687" y="71235"/>
                      <a:pt x="2887696" y="100377"/>
                    </a:cubicBezTo>
                    <a:cubicBezTo>
                      <a:pt x="2887696" y="100377"/>
                      <a:pt x="2887696" y="100377"/>
                      <a:pt x="2887696" y="100377"/>
                    </a:cubicBezTo>
                    <a:cubicBezTo>
                      <a:pt x="2887696" y="100377"/>
                      <a:pt x="2887696" y="100377"/>
                      <a:pt x="2887696" y="100377"/>
                    </a:cubicBezTo>
                    <a:cubicBezTo>
                      <a:pt x="2878630" y="123042"/>
                      <a:pt x="2887048" y="146356"/>
                      <a:pt x="2882515" y="169022"/>
                    </a:cubicBezTo>
                    <a:cubicBezTo>
                      <a:pt x="2795091" y="195573"/>
                      <a:pt x="2707666" y="221476"/>
                      <a:pt x="2620241" y="248028"/>
                    </a:cubicBezTo>
                    <a:cubicBezTo>
                      <a:pt x="2606641" y="252561"/>
                      <a:pt x="2593042" y="253856"/>
                      <a:pt x="2578795" y="251913"/>
                    </a:cubicBezTo>
                    <a:cubicBezTo>
                      <a:pt x="2455752" y="234428"/>
                      <a:pt x="2332062" y="233781"/>
                      <a:pt x="2209020" y="251913"/>
                    </a:cubicBezTo>
                    <a:cubicBezTo>
                      <a:pt x="2165631" y="258389"/>
                      <a:pt x="2123537" y="267456"/>
                      <a:pt x="2084034" y="287531"/>
                    </a:cubicBezTo>
                    <a:cubicBezTo>
                      <a:pt x="2063959" y="297892"/>
                      <a:pt x="2047769" y="311492"/>
                      <a:pt x="2059426" y="337396"/>
                    </a:cubicBezTo>
                    <a:cubicBezTo>
                      <a:pt x="2047122" y="364594"/>
                      <a:pt x="2058130" y="394384"/>
                      <a:pt x="2052950" y="422230"/>
                    </a:cubicBezTo>
                    <a:cubicBezTo>
                      <a:pt x="1979124" y="444248"/>
                      <a:pt x="1904651" y="465619"/>
                      <a:pt x="1830826" y="488932"/>
                    </a:cubicBezTo>
                    <a:cubicBezTo>
                      <a:pt x="1808160" y="496056"/>
                      <a:pt x="1786789" y="497998"/>
                      <a:pt x="1763476" y="493465"/>
                    </a:cubicBezTo>
                    <a:cubicBezTo>
                      <a:pt x="1653385" y="473390"/>
                      <a:pt x="1542000" y="472095"/>
                      <a:pt x="1431261" y="483104"/>
                    </a:cubicBezTo>
                    <a:cubicBezTo>
                      <a:pt x="1372978" y="488932"/>
                      <a:pt x="1314695" y="497351"/>
                      <a:pt x="1260945" y="522607"/>
                    </a:cubicBezTo>
                    <a:cubicBezTo>
                      <a:pt x="1236336" y="533616"/>
                      <a:pt x="1220794" y="549158"/>
                      <a:pt x="1229213" y="578300"/>
                    </a:cubicBezTo>
                    <a:cubicBezTo>
                      <a:pt x="1218851" y="610032"/>
                      <a:pt x="1230508" y="643059"/>
                      <a:pt x="1223384" y="675439"/>
                    </a:cubicBezTo>
                    <a:cubicBezTo>
                      <a:pt x="1154092" y="696162"/>
                      <a:pt x="1084152" y="717532"/>
                      <a:pt x="1014212" y="738255"/>
                    </a:cubicBezTo>
                    <a:cubicBezTo>
                      <a:pt x="1004498" y="740845"/>
                      <a:pt x="995432" y="746026"/>
                      <a:pt x="983128" y="742788"/>
                    </a:cubicBezTo>
                    <a:cubicBezTo>
                      <a:pt x="839362" y="708466"/>
                      <a:pt x="693654" y="709761"/>
                      <a:pt x="548593" y="729189"/>
                    </a:cubicBezTo>
                    <a:cubicBezTo>
                      <a:pt x="504557" y="735017"/>
                      <a:pt x="461168" y="744731"/>
                      <a:pt x="421665" y="766749"/>
                    </a:cubicBezTo>
                    <a:cubicBezTo>
                      <a:pt x="402885" y="777111"/>
                      <a:pt x="389933" y="790710"/>
                      <a:pt x="402885" y="814023"/>
                    </a:cubicBezTo>
                    <a:cubicBezTo>
                      <a:pt x="393171" y="820499"/>
                      <a:pt x="397704" y="830213"/>
                      <a:pt x="397704" y="837984"/>
                    </a:cubicBezTo>
                    <a:cubicBezTo>
                      <a:pt x="397057" y="867126"/>
                      <a:pt x="397057" y="896268"/>
                      <a:pt x="397057" y="925409"/>
                    </a:cubicBezTo>
                    <a:cubicBezTo>
                      <a:pt x="397057" y="925409"/>
                      <a:pt x="397057" y="925409"/>
                      <a:pt x="397057" y="925409"/>
                    </a:cubicBezTo>
                    <a:cubicBezTo>
                      <a:pt x="397057" y="925409"/>
                      <a:pt x="397057" y="925409"/>
                      <a:pt x="397057" y="925409"/>
                    </a:cubicBezTo>
                    <a:cubicBezTo>
                      <a:pt x="292147" y="957789"/>
                      <a:pt x="187884" y="990168"/>
                      <a:pt x="82974" y="1021253"/>
                    </a:cubicBezTo>
                    <a:cubicBezTo>
                      <a:pt x="60309" y="1027729"/>
                      <a:pt x="38938" y="1040033"/>
                      <a:pt x="14330" y="1038090"/>
                    </a:cubicBezTo>
                    <a:cubicBezTo>
                      <a:pt x="-8336" y="1033557"/>
                      <a:pt x="2673" y="1052337"/>
                      <a:pt x="2673" y="1058166"/>
                    </a:cubicBezTo>
                    <a:cubicBezTo>
                      <a:pt x="2025" y="1437655"/>
                      <a:pt x="2025" y="1816496"/>
                      <a:pt x="1378" y="2195985"/>
                    </a:cubicBezTo>
                    <a:cubicBezTo>
                      <a:pt x="1378" y="2220593"/>
                      <a:pt x="9149" y="2230955"/>
                      <a:pt x="31167" y="2240021"/>
                    </a:cubicBezTo>
                    <a:cubicBezTo>
                      <a:pt x="345249" y="2366301"/>
                      <a:pt x="659332" y="2493230"/>
                      <a:pt x="973414" y="2620158"/>
                    </a:cubicBezTo>
                    <a:cubicBezTo>
                      <a:pt x="1090628" y="2667432"/>
                      <a:pt x="1207842" y="2714058"/>
                      <a:pt x="1325056" y="2760685"/>
                    </a:cubicBezTo>
                    <a:cubicBezTo>
                      <a:pt x="1325056" y="2760685"/>
                      <a:pt x="1325056" y="2760685"/>
                      <a:pt x="1325056" y="2760685"/>
                    </a:cubicBezTo>
                    <a:cubicBezTo>
                      <a:pt x="1325056" y="2760685"/>
                      <a:pt x="1325056" y="2760685"/>
                      <a:pt x="1325056" y="2760685"/>
                    </a:cubicBezTo>
                    <a:cubicBezTo>
                      <a:pt x="1333475" y="2776875"/>
                      <a:pt x="1345779" y="2771046"/>
                      <a:pt x="1358731" y="2767161"/>
                    </a:cubicBezTo>
                    <a:cubicBezTo>
                      <a:pt x="1518686" y="2716649"/>
                      <a:pt x="1679289" y="2666137"/>
                      <a:pt x="1839244" y="2615624"/>
                    </a:cubicBezTo>
                    <a:cubicBezTo>
                      <a:pt x="1850901" y="2620158"/>
                      <a:pt x="1861910" y="2615624"/>
                      <a:pt x="1872919" y="2611739"/>
                    </a:cubicBezTo>
                    <a:cubicBezTo>
                      <a:pt x="2049064" y="2553456"/>
                      <a:pt x="2227152" y="2500353"/>
                      <a:pt x="2403945" y="2442070"/>
                    </a:cubicBezTo>
                    <a:cubicBezTo>
                      <a:pt x="2414954" y="2438184"/>
                      <a:pt x="2426610" y="2436889"/>
                      <a:pt x="2434382" y="2427175"/>
                    </a:cubicBezTo>
                    <a:cubicBezTo>
                      <a:pt x="2595632" y="2372777"/>
                      <a:pt x="2758178" y="2321618"/>
                      <a:pt x="2921371" y="2272401"/>
                    </a:cubicBezTo>
                    <a:cubicBezTo>
                      <a:pt x="2930437" y="2275639"/>
                      <a:pt x="2936913" y="2272401"/>
                      <a:pt x="2942741" y="2265925"/>
                    </a:cubicBezTo>
                    <a:cubicBezTo>
                      <a:pt x="2947275" y="2263982"/>
                      <a:pt x="2952455" y="2261392"/>
                      <a:pt x="2956989" y="2259449"/>
                    </a:cubicBezTo>
                    <a:cubicBezTo>
                      <a:pt x="3145438" y="2199871"/>
                      <a:pt x="3333887" y="2139644"/>
                      <a:pt x="3522336" y="2080066"/>
                    </a:cubicBezTo>
                    <a:cubicBezTo>
                      <a:pt x="3886931" y="1964147"/>
                      <a:pt x="4252173" y="1848228"/>
                      <a:pt x="4617415" y="1733604"/>
                    </a:cubicBezTo>
                    <a:cubicBezTo>
                      <a:pt x="4640728" y="1726480"/>
                      <a:pt x="4648499" y="1716767"/>
                      <a:pt x="4648499" y="1692158"/>
                    </a:cubicBezTo>
                    <a:cubicBezTo>
                      <a:pt x="4645909" y="1571058"/>
                      <a:pt x="4647204" y="1449311"/>
                      <a:pt x="4647204" y="13282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4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7F938BBB-2D38-4590-B21E-FA6AE2EF7330}"/>
                  </a:ext>
                </a:extLst>
              </p:cNvPr>
              <p:cNvSpPr/>
              <p:nvPr/>
            </p:nvSpPr>
            <p:spPr>
              <a:xfrm>
                <a:off x="5525704" y="2885748"/>
                <a:ext cx="2032825" cy="1285696"/>
              </a:xfrm>
              <a:custGeom>
                <a:avLst/>
                <a:gdLst>
                  <a:gd name="connsiteX0" fmla="*/ 847600 w 2032825"/>
                  <a:gd name="connsiteY0" fmla="*/ 490873 h 1285696"/>
                  <a:gd name="connsiteX1" fmla="*/ 847600 w 2032825"/>
                  <a:gd name="connsiteY1" fmla="*/ 549229 h 1285696"/>
                  <a:gd name="connsiteX2" fmla="*/ 847912 w 2032825"/>
                  <a:gd name="connsiteY2" fmla="*/ 578875 h 1285696"/>
                  <a:gd name="connsiteX3" fmla="*/ 817642 w 2032825"/>
                  <a:gd name="connsiteY3" fmla="*/ 624436 h 1285696"/>
                  <a:gd name="connsiteX4" fmla="*/ 711853 w 2032825"/>
                  <a:gd name="connsiteY4" fmla="*/ 648152 h 1285696"/>
                  <a:gd name="connsiteX5" fmla="*/ 588276 w 2032825"/>
                  <a:gd name="connsiteY5" fmla="*/ 639727 h 1285696"/>
                  <a:gd name="connsiteX6" fmla="*/ 529920 w 2032825"/>
                  <a:gd name="connsiteY6" fmla="*/ 616634 h 1285696"/>
                  <a:gd name="connsiteX7" fmla="*/ 522431 w 2032825"/>
                  <a:gd name="connsiteY7" fmla="*/ 602904 h 1285696"/>
                  <a:gd name="connsiteX8" fmla="*/ 522431 w 2032825"/>
                  <a:gd name="connsiteY8" fmla="*/ 493994 h 1285696"/>
                  <a:gd name="connsiteX9" fmla="*/ 847600 w 2032825"/>
                  <a:gd name="connsiteY9" fmla="*/ 490873 h 1285696"/>
                  <a:gd name="connsiteX10" fmla="*/ 6905 w 2032825"/>
                  <a:gd name="connsiteY10" fmla="*/ 455610 h 1285696"/>
                  <a:gd name="connsiteX11" fmla="*/ 10962 w 2032825"/>
                  <a:gd name="connsiteY11" fmla="*/ 463412 h 1285696"/>
                  <a:gd name="connsiteX12" fmla="*/ 157319 w 2032825"/>
                  <a:gd name="connsiteY12" fmla="*/ 523327 h 1285696"/>
                  <a:gd name="connsiteX13" fmla="*/ 497779 w 2032825"/>
                  <a:gd name="connsiteY13" fmla="*/ 663132 h 1285696"/>
                  <a:gd name="connsiteX14" fmla="*/ 628845 w 2032825"/>
                  <a:gd name="connsiteY14" fmla="*/ 716494 h 1285696"/>
                  <a:gd name="connsiteX15" fmla="*/ 641640 w 2032825"/>
                  <a:gd name="connsiteY15" fmla="*/ 733969 h 1285696"/>
                  <a:gd name="connsiteX16" fmla="*/ 641328 w 2032825"/>
                  <a:gd name="connsiteY16" fmla="*/ 1272277 h 1285696"/>
                  <a:gd name="connsiteX17" fmla="*/ 638519 w 2032825"/>
                  <a:gd name="connsiteY17" fmla="*/ 1285696 h 1285696"/>
                  <a:gd name="connsiteX18" fmla="*/ 469070 w 2032825"/>
                  <a:gd name="connsiteY18" fmla="*/ 1217978 h 1285696"/>
                  <a:gd name="connsiteX19" fmla="*/ 15019 w 2032825"/>
                  <a:gd name="connsiteY19" fmla="*/ 1034798 h 1285696"/>
                  <a:gd name="connsiteX20" fmla="*/ 664 w 2032825"/>
                  <a:gd name="connsiteY20" fmla="*/ 1013577 h 1285696"/>
                  <a:gd name="connsiteX21" fmla="*/ 1288 w 2032825"/>
                  <a:gd name="connsiteY21" fmla="*/ 465284 h 1285696"/>
                  <a:gd name="connsiteX22" fmla="*/ 6905 w 2032825"/>
                  <a:gd name="connsiteY22" fmla="*/ 455610 h 1285696"/>
                  <a:gd name="connsiteX23" fmla="*/ 1253280 w 2032825"/>
                  <a:gd name="connsiteY23" fmla="*/ 374474 h 1285696"/>
                  <a:gd name="connsiteX24" fmla="*/ 1253280 w 2032825"/>
                  <a:gd name="connsiteY24" fmla="*/ 481199 h 1285696"/>
                  <a:gd name="connsiteX25" fmla="*/ 1242982 w 2032825"/>
                  <a:gd name="connsiteY25" fmla="*/ 494930 h 1285696"/>
                  <a:gd name="connsiteX26" fmla="*/ 1157789 w 2032825"/>
                  <a:gd name="connsiteY26" fmla="*/ 525200 h 1285696"/>
                  <a:gd name="connsiteX27" fmla="*/ 990836 w 2032825"/>
                  <a:gd name="connsiteY27" fmla="*/ 520207 h 1285696"/>
                  <a:gd name="connsiteX28" fmla="*/ 934353 w 2032825"/>
                  <a:gd name="connsiteY28" fmla="*/ 496178 h 1285696"/>
                  <a:gd name="connsiteX29" fmla="*/ 927799 w 2032825"/>
                  <a:gd name="connsiteY29" fmla="*/ 483384 h 1285696"/>
                  <a:gd name="connsiteX30" fmla="*/ 927799 w 2032825"/>
                  <a:gd name="connsiteY30" fmla="*/ 385396 h 1285696"/>
                  <a:gd name="connsiteX31" fmla="*/ 935601 w 2032825"/>
                  <a:gd name="connsiteY31" fmla="*/ 378218 h 1285696"/>
                  <a:gd name="connsiteX32" fmla="*/ 1014864 w 2032825"/>
                  <a:gd name="connsiteY32" fmla="*/ 401311 h 1285696"/>
                  <a:gd name="connsiteX33" fmla="*/ 1094128 w 2032825"/>
                  <a:gd name="connsiteY33" fmla="*/ 406304 h 1285696"/>
                  <a:gd name="connsiteX34" fmla="*/ 1230500 w 2032825"/>
                  <a:gd name="connsiteY34" fmla="*/ 386644 h 1285696"/>
                  <a:gd name="connsiteX35" fmla="*/ 1253280 w 2032825"/>
                  <a:gd name="connsiteY35" fmla="*/ 374474 h 1285696"/>
                  <a:gd name="connsiteX36" fmla="*/ 517439 w 2032825"/>
                  <a:gd name="connsiteY36" fmla="*/ 344828 h 1285696"/>
                  <a:gd name="connsiteX37" fmla="*/ 517439 w 2032825"/>
                  <a:gd name="connsiteY37" fmla="*/ 420035 h 1285696"/>
                  <a:gd name="connsiteX38" fmla="*/ 517439 w 2032825"/>
                  <a:gd name="connsiteY38" fmla="*/ 434077 h 1285696"/>
                  <a:gd name="connsiteX39" fmla="*/ 489041 w 2032825"/>
                  <a:gd name="connsiteY39" fmla="*/ 477767 h 1285696"/>
                  <a:gd name="connsiteX40" fmla="*/ 377011 w 2032825"/>
                  <a:gd name="connsiteY40" fmla="*/ 502420 h 1285696"/>
                  <a:gd name="connsiteX41" fmla="*/ 242200 w 2032825"/>
                  <a:gd name="connsiteY41" fmla="*/ 489937 h 1285696"/>
                  <a:gd name="connsiteX42" fmla="*/ 234711 w 2032825"/>
                  <a:gd name="connsiteY42" fmla="*/ 487753 h 1285696"/>
                  <a:gd name="connsiteX43" fmla="*/ 191646 w 2032825"/>
                  <a:gd name="connsiteY43" fmla="*/ 425964 h 1285696"/>
                  <a:gd name="connsiteX44" fmla="*/ 191334 w 2032825"/>
                  <a:gd name="connsiteY44" fmla="*/ 401623 h 1285696"/>
                  <a:gd name="connsiteX45" fmla="*/ 191646 w 2032825"/>
                  <a:gd name="connsiteY45" fmla="*/ 359495 h 1285696"/>
                  <a:gd name="connsiteX46" fmla="*/ 194455 w 2032825"/>
                  <a:gd name="connsiteY46" fmla="*/ 347636 h 1285696"/>
                  <a:gd name="connsiteX47" fmla="*/ 271222 w 2032825"/>
                  <a:gd name="connsiteY47" fmla="*/ 373225 h 1285696"/>
                  <a:gd name="connsiteX48" fmla="*/ 378883 w 2032825"/>
                  <a:gd name="connsiteY48" fmla="*/ 378530 h 1285696"/>
                  <a:gd name="connsiteX49" fmla="*/ 482488 w 2032825"/>
                  <a:gd name="connsiteY49" fmla="*/ 363239 h 1285696"/>
                  <a:gd name="connsiteX50" fmla="*/ 517439 w 2032825"/>
                  <a:gd name="connsiteY50" fmla="*/ 344828 h 1285696"/>
                  <a:gd name="connsiteX51" fmla="*/ 1650536 w 2032825"/>
                  <a:gd name="connsiteY51" fmla="*/ 252458 h 1285696"/>
                  <a:gd name="connsiteX52" fmla="*/ 1650536 w 2032825"/>
                  <a:gd name="connsiteY52" fmla="*/ 356999 h 1285696"/>
                  <a:gd name="connsiteX53" fmla="*/ 1634932 w 2032825"/>
                  <a:gd name="connsiteY53" fmla="*/ 378844 h 1285696"/>
                  <a:gd name="connsiteX54" fmla="*/ 1554421 w 2032825"/>
                  <a:gd name="connsiteY54" fmla="*/ 406929 h 1285696"/>
                  <a:gd name="connsiteX55" fmla="*/ 1458305 w 2032825"/>
                  <a:gd name="connsiteY55" fmla="*/ 412234 h 1285696"/>
                  <a:gd name="connsiteX56" fmla="*/ 1342843 w 2032825"/>
                  <a:gd name="connsiteY56" fmla="*/ 386333 h 1285696"/>
                  <a:gd name="connsiteX57" fmla="*/ 1324743 w 2032825"/>
                  <a:gd name="connsiteY57" fmla="*/ 357623 h 1285696"/>
                  <a:gd name="connsiteX58" fmla="*/ 1325055 w 2032825"/>
                  <a:gd name="connsiteY58" fmla="*/ 267437 h 1285696"/>
                  <a:gd name="connsiteX59" fmla="*/ 1334729 w 2032825"/>
                  <a:gd name="connsiteY59" fmla="*/ 261820 h 1285696"/>
                  <a:gd name="connsiteX60" fmla="*/ 1408376 w 2032825"/>
                  <a:gd name="connsiteY60" fmla="*/ 282728 h 1285696"/>
                  <a:gd name="connsiteX61" fmla="*/ 1505739 w 2032825"/>
                  <a:gd name="connsiteY61" fmla="*/ 288033 h 1285696"/>
                  <a:gd name="connsiteX62" fmla="*/ 1628067 w 2032825"/>
                  <a:gd name="connsiteY62" fmla="*/ 268061 h 1285696"/>
                  <a:gd name="connsiteX63" fmla="*/ 1650536 w 2032825"/>
                  <a:gd name="connsiteY63" fmla="*/ 252458 h 1285696"/>
                  <a:gd name="connsiteX64" fmla="*/ 917190 w 2032825"/>
                  <a:gd name="connsiteY64" fmla="*/ 228429 h 1285696"/>
                  <a:gd name="connsiteX65" fmla="*/ 916566 w 2032825"/>
                  <a:gd name="connsiteY65" fmla="*/ 337651 h 1285696"/>
                  <a:gd name="connsiteX66" fmla="*/ 889417 w 2032825"/>
                  <a:gd name="connsiteY66" fmla="*/ 362616 h 1285696"/>
                  <a:gd name="connsiteX67" fmla="*/ 787996 w 2032825"/>
                  <a:gd name="connsiteY67" fmla="*/ 387269 h 1285696"/>
                  <a:gd name="connsiteX68" fmla="*/ 702179 w 2032825"/>
                  <a:gd name="connsiteY68" fmla="*/ 386645 h 1285696"/>
                  <a:gd name="connsiteX69" fmla="*/ 601695 w 2032825"/>
                  <a:gd name="connsiteY69" fmla="*/ 357935 h 1285696"/>
                  <a:gd name="connsiteX70" fmla="*/ 589525 w 2032825"/>
                  <a:gd name="connsiteY70" fmla="*/ 336403 h 1285696"/>
                  <a:gd name="connsiteX71" fmla="*/ 589837 w 2032825"/>
                  <a:gd name="connsiteY71" fmla="*/ 280856 h 1285696"/>
                  <a:gd name="connsiteX72" fmla="*/ 592646 w 2032825"/>
                  <a:gd name="connsiteY72" fmla="*/ 234046 h 1285696"/>
                  <a:gd name="connsiteX73" fmla="*/ 717782 w 2032825"/>
                  <a:gd name="connsiteY73" fmla="*/ 262443 h 1285696"/>
                  <a:gd name="connsiteX74" fmla="*/ 797670 w 2032825"/>
                  <a:gd name="connsiteY74" fmla="*/ 262443 h 1285696"/>
                  <a:gd name="connsiteX75" fmla="*/ 890665 w 2032825"/>
                  <a:gd name="connsiteY75" fmla="*/ 245904 h 1285696"/>
                  <a:gd name="connsiteX76" fmla="*/ 917190 w 2032825"/>
                  <a:gd name="connsiteY76" fmla="*/ 228429 h 1285696"/>
                  <a:gd name="connsiteX77" fmla="*/ 2032187 w 2032825"/>
                  <a:gd name="connsiteY77" fmla="*/ 138243 h 1285696"/>
                  <a:gd name="connsiteX78" fmla="*/ 2032811 w 2032825"/>
                  <a:gd name="connsiteY78" fmla="*/ 164456 h 1285696"/>
                  <a:gd name="connsiteX79" fmla="*/ 2032811 w 2032825"/>
                  <a:gd name="connsiteY79" fmla="*/ 237791 h 1285696"/>
                  <a:gd name="connsiteX80" fmla="*/ 2019080 w 2032825"/>
                  <a:gd name="connsiteY80" fmla="*/ 263068 h 1285696"/>
                  <a:gd name="connsiteX81" fmla="*/ 1927334 w 2032825"/>
                  <a:gd name="connsiteY81" fmla="*/ 293338 h 1285696"/>
                  <a:gd name="connsiteX82" fmla="*/ 1858368 w 2032825"/>
                  <a:gd name="connsiteY82" fmla="*/ 298332 h 1285696"/>
                  <a:gd name="connsiteX83" fmla="*/ 1741345 w 2032825"/>
                  <a:gd name="connsiteY83" fmla="*/ 278359 h 1285696"/>
                  <a:gd name="connsiteX84" fmla="*/ 1734168 w 2032825"/>
                  <a:gd name="connsiteY84" fmla="*/ 275551 h 1285696"/>
                  <a:gd name="connsiteX85" fmla="*/ 1706707 w 2032825"/>
                  <a:gd name="connsiteY85" fmla="*/ 234358 h 1285696"/>
                  <a:gd name="connsiteX86" fmla="*/ 1707331 w 2032825"/>
                  <a:gd name="connsiteY86" fmla="*/ 140427 h 1285696"/>
                  <a:gd name="connsiteX87" fmla="*/ 1778481 w 2032825"/>
                  <a:gd name="connsiteY87" fmla="*/ 165704 h 1285696"/>
                  <a:gd name="connsiteX88" fmla="*/ 1923278 w 2032825"/>
                  <a:gd name="connsiteY88" fmla="*/ 169761 h 1285696"/>
                  <a:gd name="connsiteX89" fmla="*/ 1992867 w 2032825"/>
                  <a:gd name="connsiteY89" fmla="*/ 158527 h 1285696"/>
                  <a:gd name="connsiteX90" fmla="*/ 2032187 w 2032825"/>
                  <a:gd name="connsiteY90" fmla="*/ 138243 h 1285696"/>
                  <a:gd name="connsiteX91" fmla="*/ 1312885 w 2032825"/>
                  <a:gd name="connsiteY91" fmla="*/ 117335 h 1285696"/>
                  <a:gd name="connsiteX92" fmla="*/ 1315069 w 2032825"/>
                  <a:gd name="connsiteY92" fmla="*/ 126697 h 1285696"/>
                  <a:gd name="connsiteX93" fmla="*/ 1315381 w 2032825"/>
                  <a:gd name="connsiteY93" fmla="*/ 214386 h 1285696"/>
                  <a:gd name="connsiteX94" fmla="*/ 1301650 w 2032825"/>
                  <a:gd name="connsiteY94" fmla="*/ 239975 h 1285696"/>
                  <a:gd name="connsiteX95" fmla="*/ 1222387 w 2032825"/>
                  <a:gd name="connsiteY95" fmla="*/ 268061 h 1285696"/>
                  <a:gd name="connsiteX96" fmla="*/ 1114726 w 2032825"/>
                  <a:gd name="connsiteY96" fmla="*/ 272742 h 1285696"/>
                  <a:gd name="connsiteX97" fmla="*/ 1001447 w 2032825"/>
                  <a:gd name="connsiteY97" fmla="*/ 243096 h 1285696"/>
                  <a:gd name="connsiteX98" fmla="*/ 989589 w 2032825"/>
                  <a:gd name="connsiteY98" fmla="*/ 220940 h 1285696"/>
                  <a:gd name="connsiteX99" fmla="*/ 989589 w 2032825"/>
                  <a:gd name="connsiteY99" fmla="*/ 159151 h 1285696"/>
                  <a:gd name="connsiteX100" fmla="*/ 992709 w 2032825"/>
                  <a:gd name="connsiteY100" fmla="*/ 118271 h 1285696"/>
                  <a:gd name="connsiteX101" fmla="*/ 1068540 w 2032825"/>
                  <a:gd name="connsiteY101" fmla="*/ 143548 h 1285696"/>
                  <a:gd name="connsiteX102" fmla="*/ 1181507 w 2032825"/>
                  <a:gd name="connsiteY102" fmla="*/ 148853 h 1285696"/>
                  <a:gd name="connsiteX103" fmla="*/ 1295721 w 2032825"/>
                  <a:gd name="connsiteY103" fmla="*/ 128569 h 1285696"/>
                  <a:gd name="connsiteX104" fmla="*/ 1312885 w 2032825"/>
                  <a:gd name="connsiteY104" fmla="*/ 117335 h 1285696"/>
                  <a:gd name="connsiteX105" fmla="*/ 1714196 w 2032825"/>
                  <a:gd name="connsiteY105" fmla="*/ 0 h 1285696"/>
                  <a:gd name="connsiteX106" fmla="*/ 1715444 w 2032825"/>
                  <a:gd name="connsiteY106" fmla="*/ 29958 h 1285696"/>
                  <a:gd name="connsiteX107" fmla="*/ 1715444 w 2032825"/>
                  <a:gd name="connsiteY107" fmla="*/ 97051 h 1285696"/>
                  <a:gd name="connsiteX108" fmla="*/ 1700153 w 2032825"/>
                  <a:gd name="connsiteY108" fmla="*/ 125762 h 1285696"/>
                  <a:gd name="connsiteX109" fmla="*/ 1615584 w 2032825"/>
                  <a:gd name="connsiteY109" fmla="*/ 154159 h 1285696"/>
                  <a:gd name="connsiteX110" fmla="*/ 1437709 w 2032825"/>
                  <a:gd name="connsiteY110" fmla="*/ 144485 h 1285696"/>
                  <a:gd name="connsiteX111" fmla="*/ 1430219 w 2032825"/>
                  <a:gd name="connsiteY111" fmla="*/ 142301 h 1285696"/>
                  <a:gd name="connsiteX112" fmla="*/ 1389651 w 2032825"/>
                  <a:gd name="connsiteY112" fmla="*/ 83633 h 1285696"/>
                  <a:gd name="connsiteX113" fmla="*/ 1389027 w 2032825"/>
                  <a:gd name="connsiteY113" fmla="*/ 37136 h 1285696"/>
                  <a:gd name="connsiteX114" fmla="*/ 1391524 w 2032825"/>
                  <a:gd name="connsiteY114" fmla="*/ 4057 h 1285696"/>
                  <a:gd name="connsiteX115" fmla="*/ 1521341 w 2032825"/>
                  <a:gd name="connsiteY115" fmla="*/ 33079 h 1285696"/>
                  <a:gd name="connsiteX116" fmla="*/ 1655216 w 2032825"/>
                  <a:gd name="connsiteY116" fmla="*/ 25277 h 1285696"/>
                  <a:gd name="connsiteX117" fmla="*/ 1714196 w 2032825"/>
                  <a:gd name="connsiteY117" fmla="*/ 0 h 1285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2032825" h="1285696">
                    <a:moveTo>
                      <a:pt x="847600" y="490873"/>
                    </a:moveTo>
                    <a:cubicBezTo>
                      <a:pt x="847600" y="511157"/>
                      <a:pt x="847600" y="530193"/>
                      <a:pt x="847600" y="549229"/>
                    </a:cubicBezTo>
                    <a:cubicBezTo>
                      <a:pt x="847600" y="559215"/>
                      <a:pt x="846352" y="569201"/>
                      <a:pt x="847912" y="578875"/>
                    </a:cubicBezTo>
                    <a:cubicBezTo>
                      <a:pt x="852281" y="604152"/>
                      <a:pt x="837302" y="615386"/>
                      <a:pt x="817642" y="624436"/>
                    </a:cubicBezTo>
                    <a:cubicBezTo>
                      <a:pt x="783939" y="639415"/>
                      <a:pt x="748364" y="644408"/>
                      <a:pt x="711853" y="648152"/>
                    </a:cubicBezTo>
                    <a:cubicBezTo>
                      <a:pt x="670036" y="652209"/>
                      <a:pt x="628844" y="647841"/>
                      <a:pt x="588276" y="639727"/>
                    </a:cubicBezTo>
                    <a:cubicBezTo>
                      <a:pt x="567680" y="635358"/>
                      <a:pt x="547708" y="628805"/>
                      <a:pt x="529920" y="616634"/>
                    </a:cubicBezTo>
                    <a:cubicBezTo>
                      <a:pt x="524928" y="613202"/>
                      <a:pt x="522431" y="609145"/>
                      <a:pt x="522431" y="602904"/>
                    </a:cubicBezTo>
                    <a:cubicBezTo>
                      <a:pt x="522743" y="566704"/>
                      <a:pt x="522431" y="531129"/>
                      <a:pt x="522431" y="493994"/>
                    </a:cubicBezTo>
                    <a:cubicBezTo>
                      <a:pt x="610433" y="535810"/>
                      <a:pt x="788932" y="534250"/>
                      <a:pt x="847600" y="490873"/>
                    </a:cubicBezTo>
                    <a:close/>
                    <a:moveTo>
                      <a:pt x="6905" y="455610"/>
                    </a:moveTo>
                    <a:cubicBezTo>
                      <a:pt x="2536" y="460915"/>
                      <a:pt x="7529" y="462163"/>
                      <a:pt x="10962" y="463412"/>
                    </a:cubicBezTo>
                    <a:cubicBezTo>
                      <a:pt x="59644" y="483384"/>
                      <a:pt x="108638" y="503355"/>
                      <a:pt x="157319" y="523327"/>
                    </a:cubicBezTo>
                    <a:cubicBezTo>
                      <a:pt x="270910" y="569825"/>
                      <a:pt x="384189" y="616634"/>
                      <a:pt x="497779" y="663132"/>
                    </a:cubicBezTo>
                    <a:cubicBezTo>
                      <a:pt x="541468" y="680919"/>
                      <a:pt x="584844" y="699019"/>
                      <a:pt x="628845" y="716494"/>
                    </a:cubicBezTo>
                    <a:cubicBezTo>
                      <a:pt x="637583" y="719927"/>
                      <a:pt x="641640" y="723983"/>
                      <a:pt x="641640" y="733969"/>
                    </a:cubicBezTo>
                    <a:cubicBezTo>
                      <a:pt x="641328" y="913405"/>
                      <a:pt x="641328" y="1092841"/>
                      <a:pt x="641328" y="1272277"/>
                    </a:cubicBezTo>
                    <a:cubicBezTo>
                      <a:pt x="641328" y="1276958"/>
                      <a:pt x="642888" y="1281951"/>
                      <a:pt x="638519" y="1285696"/>
                    </a:cubicBezTo>
                    <a:cubicBezTo>
                      <a:pt x="582036" y="1263227"/>
                      <a:pt x="525553" y="1240758"/>
                      <a:pt x="469070" y="1217978"/>
                    </a:cubicBezTo>
                    <a:cubicBezTo>
                      <a:pt x="317719" y="1156814"/>
                      <a:pt x="166369" y="1095649"/>
                      <a:pt x="15019" y="1034798"/>
                    </a:cubicBezTo>
                    <a:cubicBezTo>
                      <a:pt x="4409" y="1030429"/>
                      <a:pt x="664" y="1025748"/>
                      <a:pt x="664" y="1013577"/>
                    </a:cubicBezTo>
                    <a:cubicBezTo>
                      <a:pt x="1288" y="830709"/>
                      <a:pt x="976" y="648152"/>
                      <a:pt x="1288" y="465284"/>
                    </a:cubicBezTo>
                    <a:cubicBezTo>
                      <a:pt x="1288" y="462475"/>
                      <a:pt x="-4017" y="453425"/>
                      <a:pt x="6905" y="455610"/>
                    </a:cubicBezTo>
                    <a:close/>
                    <a:moveTo>
                      <a:pt x="1253280" y="374474"/>
                    </a:moveTo>
                    <a:cubicBezTo>
                      <a:pt x="1253280" y="410985"/>
                      <a:pt x="1253280" y="445936"/>
                      <a:pt x="1253280" y="481199"/>
                    </a:cubicBezTo>
                    <a:cubicBezTo>
                      <a:pt x="1253280" y="488377"/>
                      <a:pt x="1247975" y="491497"/>
                      <a:pt x="1242982" y="494930"/>
                    </a:cubicBezTo>
                    <a:cubicBezTo>
                      <a:pt x="1217393" y="513030"/>
                      <a:pt x="1187747" y="520207"/>
                      <a:pt x="1157789" y="525200"/>
                    </a:cubicBezTo>
                    <a:cubicBezTo>
                      <a:pt x="1101930" y="534874"/>
                      <a:pt x="1046071" y="533002"/>
                      <a:pt x="990836" y="520207"/>
                    </a:cubicBezTo>
                    <a:cubicBezTo>
                      <a:pt x="971176" y="515526"/>
                      <a:pt x="950892" y="509909"/>
                      <a:pt x="934353" y="496178"/>
                    </a:cubicBezTo>
                    <a:cubicBezTo>
                      <a:pt x="929983" y="492434"/>
                      <a:pt x="927487" y="489313"/>
                      <a:pt x="927799" y="483384"/>
                    </a:cubicBezTo>
                    <a:cubicBezTo>
                      <a:pt x="928111" y="450617"/>
                      <a:pt x="927799" y="418162"/>
                      <a:pt x="927799" y="385396"/>
                    </a:cubicBezTo>
                    <a:cubicBezTo>
                      <a:pt x="927799" y="380403"/>
                      <a:pt x="927175" y="372601"/>
                      <a:pt x="935601" y="378218"/>
                    </a:cubicBezTo>
                    <a:cubicBezTo>
                      <a:pt x="959629" y="394134"/>
                      <a:pt x="987715" y="397566"/>
                      <a:pt x="1014864" y="401311"/>
                    </a:cubicBezTo>
                    <a:cubicBezTo>
                      <a:pt x="1041078" y="404744"/>
                      <a:pt x="1067915" y="407552"/>
                      <a:pt x="1094128" y="406304"/>
                    </a:cubicBezTo>
                    <a:cubicBezTo>
                      <a:pt x="1140001" y="404432"/>
                      <a:pt x="1186499" y="403495"/>
                      <a:pt x="1230500" y="386644"/>
                    </a:cubicBezTo>
                    <a:cubicBezTo>
                      <a:pt x="1238301" y="383836"/>
                      <a:pt x="1245166" y="379467"/>
                      <a:pt x="1253280" y="374474"/>
                    </a:cubicBezTo>
                    <a:close/>
                    <a:moveTo>
                      <a:pt x="517439" y="344828"/>
                    </a:moveTo>
                    <a:cubicBezTo>
                      <a:pt x="517439" y="371353"/>
                      <a:pt x="517439" y="395694"/>
                      <a:pt x="517439" y="420035"/>
                    </a:cubicBezTo>
                    <a:cubicBezTo>
                      <a:pt x="517439" y="424715"/>
                      <a:pt x="516503" y="429709"/>
                      <a:pt x="517439" y="434077"/>
                    </a:cubicBezTo>
                    <a:cubicBezTo>
                      <a:pt x="522744" y="458419"/>
                      <a:pt x="507765" y="469341"/>
                      <a:pt x="489041" y="477767"/>
                    </a:cubicBezTo>
                    <a:cubicBezTo>
                      <a:pt x="453466" y="493994"/>
                      <a:pt x="415707" y="501171"/>
                      <a:pt x="377011" y="502420"/>
                    </a:cubicBezTo>
                    <a:cubicBezTo>
                      <a:pt x="331450" y="503980"/>
                      <a:pt x="286201" y="503356"/>
                      <a:pt x="242200" y="489937"/>
                    </a:cubicBezTo>
                    <a:cubicBezTo>
                      <a:pt x="239704" y="489313"/>
                      <a:pt x="237207" y="488689"/>
                      <a:pt x="234711" y="487753"/>
                    </a:cubicBezTo>
                    <a:cubicBezTo>
                      <a:pt x="191646" y="471525"/>
                      <a:pt x="191958" y="471525"/>
                      <a:pt x="191646" y="425964"/>
                    </a:cubicBezTo>
                    <a:cubicBezTo>
                      <a:pt x="191646" y="417850"/>
                      <a:pt x="191334" y="409737"/>
                      <a:pt x="191334" y="401623"/>
                    </a:cubicBezTo>
                    <a:cubicBezTo>
                      <a:pt x="191334" y="387580"/>
                      <a:pt x="191334" y="373537"/>
                      <a:pt x="191646" y="359495"/>
                    </a:cubicBezTo>
                    <a:cubicBezTo>
                      <a:pt x="191958" y="355438"/>
                      <a:pt x="189774" y="350445"/>
                      <a:pt x="194455" y="347636"/>
                    </a:cubicBezTo>
                    <a:cubicBezTo>
                      <a:pt x="216923" y="365424"/>
                      <a:pt x="244385" y="369481"/>
                      <a:pt x="271222" y="373225"/>
                    </a:cubicBezTo>
                    <a:cubicBezTo>
                      <a:pt x="306797" y="378218"/>
                      <a:pt x="342996" y="380715"/>
                      <a:pt x="378883" y="378530"/>
                    </a:cubicBezTo>
                    <a:cubicBezTo>
                      <a:pt x="413834" y="376346"/>
                      <a:pt x="448785" y="374474"/>
                      <a:pt x="482488" y="363239"/>
                    </a:cubicBezTo>
                    <a:cubicBezTo>
                      <a:pt x="494346" y="359495"/>
                      <a:pt x="505893" y="355126"/>
                      <a:pt x="517439" y="344828"/>
                    </a:cubicBezTo>
                    <a:close/>
                    <a:moveTo>
                      <a:pt x="1650536" y="252458"/>
                    </a:moveTo>
                    <a:cubicBezTo>
                      <a:pt x="1650536" y="288969"/>
                      <a:pt x="1650224" y="322984"/>
                      <a:pt x="1650536" y="356999"/>
                    </a:cubicBezTo>
                    <a:cubicBezTo>
                      <a:pt x="1650536" y="368545"/>
                      <a:pt x="1642422" y="373539"/>
                      <a:pt x="1634932" y="378844"/>
                    </a:cubicBezTo>
                    <a:cubicBezTo>
                      <a:pt x="1610904" y="395695"/>
                      <a:pt x="1582818" y="401936"/>
                      <a:pt x="1554421" y="406929"/>
                    </a:cubicBezTo>
                    <a:cubicBezTo>
                      <a:pt x="1522590" y="412547"/>
                      <a:pt x="1490448" y="413795"/>
                      <a:pt x="1458305" y="412234"/>
                    </a:cubicBezTo>
                    <a:cubicBezTo>
                      <a:pt x="1418361" y="410050"/>
                      <a:pt x="1379354" y="404121"/>
                      <a:pt x="1342843" y="386333"/>
                    </a:cubicBezTo>
                    <a:cubicBezTo>
                      <a:pt x="1330672" y="380404"/>
                      <a:pt x="1324119" y="372915"/>
                      <a:pt x="1324743" y="357623"/>
                    </a:cubicBezTo>
                    <a:cubicBezTo>
                      <a:pt x="1326303" y="327665"/>
                      <a:pt x="1325367" y="297395"/>
                      <a:pt x="1325055" y="267437"/>
                    </a:cubicBezTo>
                    <a:cubicBezTo>
                      <a:pt x="1325055" y="259323"/>
                      <a:pt x="1325679" y="256202"/>
                      <a:pt x="1334729" y="261820"/>
                    </a:cubicBezTo>
                    <a:cubicBezTo>
                      <a:pt x="1357197" y="275551"/>
                      <a:pt x="1382787" y="279295"/>
                      <a:pt x="1408376" y="282728"/>
                    </a:cubicBezTo>
                    <a:cubicBezTo>
                      <a:pt x="1440518" y="287097"/>
                      <a:pt x="1473285" y="290218"/>
                      <a:pt x="1505739" y="288033"/>
                    </a:cubicBezTo>
                    <a:cubicBezTo>
                      <a:pt x="1546931" y="285224"/>
                      <a:pt x="1588435" y="283352"/>
                      <a:pt x="1628067" y="268061"/>
                    </a:cubicBezTo>
                    <a:cubicBezTo>
                      <a:pt x="1636181" y="264940"/>
                      <a:pt x="1642110" y="259011"/>
                      <a:pt x="1650536" y="252458"/>
                    </a:cubicBezTo>
                    <a:close/>
                    <a:moveTo>
                      <a:pt x="917190" y="228429"/>
                    </a:moveTo>
                    <a:cubicBezTo>
                      <a:pt x="917190" y="266813"/>
                      <a:pt x="918438" y="302388"/>
                      <a:pt x="916566" y="337651"/>
                    </a:cubicBezTo>
                    <a:cubicBezTo>
                      <a:pt x="915942" y="351694"/>
                      <a:pt x="900651" y="357311"/>
                      <a:pt x="889417" y="362616"/>
                    </a:cubicBezTo>
                    <a:cubicBezTo>
                      <a:pt x="857274" y="377595"/>
                      <a:pt x="822947" y="383837"/>
                      <a:pt x="787996" y="387269"/>
                    </a:cubicBezTo>
                    <a:cubicBezTo>
                      <a:pt x="759287" y="390078"/>
                      <a:pt x="730577" y="389454"/>
                      <a:pt x="702179" y="386645"/>
                    </a:cubicBezTo>
                    <a:cubicBezTo>
                      <a:pt x="666916" y="383212"/>
                      <a:pt x="632901" y="375723"/>
                      <a:pt x="601695" y="357935"/>
                    </a:cubicBezTo>
                    <a:cubicBezTo>
                      <a:pt x="593270" y="352942"/>
                      <a:pt x="588901" y="347013"/>
                      <a:pt x="589525" y="336403"/>
                    </a:cubicBezTo>
                    <a:cubicBezTo>
                      <a:pt x="590461" y="317991"/>
                      <a:pt x="589837" y="299579"/>
                      <a:pt x="589837" y="280856"/>
                    </a:cubicBezTo>
                    <a:cubicBezTo>
                      <a:pt x="593270" y="265252"/>
                      <a:pt x="587652" y="249337"/>
                      <a:pt x="592646" y="234046"/>
                    </a:cubicBezTo>
                    <a:cubicBezTo>
                      <a:pt x="631341" y="255890"/>
                      <a:pt x="674406" y="260571"/>
                      <a:pt x="717782" y="262443"/>
                    </a:cubicBezTo>
                    <a:cubicBezTo>
                      <a:pt x="744307" y="263380"/>
                      <a:pt x="771145" y="263692"/>
                      <a:pt x="797670" y="262443"/>
                    </a:cubicBezTo>
                    <a:cubicBezTo>
                      <a:pt x="829189" y="260884"/>
                      <a:pt x="860707" y="256203"/>
                      <a:pt x="890665" y="245904"/>
                    </a:cubicBezTo>
                    <a:cubicBezTo>
                      <a:pt x="899715" y="242784"/>
                      <a:pt x="908452" y="238103"/>
                      <a:pt x="917190" y="228429"/>
                    </a:cubicBezTo>
                    <a:close/>
                    <a:moveTo>
                      <a:pt x="2032187" y="138243"/>
                    </a:moveTo>
                    <a:cubicBezTo>
                      <a:pt x="2032499" y="147293"/>
                      <a:pt x="2032811" y="155718"/>
                      <a:pt x="2032811" y="164456"/>
                    </a:cubicBezTo>
                    <a:cubicBezTo>
                      <a:pt x="2032811" y="188797"/>
                      <a:pt x="2031875" y="213450"/>
                      <a:pt x="2032811" y="237791"/>
                    </a:cubicBezTo>
                    <a:cubicBezTo>
                      <a:pt x="2033123" y="249649"/>
                      <a:pt x="2028442" y="256827"/>
                      <a:pt x="2019080" y="263068"/>
                    </a:cubicBezTo>
                    <a:cubicBezTo>
                      <a:pt x="1991307" y="281480"/>
                      <a:pt x="1959477" y="288657"/>
                      <a:pt x="1927334" y="293338"/>
                    </a:cubicBezTo>
                    <a:cubicBezTo>
                      <a:pt x="1904554" y="296459"/>
                      <a:pt x="1881461" y="299580"/>
                      <a:pt x="1858368" y="298332"/>
                    </a:cubicBezTo>
                    <a:cubicBezTo>
                      <a:pt x="1818737" y="296147"/>
                      <a:pt x="1778793" y="293338"/>
                      <a:pt x="1741345" y="278359"/>
                    </a:cubicBezTo>
                    <a:cubicBezTo>
                      <a:pt x="1738849" y="277423"/>
                      <a:pt x="1736352" y="276799"/>
                      <a:pt x="1734168" y="275551"/>
                    </a:cubicBezTo>
                    <a:cubicBezTo>
                      <a:pt x="1716068" y="268061"/>
                      <a:pt x="1704522" y="257763"/>
                      <a:pt x="1706707" y="234358"/>
                    </a:cubicBezTo>
                    <a:cubicBezTo>
                      <a:pt x="1709515" y="204400"/>
                      <a:pt x="1707331" y="173818"/>
                      <a:pt x="1707331" y="140427"/>
                    </a:cubicBezTo>
                    <a:cubicBezTo>
                      <a:pt x="1729799" y="157279"/>
                      <a:pt x="1754140" y="162272"/>
                      <a:pt x="1778481" y="165704"/>
                    </a:cubicBezTo>
                    <a:cubicBezTo>
                      <a:pt x="1826538" y="172882"/>
                      <a:pt x="1874596" y="173818"/>
                      <a:pt x="1923278" y="169761"/>
                    </a:cubicBezTo>
                    <a:cubicBezTo>
                      <a:pt x="1946682" y="167889"/>
                      <a:pt x="1970087" y="164456"/>
                      <a:pt x="1992867" y="158527"/>
                    </a:cubicBezTo>
                    <a:cubicBezTo>
                      <a:pt x="2007534" y="154782"/>
                      <a:pt x="2021577" y="149789"/>
                      <a:pt x="2032187" y="138243"/>
                    </a:cubicBezTo>
                    <a:close/>
                    <a:moveTo>
                      <a:pt x="1312885" y="117335"/>
                    </a:moveTo>
                    <a:cubicBezTo>
                      <a:pt x="1316942" y="119831"/>
                      <a:pt x="1315069" y="123576"/>
                      <a:pt x="1315069" y="126697"/>
                    </a:cubicBezTo>
                    <a:cubicBezTo>
                      <a:pt x="1315381" y="156030"/>
                      <a:pt x="1314757" y="185364"/>
                      <a:pt x="1315381" y="214386"/>
                    </a:cubicBezTo>
                    <a:cubicBezTo>
                      <a:pt x="1315693" y="226245"/>
                      <a:pt x="1311012" y="233422"/>
                      <a:pt x="1301650" y="239975"/>
                    </a:cubicBezTo>
                    <a:cubicBezTo>
                      <a:pt x="1277622" y="256202"/>
                      <a:pt x="1250161" y="262443"/>
                      <a:pt x="1222387" y="268061"/>
                    </a:cubicBezTo>
                    <a:cubicBezTo>
                      <a:pt x="1186812" y="274926"/>
                      <a:pt x="1150613" y="274926"/>
                      <a:pt x="1114726" y="272742"/>
                    </a:cubicBezTo>
                    <a:cubicBezTo>
                      <a:pt x="1075406" y="270245"/>
                      <a:pt x="1036398" y="264316"/>
                      <a:pt x="1001447" y="243096"/>
                    </a:cubicBezTo>
                    <a:cubicBezTo>
                      <a:pt x="992709" y="237790"/>
                      <a:pt x="988965" y="231550"/>
                      <a:pt x="989589" y="220940"/>
                    </a:cubicBezTo>
                    <a:cubicBezTo>
                      <a:pt x="990213" y="200343"/>
                      <a:pt x="989589" y="179747"/>
                      <a:pt x="989589" y="159151"/>
                    </a:cubicBezTo>
                    <a:cubicBezTo>
                      <a:pt x="992085" y="145420"/>
                      <a:pt x="986780" y="131378"/>
                      <a:pt x="992709" y="118271"/>
                    </a:cubicBezTo>
                    <a:cubicBezTo>
                      <a:pt x="1015178" y="134810"/>
                      <a:pt x="1042015" y="139803"/>
                      <a:pt x="1068540" y="143548"/>
                    </a:cubicBezTo>
                    <a:cubicBezTo>
                      <a:pt x="1105988" y="149165"/>
                      <a:pt x="1143747" y="151037"/>
                      <a:pt x="1181507" y="148853"/>
                    </a:cubicBezTo>
                    <a:cubicBezTo>
                      <a:pt x="1220203" y="146669"/>
                      <a:pt x="1259210" y="143860"/>
                      <a:pt x="1295721" y="128569"/>
                    </a:cubicBezTo>
                    <a:cubicBezTo>
                      <a:pt x="1302275" y="125760"/>
                      <a:pt x="1307268" y="121703"/>
                      <a:pt x="1312885" y="117335"/>
                    </a:cubicBezTo>
                    <a:close/>
                    <a:moveTo>
                      <a:pt x="1714196" y="0"/>
                    </a:moveTo>
                    <a:cubicBezTo>
                      <a:pt x="1715132" y="9674"/>
                      <a:pt x="1715132" y="19972"/>
                      <a:pt x="1715444" y="29958"/>
                    </a:cubicBezTo>
                    <a:cubicBezTo>
                      <a:pt x="1715444" y="52426"/>
                      <a:pt x="1714196" y="74583"/>
                      <a:pt x="1715444" y="97051"/>
                    </a:cubicBezTo>
                    <a:cubicBezTo>
                      <a:pt x="1716068" y="110782"/>
                      <a:pt x="1710451" y="118896"/>
                      <a:pt x="1700153" y="125762"/>
                    </a:cubicBezTo>
                    <a:cubicBezTo>
                      <a:pt x="1674564" y="142613"/>
                      <a:pt x="1645230" y="149478"/>
                      <a:pt x="1615584" y="154159"/>
                    </a:cubicBezTo>
                    <a:cubicBezTo>
                      <a:pt x="1555668" y="163521"/>
                      <a:pt x="1496376" y="161649"/>
                      <a:pt x="1437709" y="144485"/>
                    </a:cubicBezTo>
                    <a:cubicBezTo>
                      <a:pt x="1435212" y="143861"/>
                      <a:pt x="1432716" y="143237"/>
                      <a:pt x="1430219" y="142301"/>
                    </a:cubicBezTo>
                    <a:cubicBezTo>
                      <a:pt x="1389651" y="127010"/>
                      <a:pt x="1389651" y="127010"/>
                      <a:pt x="1389651" y="83633"/>
                    </a:cubicBezTo>
                    <a:cubicBezTo>
                      <a:pt x="1389651" y="68030"/>
                      <a:pt x="1389339" y="52738"/>
                      <a:pt x="1389027" y="37136"/>
                    </a:cubicBezTo>
                    <a:cubicBezTo>
                      <a:pt x="1391211" y="26213"/>
                      <a:pt x="1387155" y="14667"/>
                      <a:pt x="1391524" y="4057"/>
                    </a:cubicBezTo>
                    <a:cubicBezTo>
                      <a:pt x="1431780" y="27774"/>
                      <a:pt x="1476405" y="31206"/>
                      <a:pt x="1521341" y="33079"/>
                    </a:cubicBezTo>
                    <a:cubicBezTo>
                      <a:pt x="1566278" y="34951"/>
                      <a:pt x="1611215" y="34639"/>
                      <a:pt x="1655216" y="25277"/>
                    </a:cubicBezTo>
                    <a:cubicBezTo>
                      <a:pt x="1676436" y="20908"/>
                      <a:pt x="1698281" y="17163"/>
                      <a:pt x="1714196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64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6282AC3-3FA3-4BE2-B0FF-DFC090469E16}"/>
                </a:ext>
              </a:extLst>
            </p:cNvPr>
            <p:cNvSpPr/>
            <p:nvPr/>
          </p:nvSpPr>
          <p:spPr>
            <a:xfrm>
              <a:off x="4759854" y="3648825"/>
              <a:ext cx="2237483" cy="1332504"/>
            </a:xfrm>
            <a:custGeom>
              <a:avLst/>
              <a:gdLst>
                <a:gd name="connsiteX0" fmla="*/ 4647204 w 4643235"/>
                <a:gd name="connsiteY0" fmla="*/ 1328211 h 2765218"/>
                <a:gd name="connsiteX1" fmla="*/ 4645909 w 4643235"/>
                <a:gd name="connsiteY1" fmla="*/ 1299070 h 2765218"/>
                <a:gd name="connsiteX2" fmla="*/ 4646556 w 4643235"/>
                <a:gd name="connsiteY2" fmla="*/ 638526 h 2765218"/>
                <a:gd name="connsiteX3" fmla="*/ 4624538 w 4643235"/>
                <a:gd name="connsiteY3" fmla="*/ 605499 h 2765218"/>
                <a:gd name="connsiteX4" fmla="*/ 4217203 w 4643235"/>
                <a:gd name="connsiteY4" fmla="*/ 433887 h 2765218"/>
                <a:gd name="connsiteX5" fmla="*/ 4215908 w 4643235"/>
                <a:gd name="connsiteY5" fmla="*/ 380784 h 2765218"/>
                <a:gd name="connsiteX6" fmla="*/ 4215908 w 4643235"/>
                <a:gd name="connsiteY6" fmla="*/ 380784 h 2765218"/>
                <a:gd name="connsiteX7" fmla="*/ 4215908 w 4643235"/>
                <a:gd name="connsiteY7" fmla="*/ 380784 h 2765218"/>
                <a:gd name="connsiteX8" fmla="*/ 4192594 w 4643235"/>
                <a:gd name="connsiteY8" fmla="*/ 340633 h 2765218"/>
                <a:gd name="connsiteX9" fmla="*/ 4148558 w 4643235"/>
                <a:gd name="connsiteY9" fmla="*/ 321853 h 2765218"/>
                <a:gd name="connsiteX10" fmla="*/ 3925139 w 4643235"/>
                <a:gd name="connsiteY10" fmla="*/ 290121 h 2765218"/>
                <a:gd name="connsiteX11" fmla="*/ 3832533 w 4643235"/>
                <a:gd name="connsiteY11" fmla="*/ 271341 h 2765218"/>
                <a:gd name="connsiteX12" fmla="*/ 3558602 w 4643235"/>
                <a:gd name="connsiteY12" fmla="*/ 154774 h 2765218"/>
                <a:gd name="connsiteX13" fmla="*/ 3557306 w 4643235"/>
                <a:gd name="connsiteY13" fmla="*/ 91958 h 2765218"/>
                <a:gd name="connsiteX14" fmla="*/ 3531403 w 4643235"/>
                <a:gd name="connsiteY14" fmla="*/ 50512 h 2765218"/>
                <a:gd name="connsiteX15" fmla="*/ 3445920 w 4643235"/>
                <a:gd name="connsiteY15" fmla="*/ 21370 h 2765218"/>
                <a:gd name="connsiteX16" fmla="*/ 3301507 w 4643235"/>
                <a:gd name="connsiteY16" fmla="*/ 0 h 2765218"/>
                <a:gd name="connsiteX17" fmla="*/ 3140905 w 4643235"/>
                <a:gd name="connsiteY17" fmla="*/ 0 h 2765218"/>
                <a:gd name="connsiteX18" fmla="*/ 3109820 w 4643235"/>
                <a:gd name="connsiteY18" fmla="*/ 4533 h 2765218"/>
                <a:gd name="connsiteX19" fmla="*/ 2916190 w 4643235"/>
                <a:gd name="connsiteY19" fmla="*/ 47274 h 2765218"/>
                <a:gd name="connsiteX20" fmla="*/ 2887696 w 4643235"/>
                <a:gd name="connsiteY20" fmla="*/ 100377 h 2765218"/>
                <a:gd name="connsiteX21" fmla="*/ 2887696 w 4643235"/>
                <a:gd name="connsiteY21" fmla="*/ 100377 h 2765218"/>
                <a:gd name="connsiteX22" fmla="*/ 2887696 w 4643235"/>
                <a:gd name="connsiteY22" fmla="*/ 100377 h 2765218"/>
                <a:gd name="connsiteX23" fmla="*/ 2882515 w 4643235"/>
                <a:gd name="connsiteY23" fmla="*/ 169022 h 2765218"/>
                <a:gd name="connsiteX24" fmla="*/ 2620240 w 4643235"/>
                <a:gd name="connsiteY24" fmla="*/ 248028 h 2765218"/>
                <a:gd name="connsiteX25" fmla="*/ 2578795 w 4643235"/>
                <a:gd name="connsiteY25" fmla="*/ 251913 h 2765218"/>
                <a:gd name="connsiteX26" fmla="*/ 2209019 w 4643235"/>
                <a:gd name="connsiteY26" fmla="*/ 251913 h 2765218"/>
                <a:gd name="connsiteX27" fmla="*/ 2084034 w 4643235"/>
                <a:gd name="connsiteY27" fmla="*/ 287531 h 2765218"/>
                <a:gd name="connsiteX28" fmla="*/ 2059426 w 4643235"/>
                <a:gd name="connsiteY28" fmla="*/ 337396 h 2765218"/>
                <a:gd name="connsiteX29" fmla="*/ 2052950 w 4643235"/>
                <a:gd name="connsiteY29" fmla="*/ 422230 h 2765218"/>
                <a:gd name="connsiteX30" fmla="*/ 1830826 w 4643235"/>
                <a:gd name="connsiteY30" fmla="*/ 488932 h 2765218"/>
                <a:gd name="connsiteX31" fmla="*/ 1763476 w 4643235"/>
                <a:gd name="connsiteY31" fmla="*/ 493465 h 2765218"/>
                <a:gd name="connsiteX32" fmla="*/ 1431261 w 4643235"/>
                <a:gd name="connsiteY32" fmla="*/ 483104 h 2765218"/>
                <a:gd name="connsiteX33" fmla="*/ 1260945 w 4643235"/>
                <a:gd name="connsiteY33" fmla="*/ 522607 h 2765218"/>
                <a:gd name="connsiteX34" fmla="*/ 1229213 w 4643235"/>
                <a:gd name="connsiteY34" fmla="*/ 578300 h 2765218"/>
                <a:gd name="connsiteX35" fmla="*/ 1223384 w 4643235"/>
                <a:gd name="connsiteY35" fmla="*/ 675438 h 2765218"/>
                <a:gd name="connsiteX36" fmla="*/ 1014212 w 4643235"/>
                <a:gd name="connsiteY36" fmla="*/ 738255 h 2765218"/>
                <a:gd name="connsiteX37" fmla="*/ 983128 w 4643235"/>
                <a:gd name="connsiteY37" fmla="*/ 742788 h 2765218"/>
                <a:gd name="connsiteX38" fmla="*/ 548593 w 4643235"/>
                <a:gd name="connsiteY38" fmla="*/ 729189 h 2765218"/>
                <a:gd name="connsiteX39" fmla="*/ 421665 w 4643235"/>
                <a:gd name="connsiteY39" fmla="*/ 766749 h 2765218"/>
                <a:gd name="connsiteX40" fmla="*/ 402885 w 4643235"/>
                <a:gd name="connsiteY40" fmla="*/ 814023 h 2765218"/>
                <a:gd name="connsiteX41" fmla="*/ 397704 w 4643235"/>
                <a:gd name="connsiteY41" fmla="*/ 837984 h 2765218"/>
                <a:gd name="connsiteX42" fmla="*/ 397057 w 4643235"/>
                <a:gd name="connsiteY42" fmla="*/ 925409 h 2765218"/>
                <a:gd name="connsiteX43" fmla="*/ 397057 w 4643235"/>
                <a:gd name="connsiteY43" fmla="*/ 925409 h 2765218"/>
                <a:gd name="connsiteX44" fmla="*/ 397057 w 4643235"/>
                <a:gd name="connsiteY44" fmla="*/ 925409 h 2765218"/>
                <a:gd name="connsiteX45" fmla="*/ 82975 w 4643235"/>
                <a:gd name="connsiteY45" fmla="*/ 1021253 h 2765218"/>
                <a:gd name="connsiteX46" fmla="*/ 14330 w 4643235"/>
                <a:gd name="connsiteY46" fmla="*/ 1038090 h 2765218"/>
                <a:gd name="connsiteX47" fmla="*/ 2673 w 4643235"/>
                <a:gd name="connsiteY47" fmla="*/ 1058165 h 2765218"/>
                <a:gd name="connsiteX48" fmla="*/ 1378 w 4643235"/>
                <a:gd name="connsiteY48" fmla="*/ 2195985 h 2765218"/>
                <a:gd name="connsiteX49" fmla="*/ 31167 w 4643235"/>
                <a:gd name="connsiteY49" fmla="*/ 2240021 h 2765218"/>
                <a:gd name="connsiteX50" fmla="*/ 973414 w 4643235"/>
                <a:gd name="connsiteY50" fmla="*/ 2620158 h 2765218"/>
                <a:gd name="connsiteX51" fmla="*/ 1325056 w 4643235"/>
                <a:gd name="connsiteY51" fmla="*/ 2760685 h 2765218"/>
                <a:gd name="connsiteX52" fmla="*/ 1325056 w 4643235"/>
                <a:gd name="connsiteY52" fmla="*/ 2760685 h 2765218"/>
                <a:gd name="connsiteX53" fmla="*/ 1325056 w 4643235"/>
                <a:gd name="connsiteY53" fmla="*/ 2760685 h 2765218"/>
                <a:gd name="connsiteX54" fmla="*/ 1358731 w 4643235"/>
                <a:gd name="connsiteY54" fmla="*/ 2767161 h 2765218"/>
                <a:gd name="connsiteX55" fmla="*/ 1839244 w 4643235"/>
                <a:gd name="connsiteY55" fmla="*/ 2615624 h 2765218"/>
                <a:gd name="connsiteX56" fmla="*/ 1872919 w 4643235"/>
                <a:gd name="connsiteY56" fmla="*/ 2611739 h 2765218"/>
                <a:gd name="connsiteX57" fmla="*/ 2403945 w 4643235"/>
                <a:gd name="connsiteY57" fmla="*/ 2442070 h 2765218"/>
                <a:gd name="connsiteX58" fmla="*/ 2434382 w 4643235"/>
                <a:gd name="connsiteY58" fmla="*/ 2427175 h 2765218"/>
                <a:gd name="connsiteX59" fmla="*/ 2921371 w 4643235"/>
                <a:gd name="connsiteY59" fmla="*/ 2272401 h 2765218"/>
                <a:gd name="connsiteX60" fmla="*/ 2942741 w 4643235"/>
                <a:gd name="connsiteY60" fmla="*/ 2265925 h 2765218"/>
                <a:gd name="connsiteX61" fmla="*/ 2956988 w 4643235"/>
                <a:gd name="connsiteY61" fmla="*/ 2259449 h 2765218"/>
                <a:gd name="connsiteX62" fmla="*/ 3522336 w 4643235"/>
                <a:gd name="connsiteY62" fmla="*/ 2080066 h 2765218"/>
                <a:gd name="connsiteX63" fmla="*/ 4617415 w 4643235"/>
                <a:gd name="connsiteY63" fmla="*/ 1733604 h 2765218"/>
                <a:gd name="connsiteX64" fmla="*/ 4648499 w 4643235"/>
                <a:gd name="connsiteY64" fmla="*/ 1692158 h 2765218"/>
                <a:gd name="connsiteX65" fmla="*/ 4647204 w 4643235"/>
                <a:gd name="connsiteY65" fmla="*/ 1328211 h 276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643235" h="2765218">
                  <a:moveTo>
                    <a:pt x="4647204" y="1328211"/>
                  </a:moveTo>
                  <a:cubicBezTo>
                    <a:pt x="4646556" y="1318498"/>
                    <a:pt x="4645909" y="1308784"/>
                    <a:pt x="4645909" y="1299070"/>
                  </a:cubicBezTo>
                  <a:cubicBezTo>
                    <a:pt x="4645909" y="1078888"/>
                    <a:pt x="4645261" y="858707"/>
                    <a:pt x="4646556" y="638526"/>
                  </a:cubicBezTo>
                  <a:cubicBezTo>
                    <a:pt x="4646556" y="620393"/>
                    <a:pt x="4640728" y="612622"/>
                    <a:pt x="4624538" y="605499"/>
                  </a:cubicBezTo>
                  <a:cubicBezTo>
                    <a:pt x="4488544" y="548510"/>
                    <a:pt x="4352549" y="490875"/>
                    <a:pt x="4217203" y="433887"/>
                  </a:cubicBezTo>
                  <a:cubicBezTo>
                    <a:pt x="4216555" y="416402"/>
                    <a:pt x="4216555" y="398269"/>
                    <a:pt x="4215908" y="380784"/>
                  </a:cubicBezTo>
                  <a:cubicBezTo>
                    <a:pt x="4215908" y="380784"/>
                    <a:pt x="4215908" y="380784"/>
                    <a:pt x="4215908" y="380784"/>
                  </a:cubicBezTo>
                  <a:cubicBezTo>
                    <a:pt x="4215908" y="380784"/>
                    <a:pt x="4215908" y="380784"/>
                    <a:pt x="4215908" y="380784"/>
                  </a:cubicBezTo>
                  <a:cubicBezTo>
                    <a:pt x="4220441" y="360061"/>
                    <a:pt x="4207489" y="349052"/>
                    <a:pt x="4192594" y="340633"/>
                  </a:cubicBezTo>
                  <a:cubicBezTo>
                    <a:pt x="4178995" y="332862"/>
                    <a:pt x="4164100" y="326386"/>
                    <a:pt x="4148558" y="321853"/>
                  </a:cubicBezTo>
                  <a:cubicBezTo>
                    <a:pt x="4076027" y="299187"/>
                    <a:pt x="4000907" y="291416"/>
                    <a:pt x="3925139" y="290121"/>
                  </a:cubicBezTo>
                  <a:cubicBezTo>
                    <a:pt x="3892759" y="289474"/>
                    <a:pt x="3862322" y="284293"/>
                    <a:pt x="3832533" y="271341"/>
                  </a:cubicBezTo>
                  <a:cubicBezTo>
                    <a:pt x="3741870" y="231190"/>
                    <a:pt x="3649912" y="193630"/>
                    <a:pt x="3558602" y="154774"/>
                  </a:cubicBezTo>
                  <a:cubicBezTo>
                    <a:pt x="3557954" y="134051"/>
                    <a:pt x="3557306" y="112681"/>
                    <a:pt x="3557306" y="91958"/>
                  </a:cubicBezTo>
                  <a:cubicBezTo>
                    <a:pt x="3562487" y="69292"/>
                    <a:pt x="3546945" y="58931"/>
                    <a:pt x="3531403" y="50512"/>
                  </a:cubicBezTo>
                  <a:cubicBezTo>
                    <a:pt x="3504852" y="36265"/>
                    <a:pt x="3475062" y="28494"/>
                    <a:pt x="3445920" y="21370"/>
                  </a:cubicBezTo>
                  <a:cubicBezTo>
                    <a:pt x="3397999" y="9714"/>
                    <a:pt x="3349429" y="9066"/>
                    <a:pt x="3301507" y="0"/>
                  </a:cubicBezTo>
                  <a:cubicBezTo>
                    <a:pt x="3247757" y="0"/>
                    <a:pt x="3194655" y="0"/>
                    <a:pt x="3140905" y="0"/>
                  </a:cubicBezTo>
                  <a:cubicBezTo>
                    <a:pt x="3131191" y="7124"/>
                    <a:pt x="3120182" y="3886"/>
                    <a:pt x="3109820" y="4533"/>
                  </a:cubicBezTo>
                  <a:cubicBezTo>
                    <a:pt x="3043766" y="11657"/>
                    <a:pt x="2977711" y="18780"/>
                    <a:pt x="2916190" y="47274"/>
                  </a:cubicBezTo>
                  <a:cubicBezTo>
                    <a:pt x="2893524" y="57636"/>
                    <a:pt x="2876687" y="71235"/>
                    <a:pt x="2887696" y="100377"/>
                  </a:cubicBezTo>
                  <a:cubicBezTo>
                    <a:pt x="2887696" y="100377"/>
                    <a:pt x="2887696" y="100377"/>
                    <a:pt x="2887696" y="100377"/>
                  </a:cubicBezTo>
                  <a:cubicBezTo>
                    <a:pt x="2887696" y="100377"/>
                    <a:pt x="2887696" y="100377"/>
                    <a:pt x="2887696" y="100377"/>
                  </a:cubicBezTo>
                  <a:cubicBezTo>
                    <a:pt x="2878630" y="123042"/>
                    <a:pt x="2887048" y="146356"/>
                    <a:pt x="2882515" y="169022"/>
                  </a:cubicBezTo>
                  <a:cubicBezTo>
                    <a:pt x="2795090" y="195573"/>
                    <a:pt x="2707665" y="221476"/>
                    <a:pt x="2620240" y="248028"/>
                  </a:cubicBezTo>
                  <a:cubicBezTo>
                    <a:pt x="2606641" y="252561"/>
                    <a:pt x="2593042" y="253856"/>
                    <a:pt x="2578795" y="251913"/>
                  </a:cubicBezTo>
                  <a:cubicBezTo>
                    <a:pt x="2455752" y="234428"/>
                    <a:pt x="2332062" y="233781"/>
                    <a:pt x="2209019" y="251913"/>
                  </a:cubicBezTo>
                  <a:cubicBezTo>
                    <a:pt x="2165631" y="258389"/>
                    <a:pt x="2123537" y="267455"/>
                    <a:pt x="2084034" y="287531"/>
                  </a:cubicBezTo>
                  <a:cubicBezTo>
                    <a:pt x="2063959" y="297892"/>
                    <a:pt x="2047769" y="311492"/>
                    <a:pt x="2059426" y="337396"/>
                  </a:cubicBezTo>
                  <a:cubicBezTo>
                    <a:pt x="2047121" y="364594"/>
                    <a:pt x="2058131" y="394384"/>
                    <a:pt x="2052950" y="422230"/>
                  </a:cubicBezTo>
                  <a:cubicBezTo>
                    <a:pt x="1979124" y="444248"/>
                    <a:pt x="1904651" y="465619"/>
                    <a:pt x="1830826" y="488932"/>
                  </a:cubicBezTo>
                  <a:cubicBezTo>
                    <a:pt x="1808160" y="496056"/>
                    <a:pt x="1786789" y="497998"/>
                    <a:pt x="1763476" y="493465"/>
                  </a:cubicBezTo>
                  <a:cubicBezTo>
                    <a:pt x="1653385" y="473390"/>
                    <a:pt x="1542000" y="472095"/>
                    <a:pt x="1431261" y="483104"/>
                  </a:cubicBezTo>
                  <a:cubicBezTo>
                    <a:pt x="1372978" y="488932"/>
                    <a:pt x="1314695" y="497351"/>
                    <a:pt x="1260945" y="522607"/>
                  </a:cubicBezTo>
                  <a:cubicBezTo>
                    <a:pt x="1236336" y="533616"/>
                    <a:pt x="1220794" y="549158"/>
                    <a:pt x="1229213" y="578300"/>
                  </a:cubicBezTo>
                  <a:cubicBezTo>
                    <a:pt x="1218851" y="610032"/>
                    <a:pt x="1230508" y="643059"/>
                    <a:pt x="1223384" y="675438"/>
                  </a:cubicBezTo>
                  <a:cubicBezTo>
                    <a:pt x="1154092" y="696162"/>
                    <a:pt x="1084152" y="717532"/>
                    <a:pt x="1014212" y="738255"/>
                  </a:cubicBezTo>
                  <a:cubicBezTo>
                    <a:pt x="1004498" y="740845"/>
                    <a:pt x="995432" y="746026"/>
                    <a:pt x="983128" y="742788"/>
                  </a:cubicBezTo>
                  <a:cubicBezTo>
                    <a:pt x="839362" y="708466"/>
                    <a:pt x="693654" y="709761"/>
                    <a:pt x="548593" y="729189"/>
                  </a:cubicBezTo>
                  <a:cubicBezTo>
                    <a:pt x="504557" y="735017"/>
                    <a:pt x="461168" y="744731"/>
                    <a:pt x="421665" y="766749"/>
                  </a:cubicBezTo>
                  <a:cubicBezTo>
                    <a:pt x="402885" y="777110"/>
                    <a:pt x="389933" y="790710"/>
                    <a:pt x="402885" y="814023"/>
                  </a:cubicBezTo>
                  <a:cubicBezTo>
                    <a:pt x="393171" y="820499"/>
                    <a:pt x="397704" y="830213"/>
                    <a:pt x="397704" y="837984"/>
                  </a:cubicBezTo>
                  <a:cubicBezTo>
                    <a:pt x="397057" y="867126"/>
                    <a:pt x="397057" y="896267"/>
                    <a:pt x="397057" y="925409"/>
                  </a:cubicBezTo>
                  <a:cubicBezTo>
                    <a:pt x="397057" y="925409"/>
                    <a:pt x="397057" y="925409"/>
                    <a:pt x="397057" y="925409"/>
                  </a:cubicBezTo>
                  <a:cubicBezTo>
                    <a:pt x="397057" y="925409"/>
                    <a:pt x="397057" y="925409"/>
                    <a:pt x="397057" y="925409"/>
                  </a:cubicBezTo>
                  <a:cubicBezTo>
                    <a:pt x="292147" y="957789"/>
                    <a:pt x="187884" y="990168"/>
                    <a:pt x="82975" y="1021253"/>
                  </a:cubicBezTo>
                  <a:cubicBezTo>
                    <a:pt x="60309" y="1027729"/>
                    <a:pt x="38938" y="1040033"/>
                    <a:pt x="14330" y="1038090"/>
                  </a:cubicBezTo>
                  <a:cubicBezTo>
                    <a:pt x="-8336" y="1033557"/>
                    <a:pt x="2673" y="1052337"/>
                    <a:pt x="2673" y="1058165"/>
                  </a:cubicBezTo>
                  <a:cubicBezTo>
                    <a:pt x="2025" y="1437654"/>
                    <a:pt x="2025" y="1816496"/>
                    <a:pt x="1378" y="2195985"/>
                  </a:cubicBezTo>
                  <a:cubicBezTo>
                    <a:pt x="1378" y="2220593"/>
                    <a:pt x="9149" y="2230955"/>
                    <a:pt x="31167" y="2240021"/>
                  </a:cubicBezTo>
                  <a:cubicBezTo>
                    <a:pt x="345249" y="2366302"/>
                    <a:pt x="659332" y="2493229"/>
                    <a:pt x="973414" y="2620158"/>
                  </a:cubicBezTo>
                  <a:cubicBezTo>
                    <a:pt x="1090628" y="2667432"/>
                    <a:pt x="1207842" y="2714059"/>
                    <a:pt x="1325056" y="2760685"/>
                  </a:cubicBezTo>
                  <a:cubicBezTo>
                    <a:pt x="1325056" y="2760685"/>
                    <a:pt x="1325056" y="2760685"/>
                    <a:pt x="1325056" y="2760685"/>
                  </a:cubicBezTo>
                  <a:cubicBezTo>
                    <a:pt x="1325056" y="2760685"/>
                    <a:pt x="1325056" y="2760685"/>
                    <a:pt x="1325056" y="2760685"/>
                  </a:cubicBezTo>
                  <a:cubicBezTo>
                    <a:pt x="1333475" y="2776875"/>
                    <a:pt x="1345779" y="2771047"/>
                    <a:pt x="1358731" y="2767161"/>
                  </a:cubicBezTo>
                  <a:cubicBezTo>
                    <a:pt x="1518686" y="2716649"/>
                    <a:pt x="1679289" y="2666137"/>
                    <a:pt x="1839244" y="2615624"/>
                  </a:cubicBezTo>
                  <a:cubicBezTo>
                    <a:pt x="1850901" y="2620158"/>
                    <a:pt x="1861910" y="2615624"/>
                    <a:pt x="1872919" y="2611739"/>
                  </a:cubicBezTo>
                  <a:cubicBezTo>
                    <a:pt x="2049064" y="2553456"/>
                    <a:pt x="2227152" y="2500353"/>
                    <a:pt x="2403945" y="2442070"/>
                  </a:cubicBezTo>
                  <a:cubicBezTo>
                    <a:pt x="2414954" y="2438184"/>
                    <a:pt x="2426610" y="2436889"/>
                    <a:pt x="2434382" y="2427175"/>
                  </a:cubicBezTo>
                  <a:cubicBezTo>
                    <a:pt x="2595632" y="2372777"/>
                    <a:pt x="2758177" y="2321617"/>
                    <a:pt x="2921371" y="2272401"/>
                  </a:cubicBezTo>
                  <a:cubicBezTo>
                    <a:pt x="2930437" y="2275639"/>
                    <a:pt x="2936913" y="2272401"/>
                    <a:pt x="2942741" y="2265925"/>
                  </a:cubicBezTo>
                  <a:cubicBezTo>
                    <a:pt x="2947274" y="2263982"/>
                    <a:pt x="2952455" y="2261392"/>
                    <a:pt x="2956988" y="2259449"/>
                  </a:cubicBezTo>
                  <a:cubicBezTo>
                    <a:pt x="3145438" y="2199870"/>
                    <a:pt x="3333887" y="2139644"/>
                    <a:pt x="3522336" y="2080066"/>
                  </a:cubicBezTo>
                  <a:cubicBezTo>
                    <a:pt x="3886931" y="1964147"/>
                    <a:pt x="4252173" y="1848228"/>
                    <a:pt x="4617415" y="1733604"/>
                  </a:cubicBezTo>
                  <a:cubicBezTo>
                    <a:pt x="4640728" y="1726481"/>
                    <a:pt x="4648499" y="1716767"/>
                    <a:pt x="4648499" y="1692158"/>
                  </a:cubicBezTo>
                  <a:cubicBezTo>
                    <a:pt x="4645909" y="1571058"/>
                    <a:pt x="4647204" y="1449959"/>
                    <a:pt x="4647204" y="1328211"/>
                  </a:cubicBezTo>
                  <a:close/>
                </a:path>
              </a:pathLst>
            </a:custGeom>
            <a:solidFill>
              <a:schemeClr val="accent4"/>
            </a:solidFill>
            <a:ln w="64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7441A0C-7E57-4A18-9805-824EDAC80309}"/>
                </a:ext>
              </a:extLst>
            </p:cNvPr>
            <p:cNvSpPr/>
            <p:nvPr/>
          </p:nvSpPr>
          <p:spPr>
            <a:xfrm>
              <a:off x="4759231" y="3698755"/>
              <a:ext cx="2032824" cy="1286008"/>
            </a:xfrm>
            <a:custGeom>
              <a:avLst/>
              <a:gdLst>
                <a:gd name="connsiteX0" fmla="*/ 847598 w 2032824"/>
                <a:gd name="connsiteY0" fmla="*/ 490873 h 1286008"/>
                <a:gd name="connsiteX1" fmla="*/ 847598 w 2032824"/>
                <a:gd name="connsiteY1" fmla="*/ 549229 h 1286008"/>
                <a:gd name="connsiteX2" fmla="*/ 847911 w 2032824"/>
                <a:gd name="connsiteY2" fmla="*/ 578875 h 1286008"/>
                <a:gd name="connsiteX3" fmla="*/ 817640 w 2032824"/>
                <a:gd name="connsiteY3" fmla="*/ 624436 h 1286008"/>
                <a:gd name="connsiteX4" fmla="*/ 711852 w 2032824"/>
                <a:gd name="connsiteY4" fmla="*/ 648152 h 1286008"/>
                <a:gd name="connsiteX5" fmla="*/ 588275 w 2032824"/>
                <a:gd name="connsiteY5" fmla="*/ 639727 h 1286008"/>
                <a:gd name="connsiteX6" fmla="*/ 529919 w 2032824"/>
                <a:gd name="connsiteY6" fmla="*/ 616634 h 1286008"/>
                <a:gd name="connsiteX7" fmla="*/ 522430 w 2032824"/>
                <a:gd name="connsiteY7" fmla="*/ 602903 h 1286008"/>
                <a:gd name="connsiteX8" fmla="*/ 522430 w 2032824"/>
                <a:gd name="connsiteY8" fmla="*/ 493994 h 1286008"/>
                <a:gd name="connsiteX9" fmla="*/ 847598 w 2032824"/>
                <a:gd name="connsiteY9" fmla="*/ 490873 h 1286008"/>
                <a:gd name="connsiteX10" fmla="*/ 6905 w 2032824"/>
                <a:gd name="connsiteY10" fmla="*/ 455923 h 1286008"/>
                <a:gd name="connsiteX11" fmla="*/ 10961 w 2032824"/>
                <a:gd name="connsiteY11" fmla="*/ 463724 h 1286008"/>
                <a:gd name="connsiteX12" fmla="*/ 157318 w 2032824"/>
                <a:gd name="connsiteY12" fmla="*/ 523640 h 1286008"/>
                <a:gd name="connsiteX13" fmla="*/ 497778 w 2032824"/>
                <a:gd name="connsiteY13" fmla="*/ 663444 h 1286008"/>
                <a:gd name="connsiteX14" fmla="*/ 628844 w 2032824"/>
                <a:gd name="connsiteY14" fmla="*/ 716807 h 1286008"/>
                <a:gd name="connsiteX15" fmla="*/ 641638 w 2032824"/>
                <a:gd name="connsiteY15" fmla="*/ 734282 h 1286008"/>
                <a:gd name="connsiteX16" fmla="*/ 641327 w 2032824"/>
                <a:gd name="connsiteY16" fmla="*/ 1272589 h 1286008"/>
                <a:gd name="connsiteX17" fmla="*/ 638518 w 2032824"/>
                <a:gd name="connsiteY17" fmla="*/ 1286008 h 1286008"/>
                <a:gd name="connsiteX18" fmla="*/ 469069 w 2032824"/>
                <a:gd name="connsiteY18" fmla="*/ 1218290 h 1286008"/>
                <a:gd name="connsiteX19" fmla="*/ 15018 w 2032824"/>
                <a:gd name="connsiteY19" fmla="*/ 1035110 h 1286008"/>
                <a:gd name="connsiteX20" fmla="*/ 663 w 2032824"/>
                <a:gd name="connsiteY20" fmla="*/ 1013889 h 1286008"/>
                <a:gd name="connsiteX21" fmla="*/ 1287 w 2032824"/>
                <a:gd name="connsiteY21" fmla="*/ 465596 h 1286008"/>
                <a:gd name="connsiteX22" fmla="*/ 6905 w 2032824"/>
                <a:gd name="connsiteY22" fmla="*/ 455923 h 1286008"/>
                <a:gd name="connsiteX23" fmla="*/ 1253279 w 2032824"/>
                <a:gd name="connsiteY23" fmla="*/ 374786 h 1286008"/>
                <a:gd name="connsiteX24" fmla="*/ 1253279 w 2032824"/>
                <a:gd name="connsiteY24" fmla="*/ 481512 h 1286008"/>
                <a:gd name="connsiteX25" fmla="*/ 1242980 w 2032824"/>
                <a:gd name="connsiteY25" fmla="*/ 495242 h 1286008"/>
                <a:gd name="connsiteX26" fmla="*/ 1157788 w 2032824"/>
                <a:gd name="connsiteY26" fmla="*/ 525512 h 1286008"/>
                <a:gd name="connsiteX27" fmla="*/ 990835 w 2032824"/>
                <a:gd name="connsiteY27" fmla="*/ 520519 h 1286008"/>
                <a:gd name="connsiteX28" fmla="*/ 934352 w 2032824"/>
                <a:gd name="connsiteY28" fmla="*/ 496490 h 1286008"/>
                <a:gd name="connsiteX29" fmla="*/ 927798 w 2032824"/>
                <a:gd name="connsiteY29" fmla="*/ 483696 h 1286008"/>
                <a:gd name="connsiteX30" fmla="*/ 927798 w 2032824"/>
                <a:gd name="connsiteY30" fmla="*/ 385709 h 1286008"/>
                <a:gd name="connsiteX31" fmla="*/ 935600 w 2032824"/>
                <a:gd name="connsiteY31" fmla="*/ 378531 h 1286008"/>
                <a:gd name="connsiteX32" fmla="*/ 1014864 w 2032824"/>
                <a:gd name="connsiteY32" fmla="*/ 401624 h 1286008"/>
                <a:gd name="connsiteX33" fmla="*/ 1094127 w 2032824"/>
                <a:gd name="connsiteY33" fmla="*/ 406616 h 1286008"/>
                <a:gd name="connsiteX34" fmla="*/ 1230498 w 2032824"/>
                <a:gd name="connsiteY34" fmla="*/ 386957 h 1286008"/>
                <a:gd name="connsiteX35" fmla="*/ 1253279 w 2032824"/>
                <a:gd name="connsiteY35" fmla="*/ 374786 h 1286008"/>
                <a:gd name="connsiteX36" fmla="*/ 517438 w 2032824"/>
                <a:gd name="connsiteY36" fmla="*/ 344828 h 1286008"/>
                <a:gd name="connsiteX37" fmla="*/ 517438 w 2032824"/>
                <a:gd name="connsiteY37" fmla="*/ 420035 h 1286008"/>
                <a:gd name="connsiteX38" fmla="*/ 517438 w 2032824"/>
                <a:gd name="connsiteY38" fmla="*/ 434078 h 1286008"/>
                <a:gd name="connsiteX39" fmla="*/ 489040 w 2032824"/>
                <a:gd name="connsiteY39" fmla="*/ 477767 h 1286008"/>
                <a:gd name="connsiteX40" fmla="*/ 377010 w 2032824"/>
                <a:gd name="connsiteY40" fmla="*/ 502420 h 1286008"/>
                <a:gd name="connsiteX41" fmla="*/ 242199 w 2032824"/>
                <a:gd name="connsiteY41" fmla="*/ 489937 h 1286008"/>
                <a:gd name="connsiteX42" fmla="*/ 234710 w 2032824"/>
                <a:gd name="connsiteY42" fmla="*/ 487753 h 1286008"/>
                <a:gd name="connsiteX43" fmla="*/ 191645 w 2032824"/>
                <a:gd name="connsiteY43" fmla="*/ 425964 h 1286008"/>
                <a:gd name="connsiteX44" fmla="*/ 191333 w 2032824"/>
                <a:gd name="connsiteY44" fmla="*/ 401624 h 1286008"/>
                <a:gd name="connsiteX45" fmla="*/ 191645 w 2032824"/>
                <a:gd name="connsiteY45" fmla="*/ 359495 h 1286008"/>
                <a:gd name="connsiteX46" fmla="*/ 194454 w 2032824"/>
                <a:gd name="connsiteY46" fmla="*/ 347637 h 1286008"/>
                <a:gd name="connsiteX47" fmla="*/ 271221 w 2032824"/>
                <a:gd name="connsiteY47" fmla="*/ 373226 h 1286008"/>
                <a:gd name="connsiteX48" fmla="*/ 378882 w 2032824"/>
                <a:gd name="connsiteY48" fmla="*/ 378531 h 1286008"/>
                <a:gd name="connsiteX49" fmla="*/ 482487 w 2032824"/>
                <a:gd name="connsiteY49" fmla="*/ 363240 h 1286008"/>
                <a:gd name="connsiteX50" fmla="*/ 517438 w 2032824"/>
                <a:gd name="connsiteY50" fmla="*/ 344828 h 1286008"/>
                <a:gd name="connsiteX51" fmla="*/ 1650535 w 2032824"/>
                <a:gd name="connsiteY51" fmla="*/ 252458 h 1286008"/>
                <a:gd name="connsiteX52" fmla="*/ 1650535 w 2032824"/>
                <a:gd name="connsiteY52" fmla="*/ 356999 h 1286008"/>
                <a:gd name="connsiteX53" fmla="*/ 1634931 w 2032824"/>
                <a:gd name="connsiteY53" fmla="*/ 378844 h 1286008"/>
                <a:gd name="connsiteX54" fmla="*/ 1554419 w 2032824"/>
                <a:gd name="connsiteY54" fmla="*/ 406930 h 1286008"/>
                <a:gd name="connsiteX55" fmla="*/ 1458304 w 2032824"/>
                <a:gd name="connsiteY55" fmla="*/ 412235 h 1286008"/>
                <a:gd name="connsiteX56" fmla="*/ 1342841 w 2032824"/>
                <a:gd name="connsiteY56" fmla="*/ 386334 h 1286008"/>
                <a:gd name="connsiteX57" fmla="*/ 1324742 w 2032824"/>
                <a:gd name="connsiteY57" fmla="*/ 357624 h 1286008"/>
                <a:gd name="connsiteX58" fmla="*/ 1325054 w 2032824"/>
                <a:gd name="connsiteY58" fmla="*/ 267437 h 1286008"/>
                <a:gd name="connsiteX59" fmla="*/ 1334728 w 2032824"/>
                <a:gd name="connsiteY59" fmla="*/ 261820 h 1286008"/>
                <a:gd name="connsiteX60" fmla="*/ 1408374 w 2032824"/>
                <a:gd name="connsiteY60" fmla="*/ 282729 h 1286008"/>
                <a:gd name="connsiteX61" fmla="*/ 1505738 w 2032824"/>
                <a:gd name="connsiteY61" fmla="*/ 288033 h 1286008"/>
                <a:gd name="connsiteX62" fmla="*/ 1628066 w 2032824"/>
                <a:gd name="connsiteY62" fmla="*/ 268062 h 1286008"/>
                <a:gd name="connsiteX63" fmla="*/ 1650535 w 2032824"/>
                <a:gd name="connsiteY63" fmla="*/ 252458 h 1286008"/>
                <a:gd name="connsiteX64" fmla="*/ 917189 w 2032824"/>
                <a:gd name="connsiteY64" fmla="*/ 228429 h 1286008"/>
                <a:gd name="connsiteX65" fmla="*/ 916565 w 2032824"/>
                <a:gd name="connsiteY65" fmla="*/ 337651 h 1286008"/>
                <a:gd name="connsiteX66" fmla="*/ 889416 w 2032824"/>
                <a:gd name="connsiteY66" fmla="*/ 362617 h 1286008"/>
                <a:gd name="connsiteX67" fmla="*/ 787996 w 2032824"/>
                <a:gd name="connsiteY67" fmla="*/ 387270 h 1286008"/>
                <a:gd name="connsiteX68" fmla="*/ 702178 w 2032824"/>
                <a:gd name="connsiteY68" fmla="*/ 386645 h 1286008"/>
                <a:gd name="connsiteX69" fmla="*/ 601694 w 2032824"/>
                <a:gd name="connsiteY69" fmla="*/ 357936 h 1286008"/>
                <a:gd name="connsiteX70" fmla="*/ 589524 w 2032824"/>
                <a:gd name="connsiteY70" fmla="*/ 336403 h 1286008"/>
                <a:gd name="connsiteX71" fmla="*/ 589836 w 2032824"/>
                <a:gd name="connsiteY71" fmla="*/ 280856 h 1286008"/>
                <a:gd name="connsiteX72" fmla="*/ 592645 w 2032824"/>
                <a:gd name="connsiteY72" fmla="*/ 234046 h 1286008"/>
                <a:gd name="connsiteX73" fmla="*/ 717781 w 2032824"/>
                <a:gd name="connsiteY73" fmla="*/ 262444 h 1286008"/>
                <a:gd name="connsiteX74" fmla="*/ 797669 w 2032824"/>
                <a:gd name="connsiteY74" fmla="*/ 262444 h 1286008"/>
                <a:gd name="connsiteX75" fmla="*/ 890664 w 2032824"/>
                <a:gd name="connsiteY75" fmla="*/ 245904 h 1286008"/>
                <a:gd name="connsiteX76" fmla="*/ 917189 w 2032824"/>
                <a:gd name="connsiteY76" fmla="*/ 228429 h 1286008"/>
                <a:gd name="connsiteX77" fmla="*/ 2032186 w 2032824"/>
                <a:gd name="connsiteY77" fmla="*/ 138243 h 1286008"/>
                <a:gd name="connsiteX78" fmla="*/ 2032810 w 2032824"/>
                <a:gd name="connsiteY78" fmla="*/ 164456 h 1286008"/>
                <a:gd name="connsiteX79" fmla="*/ 2032810 w 2032824"/>
                <a:gd name="connsiteY79" fmla="*/ 237791 h 1286008"/>
                <a:gd name="connsiteX80" fmla="*/ 2019079 w 2032824"/>
                <a:gd name="connsiteY80" fmla="*/ 263069 h 1286008"/>
                <a:gd name="connsiteX81" fmla="*/ 1927333 w 2032824"/>
                <a:gd name="connsiteY81" fmla="*/ 293339 h 1286008"/>
                <a:gd name="connsiteX82" fmla="*/ 1858367 w 2032824"/>
                <a:gd name="connsiteY82" fmla="*/ 298332 h 1286008"/>
                <a:gd name="connsiteX83" fmla="*/ 1741344 w 2032824"/>
                <a:gd name="connsiteY83" fmla="*/ 278360 h 1286008"/>
                <a:gd name="connsiteX84" fmla="*/ 1734167 w 2032824"/>
                <a:gd name="connsiteY84" fmla="*/ 275551 h 1286008"/>
                <a:gd name="connsiteX85" fmla="*/ 1706706 w 2032824"/>
                <a:gd name="connsiteY85" fmla="*/ 234358 h 1286008"/>
                <a:gd name="connsiteX86" fmla="*/ 1707330 w 2032824"/>
                <a:gd name="connsiteY86" fmla="*/ 140427 h 1286008"/>
                <a:gd name="connsiteX87" fmla="*/ 1778480 w 2032824"/>
                <a:gd name="connsiteY87" fmla="*/ 165704 h 1286008"/>
                <a:gd name="connsiteX88" fmla="*/ 1923276 w 2032824"/>
                <a:gd name="connsiteY88" fmla="*/ 169761 h 1286008"/>
                <a:gd name="connsiteX89" fmla="*/ 1992866 w 2032824"/>
                <a:gd name="connsiteY89" fmla="*/ 158527 h 1286008"/>
                <a:gd name="connsiteX90" fmla="*/ 2032186 w 2032824"/>
                <a:gd name="connsiteY90" fmla="*/ 138243 h 1286008"/>
                <a:gd name="connsiteX91" fmla="*/ 1312883 w 2032824"/>
                <a:gd name="connsiteY91" fmla="*/ 117335 h 1286008"/>
                <a:gd name="connsiteX92" fmla="*/ 1315067 w 2032824"/>
                <a:gd name="connsiteY92" fmla="*/ 126697 h 1286008"/>
                <a:gd name="connsiteX93" fmla="*/ 1315379 w 2032824"/>
                <a:gd name="connsiteY93" fmla="*/ 214386 h 1286008"/>
                <a:gd name="connsiteX94" fmla="*/ 1301648 w 2032824"/>
                <a:gd name="connsiteY94" fmla="*/ 239975 h 1286008"/>
                <a:gd name="connsiteX95" fmla="*/ 1222385 w 2032824"/>
                <a:gd name="connsiteY95" fmla="*/ 268061 h 1286008"/>
                <a:gd name="connsiteX96" fmla="*/ 1114724 w 2032824"/>
                <a:gd name="connsiteY96" fmla="*/ 272742 h 1286008"/>
                <a:gd name="connsiteX97" fmla="*/ 1001445 w 2032824"/>
                <a:gd name="connsiteY97" fmla="*/ 243096 h 1286008"/>
                <a:gd name="connsiteX98" fmla="*/ 989586 w 2032824"/>
                <a:gd name="connsiteY98" fmla="*/ 220939 h 1286008"/>
                <a:gd name="connsiteX99" fmla="*/ 989586 w 2032824"/>
                <a:gd name="connsiteY99" fmla="*/ 159151 h 1286008"/>
                <a:gd name="connsiteX100" fmla="*/ 992707 w 2032824"/>
                <a:gd name="connsiteY100" fmla="*/ 118271 h 1286008"/>
                <a:gd name="connsiteX101" fmla="*/ 1068538 w 2032824"/>
                <a:gd name="connsiteY101" fmla="*/ 143548 h 1286008"/>
                <a:gd name="connsiteX102" fmla="*/ 1181504 w 2032824"/>
                <a:gd name="connsiteY102" fmla="*/ 148853 h 1286008"/>
                <a:gd name="connsiteX103" fmla="*/ 1295719 w 2032824"/>
                <a:gd name="connsiteY103" fmla="*/ 128569 h 1286008"/>
                <a:gd name="connsiteX104" fmla="*/ 1312883 w 2032824"/>
                <a:gd name="connsiteY104" fmla="*/ 117335 h 1286008"/>
                <a:gd name="connsiteX105" fmla="*/ 1714195 w 2032824"/>
                <a:gd name="connsiteY105" fmla="*/ 0 h 1286008"/>
                <a:gd name="connsiteX106" fmla="*/ 1715443 w 2032824"/>
                <a:gd name="connsiteY106" fmla="*/ 29958 h 1286008"/>
                <a:gd name="connsiteX107" fmla="*/ 1715443 w 2032824"/>
                <a:gd name="connsiteY107" fmla="*/ 97051 h 1286008"/>
                <a:gd name="connsiteX108" fmla="*/ 1700152 w 2032824"/>
                <a:gd name="connsiteY108" fmla="*/ 125762 h 1286008"/>
                <a:gd name="connsiteX109" fmla="*/ 1615583 w 2032824"/>
                <a:gd name="connsiteY109" fmla="*/ 154159 h 1286008"/>
                <a:gd name="connsiteX110" fmla="*/ 1437708 w 2032824"/>
                <a:gd name="connsiteY110" fmla="*/ 144485 h 1286008"/>
                <a:gd name="connsiteX111" fmla="*/ 1430218 w 2032824"/>
                <a:gd name="connsiteY111" fmla="*/ 142301 h 1286008"/>
                <a:gd name="connsiteX112" fmla="*/ 1389650 w 2032824"/>
                <a:gd name="connsiteY112" fmla="*/ 83633 h 1286008"/>
                <a:gd name="connsiteX113" fmla="*/ 1389026 w 2032824"/>
                <a:gd name="connsiteY113" fmla="*/ 37135 h 1286008"/>
                <a:gd name="connsiteX114" fmla="*/ 1391523 w 2032824"/>
                <a:gd name="connsiteY114" fmla="*/ 4057 h 1286008"/>
                <a:gd name="connsiteX115" fmla="*/ 1521340 w 2032824"/>
                <a:gd name="connsiteY115" fmla="*/ 33079 h 1286008"/>
                <a:gd name="connsiteX116" fmla="*/ 1655215 w 2032824"/>
                <a:gd name="connsiteY116" fmla="*/ 25277 h 1286008"/>
                <a:gd name="connsiteX117" fmla="*/ 1714195 w 2032824"/>
                <a:gd name="connsiteY117" fmla="*/ 0 h 1286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2032824" h="1286008">
                  <a:moveTo>
                    <a:pt x="847598" y="490873"/>
                  </a:moveTo>
                  <a:cubicBezTo>
                    <a:pt x="847598" y="511157"/>
                    <a:pt x="847598" y="530193"/>
                    <a:pt x="847598" y="549229"/>
                  </a:cubicBezTo>
                  <a:cubicBezTo>
                    <a:pt x="847598" y="559215"/>
                    <a:pt x="846350" y="569201"/>
                    <a:pt x="847911" y="578875"/>
                  </a:cubicBezTo>
                  <a:cubicBezTo>
                    <a:pt x="852279" y="604152"/>
                    <a:pt x="837300" y="615386"/>
                    <a:pt x="817640" y="624436"/>
                  </a:cubicBezTo>
                  <a:cubicBezTo>
                    <a:pt x="783938" y="639415"/>
                    <a:pt x="748363" y="644408"/>
                    <a:pt x="711852" y="648152"/>
                  </a:cubicBezTo>
                  <a:cubicBezTo>
                    <a:pt x="670035" y="652209"/>
                    <a:pt x="628843" y="647841"/>
                    <a:pt x="588275" y="639727"/>
                  </a:cubicBezTo>
                  <a:cubicBezTo>
                    <a:pt x="567679" y="635358"/>
                    <a:pt x="547707" y="628804"/>
                    <a:pt x="529919" y="616634"/>
                  </a:cubicBezTo>
                  <a:cubicBezTo>
                    <a:pt x="524927" y="613202"/>
                    <a:pt x="522430" y="609145"/>
                    <a:pt x="522430" y="602903"/>
                  </a:cubicBezTo>
                  <a:cubicBezTo>
                    <a:pt x="522742" y="566704"/>
                    <a:pt x="522430" y="531129"/>
                    <a:pt x="522430" y="493994"/>
                  </a:cubicBezTo>
                  <a:cubicBezTo>
                    <a:pt x="610431" y="535810"/>
                    <a:pt x="788931" y="534250"/>
                    <a:pt x="847598" y="490873"/>
                  </a:cubicBezTo>
                  <a:close/>
                  <a:moveTo>
                    <a:pt x="6905" y="455923"/>
                  </a:moveTo>
                  <a:cubicBezTo>
                    <a:pt x="2535" y="461228"/>
                    <a:pt x="7529" y="462476"/>
                    <a:pt x="10961" y="463724"/>
                  </a:cubicBezTo>
                  <a:cubicBezTo>
                    <a:pt x="59643" y="483696"/>
                    <a:pt x="108637" y="503668"/>
                    <a:pt x="157318" y="523640"/>
                  </a:cubicBezTo>
                  <a:cubicBezTo>
                    <a:pt x="270909" y="570137"/>
                    <a:pt x="384188" y="616946"/>
                    <a:pt x="497778" y="663444"/>
                  </a:cubicBezTo>
                  <a:cubicBezTo>
                    <a:pt x="541467" y="681231"/>
                    <a:pt x="584843" y="699331"/>
                    <a:pt x="628844" y="716807"/>
                  </a:cubicBezTo>
                  <a:cubicBezTo>
                    <a:pt x="637582" y="720239"/>
                    <a:pt x="641638" y="724296"/>
                    <a:pt x="641638" y="734282"/>
                  </a:cubicBezTo>
                  <a:cubicBezTo>
                    <a:pt x="641327" y="913718"/>
                    <a:pt x="641327" y="1093154"/>
                    <a:pt x="641327" y="1272589"/>
                  </a:cubicBezTo>
                  <a:cubicBezTo>
                    <a:pt x="641327" y="1277270"/>
                    <a:pt x="642887" y="1282263"/>
                    <a:pt x="638518" y="1286008"/>
                  </a:cubicBezTo>
                  <a:cubicBezTo>
                    <a:pt x="582035" y="1263539"/>
                    <a:pt x="525552" y="1241071"/>
                    <a:pt x="469069" y="1218290"/>
                  </a:cubicBezTo>
                  <a:cubicBezTo>
                    <a:pt x="317719" y="1157126"/>
                    <a:pt x="166368" y="1095962"/>
                    <a:pt x="15018" y="1035110"/>
                  </a:cubicBezTo>
                  <a:cubicBezTo>
                    <a:pt x="4408" y="1030741"/>
                    <a:pt x="663" y="1026060"/>
                    <a:pt x="663" y="1013889"/>
                  </a:cubicBezTo>
                  <a:cubicBezTo>
                    <a:pt x="1287" y="831021"/>
                    <a:pt x="976" y="648465"/>
                    <a:pt x="1287" y="465596"/>
                  </a:cubicBezTo>
                  <a:cubicBezTo>
                    <a:pt x="1287" y="462476"/>
                    <a:pt x="-4018" y="453426"/>
                    <a:pt x="6905" y="455923"/>
                  </a:cubicBezTo>
                  <a:close/>
                  <a:moveTo>
                    <a:pt x="1253279" y="374786"/>
                  </a:moveTo>
                  <a:cubicBezTo>
                    <a:pt x="1253279" y="411297"/>
                    <a:pt x="1253279" y="446248"/>
                    <a:pt x="1253279" y="481512"/>
                  </a:cubicBezTo>
                  <a:cubicBezTo>
                    <a:pt x="1253279" y="488689"/>
                    <a:pt x="1247974" y="491809"/>
                    <a:pt x="1242980" y="495242"/>
                  </a:cubicBezTo>
                  <a:cubicBezTo>
                    <a:pt x="1217392" y="513342"/>
                    <a:pt x="1187746" y="520519"/>
                    <a:pt x="1157788" y="525512"/>
                  </a:cubicBezTo>
                  <a:cubicBezTo>
                    <a:pt x="1101929" y="535186"/>
                    <a:pt x="1046070" y="533314"/>
                    <a:pt x="990835" y="520519"/>
                  </a:cubicBezTo>
                  <a:cubicBezTo>
                    <a:pt x="971175" y="515838"/>
                    <a:pt x="950891" y="510221"/>
                    <a:pt x="934352" y="496490"/>
                  </a:cubicBezTo>
                  <a:cubicBezTo>
                    <a:pt x="929983" y="492746"/>
                    <a:pt x="927486" y="489625"/>
                    <a:pt x="927798" y="483696"/>
                  </a:cubicBezTo>
                  <a:cubicBezTo>
                    <a:pt x="928110" y="450929"/>
                    <a:pt x="927798" y="418475"/>
                    <a:pt x="927798" y="385709"/>
                  </a:cubicBezTo>
                  <a:cubicBezTo>
                    <a:pt x="927798" y="380715"/>
                    <a:pt x="927174" y="372914"/>
                    <a:pt x="935600" y="378531"/>
                  </a:cubicBezTo>
                  <a:cubicBezTo>
                    <a:pt x="959629" y="394446"/>
                    <a:pt x="987714" y="397879"/>
                    <a:pt x="1014864" y="401624"/>
                  </a:cubicBezTo>
                  <a:cubicBezTo>
                    <a:pt x="1041076" y="405057"/>
                    <a:pt x="1067914" y="407865"/>
                    <a:pt x="1094127" y="406616"/>
                  </a:cubicBezTo>
                  <a:cubicBezTo>
                    <a:pt x="1140000" y="404744"/>
                    <a:pt x="1186497" y="403808"/>
                    <a:pt x="1230498" y="386957"/>
                  </a:cubicBezTo>
                  <a:cubicBezTo>
                    <a:pt x="1238299" y="384148"/>
                    <a:pt x="1244853" y="379467"/>
                    <a:pt x="1253279" y="374786"/>
                  </a:cubicBezTo>
                  <a:close/>
                  <a:moveTo>
                    <a:pt x="517438" y="344828"/>
                  </a:moveTo>
                  <a:cubicBezTo>
                    <a:pt x="517438" y="371353"/>
                    <a:pt x="517438" y="395695"/>
                    <a:pt x="517438" y="420035"/>
                  </a:cubicBezTo>
                  <a:cubicBezTo>
                    <a:pt x="517438" y="424716"/>
                    <a:pt x="516501" y="429709"/>
                    <a:pt x="517438" y="434078"/>
                  </a:cubicBezTo>
                  <a:cubicBezTo>
                    <a:pt x="522743" y="458419"/>
                    <a:pt x="507764" y="469341"/>
                    <a:pt x="489040" y="477767"/>
                  </a:cubicBezTo>
                  <a:cubicBezTo>
                    <a:pt x="453465" y="493994"/>
                    <a:pt x="415706" y="501172"/>
                    <a:pt x="377010" y="502420"/>
                  </a:cubicBezTo>
                  <a:cubicBezTo>
                    <a:pt x="331449" y="503980"/>
                    <a:pt x="286200" y="503356"/>
                    <a:pt x="242199" y="489937"/>
                  </a:cubicBezTo>
                  <a:cubicBezTo>
                    <a:pt x="239703" y="489313"/>
                    <a:pt x="237206" y="488689"/>
                    <a:pt x="234710" y="487753"/>
                  </a:cubicBezTo>
                  <a:cubicBezTo>
                    <a:pt x="191645" y="471526"/>
                    <a:pt x="191957" y="471526"/>
                    <a:pt x="191645" y="425964"/>
                  </a:cubicBezTo>
                  <a:cubicBezTo>
                    <a:pt x="191645" y="417851"/>
                    <a:pt x="191333" y="409737"/>
                    <a:pt x="191333" y="401624"/>
                  </a:cubicBezTo>
                  <a:cubicBezTo>
                    <a:pt x="191333" y="387581"/>
                    <a:pt x="191333" y="373538"/>
                    <a:pt x="191645" y="359495"/>
                  </a:cubicBezTo>
                  <a:cubicBezTo>
                    <a:pt x="191957" y="355438"/>
                    <a:pt x="189461" y="350757"/>
                    <a:pt x="194454" y="347637"/>
                  </a:cubicBezTo>
                  <a:cubicBezTo>
                    <a:pt x="216922" y="365424"/>
                    <a:pt x="244384" y="369481"/>
                    <a:pt x="271221" y="373226"/>
                  </a:cubicBezTo>
                  <a:cubicBezTo>
                    <a:pt x="306796" y="378219"/>
                    <a:pt x="342995" y="380715"/>
                    <a:pt x="378882" y="378531"/>
                  </a:cubicBezTo>
                  <a:cubicBezTo>
                    <a:pt x="413833" y="376347"/>
                    <a:pt x="448784" y="374474"/>
                    <a:pt x="482487" y="363240"/>
                  </a:cubicBezTo>
                  <a:cubicBezTo>
                    <a:pt x="494345" y="359495"/>
                    <a:pt x="505892" y="355127"/>
                    <a:pt x="517438" y="344828"/>
                  </a:cubicBezTo>
                  <a:close/>
                  <a:moveTo>
                    <a:pt x="1650535" y="252458"/>
                  </a:moveTo>
                  <a:cubicBezTo>
                    <a:pt x="1650535" y="288970"/>
                    <a:pt x="1650222" y="322985"/>
                    <a:pt x="1650535" y="356999"/>
                  </a:cubicBezTo>
                  <a:cubicBezTo>
                    <a:pt x="1650535" y="368546"/>
                    <a:pt x="1642421" y="373539"/>
                    <a:pt x="1634931" y="378844"/>
                  </a:cubicBezTo>
                  <a:cubicBezTo>
                    <a:pt x="1610903" y="395696"/>
                    <a:pt x="1582817" y="401937"/>
                    <a:pt x="1554419" y="406930"/>
                  </a:cubicBezTo>
                  <a:cubicBezTo>
                    <a:pt x="1522589" y="412547"/>
                    <a:pt x="1490447" y="413795"/>
                    <a:pt x="1458304" y="412235"/>
                  </a:cubicBezTo>
                  <a:cubicBezTo>
                    <a:pt x="1418360" y="410050"/>
                    <a:pt x="1379353" y="404121"/>
                    <a:pt x="1342841" y="386334"/>
                  </a:cubicBezTo>
                  <a:cubicBezTo>
                    <a:pt x="1330671" y="380404"/>
                    <a:pt x="1324117" y="372915"/>
                    <a:pt x="1324742" y="357624"/>
                  </a:cubicBezTo>
                  <a:cubicBezTo>
                    <a:pt x="1326302" y="327666"/>
                    <a:pt x="1325366" y="297395"/>
                    <a:pt x="1325054" y="267437"/>
                  </a:cubicBezTo>
                  <a:cubicBezTo>
                    <a:pt x="1325054" y="259324"/>
                    <a:pt x="1325678" y="256203"/>
                    <a:pt x="1334728" y="261820"/>
                  </a:cubicBezTo>
                  <a:cubicBezTo>
                    <a:pt x="1357196" y="275551"/>
                    <a:pt x="1382785" y="279296"/>
                    <a:pt x="1408374" y="282729"/>
                  </a:cubicBezTo>
                  <a:cubicBezTo>
                    <a:pt x="1440517" y="287097"/>
                    <a:pt x="1473283" y="290218"/>
                    <a:pt x="1505738" y="288033"/>
                  </a:cubicBezTo>
                  <a:cubicBezTo>
                    <a:pt x="1546930" y="285225"/>
                    <a:pt x="1588434" y="283353"/>
                    <a:pt x="1628066" y="268062"/>
                  </a:cubicBezTo>
                  <a:cubicBezTo>
                    <a:pt x="1636180" y="265253"/>
                    <a:pt x="1642109" y="259324"/>
                    <a:pt x="1650535" y="252458"/>
                  </a:cubicBezTo>
                  <a:close/>
                  <a:moveTo>
                    <a:pt x="917189" y="228429"/>
                  </a:moveTo>
                  <a:cubicBezTo>
                    <a:pt x="917189" y="266813"/>
                    <a:pt x="918437" y="302388"/>
                    <a:pt x="916565" y="337651"/>
                  </a:cubicBezTo>
                  <a:cubicBezTo>
                    <a:pt x="915941" y="351694"/>
                    <a:pt x="900650" y="357311"/>
                    <a:pt x="889416" y="362617"/>
                  </a:cubicBezTo>
                  <a:cubicBezTo>
                    <a:pt x="857273" y="377596"/>
                    <a:pt x="822946" y="383837"/>
                    <a:pt x="787996" y="387270"/>
                  </a:cubicBezTo>
                  <a:cubicBezTo>
                    <a:pt x="759286" y="390078"/>
                    <a:pt x="730576" y="389454"/>
                    <a:pt x="702178" y="386645"/>
                  </a:cubicBezTo>
                  <a:cubicBezTo>
                    <a:pt x="666915" y="383213"/>
                    <a:pt x="632900" y="375724"/>
                    <a:pt x="601694" y="357936"/>
                  </a:cubicBezTo>
                  <a:cubicBezTo>
                    <a:pt x="593269" y="352943"/>
                    <a:pt x="588900" y="347013"/>
                    <a:pt x="589524" y="336403"/>
                  </a:cubicBezTo>
                  <a:cubicBezTo>
                    <a:pt x="590460" y="317992"/>
                    <a:pt x="589836" y="299580"/>
                    <a:pt x="589836" y="280856"/>
                  </a:cubicBezTo>
                  <a:cubicBezTo>
                    <a:pt x="593269" y="265565"/>
                    <a:pt x="587651" y="249337"/>
                    <a:pt x="592645" y="234046"/>
                  </a:cubicBezTo>
                  <a:cubicBezTo>
                    <a:pt x="631340" y="255891"/>
                    <a:pt x="674405" y="260572"/>
                    <a:pt x="717781" y="262444"/>
                  </a:cubicBezTo>
                  <a:cubicBezTo>
                    <a:pt x="744307" y="263380"/>
                    <a:pt x="771144" y="263692"/>
                    <a:pt x="797669" y="262444"/>
                  </a:cubicBezTo>
                  <a:cubicBezTo>
                    <a:pt x="829188" y="260884"/>
                    <a:pt x="860706" y="256203"/>
                    <a:pt x="890664" y="245904"/>
                  </a:cubicBezTo>
                  <a:cubicBezTo>
                    <a:pt x="899713" y="242784"/>
                    <a:pt x="908451" y="238103"/>
                    <a:pt x="917189" y="228429"/>
                  </a:cubicBezTo>
                  <a:close/>
                  <a:moveTo>
                    <a:pt x="2032186" y="138243"/>
                  </a:moveTo>
                  <a:cubicBezTo>
                    <a:pt x="2032498" y="147293"/>
                    <a:pt x="2032810" y="156031"/>
                    <a:pt x="2032810" y="164456"/>
                  </a:cubicBezTo>
                  <a:cubicBezTo>
                    <a:pt x="2032810" y="188797"/>
                    <a:pt x="2031874" y="213450"/>
                    <a:pt x="2032810" y="237791"/>
                  </a:cubicBezTo>
                  <a:cubicBezTo>
                    <a:pt x="2033122" y="249649"/>
                    <a:pt x="2028441" y="256827"/>
                    <a:pt x="2019079" y="263069"/>
                  </a:cubicBezTo>
                  <a:cubicBezTo>
                    <a:pt x="1991306" y="281481"/>
                    <a:pt x="1959476" y="288658"/>
                    <a:pt x="1927333" y="293339"/>
                  </a:cubicBezTo>
                  <a:cubicBezTo>
                    <a:pt x="1904553" y="296459"/>
                    <a:pt x="1881460" y="299580"/>
                    <a:pt x="1858367" y="298332"/>
                  </a:cubicBezTo>
                  <a:cubicBezTo>
                    <a:pt x="1818736" y="296148"/>
                    <a:pt x="1778792" y="293339"/>
                    <a:pt x="1741344" y="278360"/>
                  </a:cubicBezTo>
                  <a:cubicBezTo>
                    <a:pt x="1738848" y="277424"/>
                    <a:pt x="1736351" y="276800"/>
                    <a:pt x="1734167" y="275551"/>
                  </a:cubicBezTo>
                  <a:cubicBezTo>
                    <a:pt x="1716067" y="268062"/>
                    <a:pt x="1704521" y="257764"/>
                    <a:pt x="1706706" y="234358"/>
                  </a:cubicBezTo>
                  <a:cubicBezTo>
                    <a:pt x="1709514" y="204400"/>
                    <a:pt x="1707330" y="173818"/>
                    <a:pt x="1707330" y="140427"/>
                  </a:cubicBezTo>
                  <a:cubicBezTo>
                    <a:pt x="1729798" y="157279"/>
                    <a:pt x="1754139" y="162272"/>
                    <a:pt x="1778480" y="165704"/>
                  </a:cubicBezTo>
                  <a:cubicBezTo>
                    <a:pt x="1826537" y="172882"/>
                    <a:pt x="1874595" y="173818"/>
                    <a:pt x="1923276" y="169761"/>
                  </a:cubicBezTo>
                  <a:cubicBezTo>
                    <a:pt x="1946681" y="167889"/>
                    <a:pt x="1970086" y="164456"/>
                    <a:pt x="1992866" y="158527"/>
                  </a:cubicBezTo>
                  <a:cubicBezTo>
                    <a:pt x="2007533" y="154782"/>
                    <a:pt x="2021576" y="149789"/>
                    <a:pt x="2032186" y="138243"/>
                  </a:cubicBezTo>
                  <a:close/>
                  <a:moveTo>
                    <a:pt x="1312883" y="117335"/>
                  </a:moveTo>
                  <a:cubicBezTo>
                    <a:pt x="1316939" y="119831"/>
                    <a:pt x="1315067" y="123576"/>
                    <a:pt x="1315067" y="126697"/>
                  </a:cubicBezTo>
                  <a:cubicBezTo>
                    <a:pt x="1315379" y="156030"/>
                    <a:pt x="1314755" y="185364"/>
                    <a:pt x="1315379" y="214386"/>
                  </a:cubicBezTo>
                  <a:cubicBezTo>
                    <a:pt x="1315691" y="226245"/>
                    <a:pt x="1311010" y="233422"/>
                    <a:pt x="1301648" y="239975"/>
                  </a:cubicBezTo>
                  <a:cubicBezTo>
                    <a:pt x="1277620" y="256203"/>
                    <a:pt x="1250158" y="262444"/>
                    <a:pt x="1222385" y="268061"/>
                  </a:cubicBezTo>
                  <a:cubicBezTo>
                    <a:pt x="1186809" y="274927"/>
                    <a:pt x="1150611" y="274927"/>
                    <a:pt x="1114724" y="272742"/>
                  </a:cubicBezTo>
                  <a:cubicBezTo>
                    <a:pt x="1075404" y="270246"/>
                    <a:pt x="1036396" y="264317"/>
                    <a:pt x="1001445" y="243096"/>
                  </a:cubicBezTo>
                  <a:cubicBezTo>
                    <a:pt x="992707" y="237790"/>
                    <a:pt x="988962" y="231550"/>
                    <a:pt x="989586" y="220939"/>
                  </a:cubicBezTo>
                  <a:cubicBezTo>
                    <a:pt x="990210" y="200343"/>
                    <a:pt x="989586" y="179747"/>
                    <a:pt x="989586" y="159151"/>
                  </a:cubicBezTo>
                  <a:cubicBezTo>
                    <a:pt x="992083" y="145732"/>
                    <a:pt x="986778" y="131378"/>
                    <a:pt x="992707" y="118271"/>
                  </a:cubicBezTo>
                  <a:cubicBezTo>
                    <a:pt x="1015176" y="134810"/>
                    <a:pt x="1042013" y="139803"/>
                    <a:pt x="1068538" y="143548"/>
                  </a:cubicBezTo>
                  <a:cubicBezTo>
                    <a:pt x="1105986" y="149165"/>
                    <a:pt x="1143745" y="151037"/>
                    <a:pt x="1181504" y="148853"/>
                  </a:cubicBezTo>
                  <a:cubicBezTo>
                    <a:pt x="1220200" y="146669"/>
                    <a:pt x="1259208" y="143860"/>
                    <a:pt x="1295719" y="128569"/>
                  </a:cubicBezTo>
                  <a:cubicBezTo>
                    <a:pt x="1302273" y="125760"/>
                    <a:pt x="1307266" y="121703"/>
                    <a:pt x="1312883" y="117335"/>
                  </a:cubicBezTo>
                  <a:close/>
                  <a:moveTo>
                    <a:pt x="1714195" y="0"/>
                  </a:moveTo>
                  <a:cubicBezTo>
                    <a:pt x="1715131" y="9986"/>
                    <a:pt x="1715131" y="19972"/>
                    <a:pt x="1715443" y="29958"/>
                  </a:cubicBezTo>
                  <a:cubicBezTo>
                    <a:pt x="1715443" y="52426"/>
                    <a:pt x="1714195" y="74583"/>
                    <a:pt x="1715443" y="97051"/>
                  </a:cubicBezTo>
                  <a:cubicBezTo>
                    <a:pt x="1716067" y="110782"/>
                    <a:pt x="1710450" y="118896"/>
                    <a:pt x="1700152" y="125762"/>
                  </a:cubicBezTo>
                  <a:cubicBezTo>
                    <a:pt x="1674563" y="142613"/>
                    <a:pt x="1645229" y="149478"/>
                    <a:pt x="1615583" y="154159"/>
                  </a:cubicBezTo>
                  <a:cubicBezTo>
                    <a:pt x="1555667" y="163521"/>
                    <a:pt x="1496376" y="161649"/>
                    <a:pt x="1437708" y="144485"/>
                  </a:cubicBezTo>
                  <a:cubicBezTo>
                    <a:pt x="1435211" y="143861"/>
                    <a:pt x="1432715" y="143237"/>
                    <a:pt x="1430218" y="142301"/>
                  </a:cubicBezTo>
                  <a:cubicBezTo>
                    <a:pt x="1389650" y="127010"/>
                    <a:pt x="1389650" y="127010"/>
                    <a:pt x="1389650" y="83633"/>
                  </a:cubicBezTo>
                  <a:cubicBezTo>
                    <a:pt x="1389650" y="68030"/>
                    <a:pt x="1389338" y="52738"/>
                    <a:pt x="1389026" y="37135"/>
                  </a:cubicBezTo>
                  <a:cubicBezTo>
                    <a:pt x="1391210" y="26213"/>
                    <a:pt x="1387154" y="14667"/>
                    <a:pt x="1391523" y="4057"/>
                  </a:cubicBezTo>
                  <a:cubicBezTo>
                    <a:pt x="1431778" y="27774"/>
                    <a:pt x="1476404" y="31206"/>
                    <a:pt x="1521340" y="33079"/>
                  </a:cubicBezTo>
                  <a:cubicBezTo>
                    <a:pt x="1566278" y="34951"/>
                    <a:pt x="1611214" y="34639"/>
                    <a:pt x="1655215" y="25277"/>
                  </a:cubicBezTo>
                  <a:cubicBezTo>
                    <a:pt x="1676435" y="20908"/>
                    <a:pt x="1698280" y="17163"/>
                    <a:pt x="1714195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4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DEC7BCF9-2AD7-4C16-9BC8-0C18CE3DF485}"/>
                </a:ext>
              </a:extLst>
            </p:cNvPr>
            <p:cNvGrpSpPr/>
            <p:nvPr/>
          </p:nvGrpSpPr>
          <p:grpSpPr>
            <a:xfrm>
              <a:off x="5249479" y="2950119"/>
              <a:ext cx="2238107" cy="1335625"/>
              <a:chOff x="5525704" y="2835819"/>
              <a:chExt cx="2238107" cy="1335625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29515410-06BE-4CE5-8C7D-F9F15EBA3926}"/>
                  </a:ext>
                </a:extLst>
              </p:cNvPr>
              <p:cNvSpPr/>
              <p:nvPr/>
            </p:nvSpPr>
            <p:spPr>
              <a:xfrm>
                <a:off x="5526328" y="2835819"/>
                <a:ext cx="2237483" cy="1332504"/>
              </a:xfrm>
              <a:custGeom>
                <a:avLst/>
                <a:gdLst>
                  <a:gd name="connsiteX0" fmla="*/ 4647204 w 4643235"/>
                  <a:gd name="connsiteY0" fmla="*/ 1328211 h 2765218"/>
                  <a:gd name="connsiteX1" fmla="*/ 4645909 w 4643235"/>
                  <a:gd name="connsiteY1" fmla="*/ 1299070 h 2765218"/>
                  <a:gd name="connsiteX2" fmla="*/ 4646556 w 4643235"/>
                  <a:gd name="connsiteY2" fmla="*/ 638526 h 2765218"/>
                  <a:gd name="connsiteX3" fmla="*/ 4624538 w 4643235"/>
                  <a:gd name="connsiteY3" fmla="*/ 605499 h 2765218"/>
                  <a:gd name="connsiteX4" fmla="*/ 4217203 w 4643235"/>
                  <a:gd name="connsiteY4" fmla="*/ 433887 h 2765218"/>
                  <a:gd name="connsiteX5" fmla="*/ 4215908 w 4643235"/>
                  <a:gd name="connsiteY5" fmla="*/ 380784 h 2765218"/>
                  <a:gd name="connsiteX6" fmla="*/ 4215908 w 4643235"/>
                  <a:gd name="connsiteY6" fmla="*/ 380784 h 2765218"/>
                  <a:gd name="connsiteX7" fmla="*/ 4215908 w 4643235"/>
                  <a:gd name="connsiteY7" fmla="*/ 380784 h 2765218"/>
                  <a:gd name="connsiteX8" fmla="*/ 4192594 w 4643235"/>
                  <a:gd name="connsiteY8" fmla="*/ 340633 h 2765218"/>
                  <a:gd name="connsiteX9" fmla="*/ 4148558 w 4643235"/>
                  <a:gd name="connsiteY9" fmla="*/ 321853 h 2765218"/>
                  <a:gd name="connsiteX10" fmla="*/ 3925139 w 4643235"/>
                  <a:gd name="connsiteY10" fmla="*/ 290121 h 2765218"/>
                  <a:gd name="connsiteX11" fmla="*/ 3832533 w 4643235"/>
                  <a:gd name="connsiteY11" fmla="*/ 271341 h 2765218"/>
                  <a:gd name="connsiteX12" fmla="*/ 3558601 w 4643235"/>
                  <a:gd name="connsiteY12" fmla="*/ 154775 h 2765218"/>
                  <a:gd name="connsiteX13" fmla="*/ 3557306 w 4643235"/>
                  <a:gd name="connsiteY13" fmla="*/ 91958 h 2765218"/>
                  <a:gd name="connsiteX14" fmla="*/ 3531402 w 4643235"/>
                  <a:gd name="connsiteY14" fmla="*/ 50512 h 2765218"/>
                  <a:gd name="connsiteX15" fmla="*/ 3445921 w 4643235"/>
                  <a:gd name="connsiteY15" fmla="*/ 21371 h 2765218"/>
                  <a:gd name="connsiteX16" fmla="*/ 3301507 w 4643235"/>
                  <a:gd name="connsiteY16" fmla="*/ 0 h 2765218"/>
                  <a:gd name="connsiteX17" fmla="*/ 3140904 w 4643235"/>
                  <a:gd name="connsiteY17" fmla="*/ 0 h 2765218"/>
                  <a:gd name="connsiteX18" fmla="*/ 3109820 w 4643235"/>
                  <a:gd name="connsiteY18" fmla="*/ 4533 h 2765218"/>
                  <a:gd name="connsiteX19" fmla="*/ 2916190 w 4643235"/>
                  <a:gd name="connsiteY19" fmla="*/ 47274 h 2765218"/>
                  <a:gd name="connsiteX20" fmla="*/ 2887696 w 4643235"/>
                  <a:gd name="connsiteY20" fmla="*/ 100377 h 2765218"/>
                  <a:gd name="connsiteX21" fmla="*/ 2887696 w 4643235"/>
                  <a:gd name="connsiteY21" fmla="*/ 100377 h 2765218"/>
                  <a:gd name="connsiteX22" fmla="*/ 2887696 w 4643235"/>
                  <a:gd name="connsiteY22" fmla="*/ 100377 h 2765218"/>
                  <a:gd name="connsiteX23" fmla="*/ 2882515 w 4643235"/>
                  <a:gd name="connsiteY23" fmla="*/ 169022 h 2765218"/>
                  <a:gd name="connsiteX24" fmla="*/ 2620241 w 4643235"/>
                  <a:gd name="connsiteY24" fmla="*/ 248028 h 2765218"/>
                  <a:gd name="connsiteX25" fmla="*/ 2578795 w 4643235"/>
                  <a:gd name="connsiteY25" fmla="*/ 251913 h 2765218"/>
                  <a:gd name="connsiteX26" fmla="*/ 2209020 w 4643235"/>
                  <a:gd name="connsiteY26" fmla="*/ 251913 h 2765218"/>
                  <a:gd name="connsiteX27" fmla="*/ 2084034 w 4643235"/>
                  <a:gd name="connsiteY27" fmla="*/ 287531 h 2765218"/>
                  <a:gd name="connsiteX28" fmla="*/ 2059426 w 4643235"/>
                  <a:gd name="connsiteY28" fmla="*/ 337396 h 2765218"/>
                  <a:gd name="connsiteX29" fmla="*/ 2052950 w 4643235"/>
                  <a:gd name="connsiteY29" fmla="*/ 422230 h 2765218"/>
                  <a:gd name="connsiteX30" fmla="*/ 1830826 w 4643235"/>
                  <a:gd name="connsiteY30" fmla="*/ 488932 h 2765218"/>
                  <a:gd name="connsiteX31" fmla="*/ 1763476 w 4643235"/>
                  <a:gd name="connsiteY31" fmla="*/ 493465 h 2765218"/>
                  <a:gd name="connsiteX32" fmla="*/ 1431261 w 4643235"/>
                  <a:gd name="connsiteY32" fmla="*/ 483104 h 2765218"/>
                  <a:gd name="connsiteX33" fmla="*/ 1260945 w 4643235"/>
                  <a:gd name="connsiteY33" fmla="*/ 522607 h 2765218"/>
                  <a:gd name="connsiteX34" fmla="*/ 1229213 w 4643235"/>
                  <a:gd name="connsiteY34" fmla="*/ 578300 h 2765218"/>
                  <a:gd name="connsiteX35" fmla="*/ 1223384 w 4643235"/>
                  <a:gd name="connsiteY35" fmla="*/ 675439 h 2765218"/>
                  <a:gd name="connsiteX36" fmla="*/ 1014212 w 4643235"/>
                  <a:gd name="connsiteY36" fmla="*/ 738255 h 2765218"/>
                  <a:gd name="connsiteX37" fmla="*/ 983128 w 4643235"/>
                  <a:gd name="connsiteY37" fmla="*/ 742788 h 2765218"/>
                  <a:gd name="connsiteX38" fmla="*/ 548593 w 4643235"/>
                  <a:gd name="connsiteY38" fmla="*/ 729189 h 2765218"/>
                  <a:gd name="connsiteX39" fmla="*/ 421665 w 4643235"/>
                  <a:gd name="connsiteY39" fmla="*/ 766749 h 2765218"/>
                  <a:gd name="connsiteX40" fmla="*/ 402885 w 4643235"/>
                  <a:gd name="connsiteY40" fmla="*/ 814023 h 2765218"/>
                  <a:gd name="connsiteX41" fmla="*/ 397704 w 4643235"/>
                  <a:gd name="connsiteY41" fmla="*/ 837984 h 2765218"/>
                  <a:gd name="connsiteX42" fmla="*/ 397057 w 4643235"/>
                  <a:gd name="connsiteY42" fmla="*/ 925409 h 2765218"/>
                  <a:gd name="connsiteX43" fmla="*/ 397057 w 4643235"/>
                  <a:gd name="connsiteY43" fmla="*/ 925409 h 2765218"/>
                  <a:gd name="connsiteX44" fmla="*/ 397057 w 4643235"/>
                  <a:gd name="connsiteY44" fmla="*/ 925409 h 2765218"/>
                  <a:gd name="connsiteX45" fmla="*/ 82974 w 4643235"/>
                  <a:gd name="connsiteY45" fmla="*/ 1021253 h 2765218"/>
                  <a:gd name="connsiteX46" fmla="*/ 14330 w 4643235"/>
                  <a:gd name="connsiteY46" fmla="*/ 1038090 h 2765218"/>
                  <a:gd name="connsiteX47" fmla="*/ 2673 w 4643235"/>
                  <a:gd name="connsiteY47" fmla="*/ 1058166 h 2765218"/>
                  <a:gd name="connsiteX48" fmla="*/ 1378 w 4643235"/>
                  <a:gd name="connsiteY48" fmla="*/ 2195985 h 2765218"/>
                  <a:gd name="connsiteX49" fmla="*/ 31167 w 4643235"/>
                  <a:gd name="connsiteY49" fmla="*/ 2240021 h 2765218"/>
                  <a:gd name="connsiteX50" fmla="*/ 973414 w 4643235"/>
                  <a:gd name="connsiteY50" fmla="*/ 2620158 h 2765218"/>
                  <a:gd name="connsiteX51" fmla="*/ 1325056 w 4643235"/>
                  <a:gd name="connsiteY51" fmla="*/ 2760685 h 2765218"/>
                  <a:gd name="connsiteX52" fmla="*/ 1325056 w 4643235"/>
                  <a:gd name="connsiteY52" fmla="*/ 2760685 h 2765218"/>
                  <a:gd name="connsiteX53" fmla="*/ 1325056 w 4643235"/>
                  <a:gd name="connsiteY53" fmla="*/ 2760685 h 2765218"/>
                  <a:gd name="connsiteX54" fmla="*/ 1358731 w 4643235"/>
                  <a:gd name="connsiteY54" fmla="*/ 2767161 h 2765218"/>
                  <a:gd name="connsiteX55" fmla="*/ 1839244 w 4643235"/>
                  <a:gd name="connsiteY55" fmla="*/ 2615624 h 2765218"/>
                  <a:gd name="connsiteX56" fmla="*/ 1872919 w 4643235"/>
                  <a:gd name="connsiteY56" fmla="*/ 2611739 h 2765218"/>
                  <a:gd name="connsiteX57" fmla="*/ 2403945 w 4643235"/>
                  <a:gd name="connsiteY57" fmla="*/ 2442070 h 2765218"/>
                  <a:gd name="connsiteX58" fmla="*/ 2434382 w 4643235"/>
                  <a:gd name="connsiteY58" fmla="*/ 2427175 h 2765218"/>
                  <a:gd name="connsiteX59" fmla="*/ 2921371 w 4643235"/>
                  <a:gd name="connsiteY59" fmla="*/ 2272401 h 2765218"/>
                  <a:gd name="connsiteX60" fmla="*/ 2942741 w 4643235"/>
                  <a:gd name="connsiteY60" fmla="*/ 2265925 h 2765218"/>
                  <a:gd name="connsiteX61" fmla="*/ 2956989 w 4643235"/>
                  <a:gd name="connsiteY61" fmla="*/ 2259449 h 2765218"/>
                  <a:gd name="connsiteX62" fmla="*/ 3522336 w 4643235"/>
                  <a:gd name="connsiteY62" fmla="*/ 2080066 h 2765218"/>
                  <a:gd name="connsiteX63" fmla="*/ 4617415 w 4643235"/>
                  <a:gd name="connsiteY63" fmla="*/ 1733604 h 2765218"/>
                  <a:gd name="connsiteX64" fmla="*/ 4648499 w 4643235"/>
                  <a:gd name="connsiteY64" fmla="*/ 1692158 h 2765218"/>
                  <a:gd name="connsiteX65" fmla="*/ 4647204 w 4643235"/>
                  <a:gd name="connsiteY65" fmla="*/ 1328211 h 2765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4643235" h="2765218">
                    <a:moveTo>
                      <a:pt x="4647204" y="1328211"/>
                    </a:moveTo>
                    <a:cubicBezTo>
                      <a:pt x="4646556" y="1318497"/>
                      <a:pt x="4645909" y="1308784"/>
                      <a:pt x="4645909" y="1299070"/>
                    </a:cubicBezTo>
                    <a:cubicBezTo>
                      <a:pt x="4645909" y="1078888"/>
                      <a:pt x="4645261" y="858707"/>
                      <a:pt x="4646556" y="638526"/>
                    </a:cubicBezTo>
                    <a:cubicBezTo>
                      <a:pt x="4646556" y="620393"/>
                      <a:pt x="4640728" y="612622"/>
                      <a:pt x="4624538" y="605499"/>
                    </a:cubicBezTo>
                    <a:cubicBezTo>
                      <a:pt x="4488544" y="548510"/>
                      <a:pt x="4352550" y="490875"/>
                      <a:pt x="4217203" y="433887"/>
                    </a:cubicBezTo>
                    <a:cubicBezTo>
                      <a:pt x="4216555" y="416402"/>
                      <a:pt x="4216555" y="398269"/>
                      <a:pt x="4215908" y="380784"/>
                    </a:cubicBezTo>
                    <a:cubicBezTo>
                      <a:pt x="4215908" y="380784"/>
                      <a:pt x="4215908" y="380784"/>
                      <a:pt x="4215908" y="380784"/>
                    </a:cubicBezTo>
                    <a:cubicBezTo>
                      <a:pt x="4215908" y="380784"/>
                      <a:pt x="4215908" y="380784"/>
                      <a:pt x="4215908" y="380784"/>
                    </a:cubicBezTo>
                    <a:cubicBezTo>
                      <a:pt x="4220441" y="360061"/>
                      <a:pt x="4207489" y="349052"/>
                      <a:pt x="4192594" y="340633"/>
                    </a:cubicBezTo>
                    <a:cubicBezTo>
                      <a:pt x="4178995" y="332862"/>
                      <a:pt x="4164100" y="326386"/>
                      <a:pt x="4148558" y="321853"/>
                    </a:cubicBezTo>
                    <a:cubicBezTo>
                      <a:pt x="4076028" y="299188"/>
                      <a:pt x="4000907" y="291416"/>
                      <a:pt x="3925139" y="290121"/>
                    </a:cubicBezTo>
                    <a:cubicBezTo>
                      <a:pt x="3892759" y="289474"/>
                      <a:pt x="3862322" y="284293"/>
                      <a:pt x="3832533" y="271341"/>
                    </a:cubicBezTo>
                    <a:cubicBezTo>
                      <a:pt x="3741870" y="231190"/>
                      <a:pt x="3649912" y="193630"/>
                      <a:pt x="3558601" y="154775"/>
                    </a:cubicBezTo>
                    <a:cubicBezTo>
                      <a:pt x="3557954" y="134052"/>
                      <a:pt x="3557306" y="112681"/>
                      <a:pt x="3557306" y="91958"/>
                    </a:cubicBezTo>
                    <a:cubicBezTo>
                      <a:pt x="3562487" y="69292"/>
                      <a:pt x="3546945" y="58931"/>
                      <a:pt x="3531402" y="50512"/>
                    </a:cubicBezTo>
                    <a:cubicBezTo>
                      <a:pt x="3504851" y="36265"/>
                      <a:pt x="3475062" y="28494"/>
                      <a:pt x="3445921" y="21371"/>
                    </a:cubicBezTo>
                    <a:cubicBezTo>
                      <a:pt x="3397999" y="9714"/>
                      <a:pt x="3349429" y="9066"/>
                      <a:pt x="3301507" y="0"/>
                    </a:cubicBezTo>
                    <a:cubicBezTo>
                      <a:pt x="3247757" y="0"/>
                      <a:pt x="3194655" y="0"/>
                      <a:pt x="3140904" y="0"/>
                    </a:cubicBezTo>
                    <a:cubicBezTo>
                      <a:pt x="3131191" y="7124"/>
                      <a:pt x="3120181" y="3886"/>
                      <a:pt x="3109820" y="4533"/>
                    </a:cubicBezTo>
                    <a:cubicBezTo>
                      <a:pt x="3043766" y="11657"/>
                      <a:pt x="2977711" y="18780"/>
                      <a:pt x="2916190" y="47274"/>
                    </a:cubicBezTo>
                    <a:cubicBezTo>
                      <a:pt x="2893524" y="57636"/>
                      <a:pt x="2876687" y="71235"/>
                      <a:pt x="2887696" y="100377"/>
                    </a:cubicBezTo>
                    <a:cubicBezTo>
                      <a:pt x="2887696" y="100377"/>
                      <a:pt x="2887696" y="100377"/>
                      <a:pt x="2887696" y="100377"/>
                    </a:cubicBezTo>
                    <a:cubicBezTo>
                      <a:pt x="2887696" y="100377"/>
                      <a:pt x="2887696" y="100377"/>
                      <a:pt x="2887696" y="100377"/>
                    </a:cubicBezTo>
                    <a:cubicBezTo>
                      <a:pt x="2878630" y="123042"/>
                      <a:pt x="2887048" y="146356"/>
                      <a:pt x="2882515" y="169022"/>
                    </a:cubicBezTo>
                    <a:cubicBezTo>
                      <a:pt x="2795091" y="195573"/>
                      <a:pt x="2707666" y="221476"/>
                      <a:pt x="2620241" y="248028"/>
                    </a:cubicBezTo>
                    <a:cubicBezTo>
                      <a:pt x="2606641" y="252561"/>
                      <a:pt x="2593042" y="253856"/>
                      <a:pt x="2578795" y="251913"/>
                    </a:cubicBezTo>
                    <a:cubicBezTo>
                      <a:pt x="2455752" y="234428"/>
                      <a:pt x="2332062" y="233781"/>
                      <a:pt x="2209020" y="251913"/>
                    </a:cubicBezTo>
                    <a:cubicBezTo>
                      <a:pt x="2165631" y="258389"/>
                      <a:pt x="2123537" y="267456"/>
                      <a:pt x="2084034" y="287531"/>
                    </a:cubicBezTo>
                    <a:cubicBezTo>
                      <a:pt x="2063959" y="297892"/>
                      <a:pt x="2047769" y="311492"/>
                      <a:pt x="2059426" y="337396"/>
                    </a:cubicBezTo>
                    <a:cubicBezTo>
                      <a:pt x="2047122" y="364594"/>
                      <a:pt x="2058130" y="394384"/>
                      <a:pt x="2052950" y="422230"/>
                    </a:cubicBezTo>
                    <a:cubicBezTo>
                      <a:pt x="1979124" y="444248"/>
                      <a:pt x="1904651" y="465619"/>
                      <a:pt x="1830826" y="488932"/>
                    </a:cubicBezTo>
                    <a:cubicBezTo>
                      <a:pt x="1808160" y="496056"/>
                      <a:pt x="1786789" y="497998"/>
                      <a:pt x="1763476" y="493465"/>
                    </a:cubicBezTo>
                    <a:cubicBezTo>
                      <a:pt x="1653385" y="473390"/>
                      <a:pt x="1542000" y="472095"/>
                      <a:pt x="1431261" y="483104"/>
                    </a:cubicBezTo>
                    <a:cubicBezTo>
                      <a:pt x="1372978" y="488932"/>
                      <a:pt x="1314695" y="497351"/>
                      <a:pt x="1260945" y="522607"/>
                    </a:cubicBezTo>
                    <a:cubicBezTo>
                      <a:pt x="1236336" y="533616"/>
                      <a:pt x="1220794" y="549158"/>
                      <a:pt x="1229213" y="578300"/>
                    </a:cubicBezTo>
                    <a:cubicBezTo>
                      <a:pt x="1218851" y="610032"/>
                      <a:pt x="1230508" y="643059"/>
                      <a:pt x="1223384" y="675439"/>
                    </a:cubicBezTo>
                    <a:cubicBezTo>
                      <a:pt x="1154092" y="696162"/>
                      <a:pt x="1084152" y="717532"/>
                      <a:pt x="1014212" y="738255"/>
                    </a:cubicBezTo>
                    <a:cubicBezTo>
                      <a:pt x="1004498" y="740845"/>
                      <a:pt x="995432" y="746026"/>
                      <a:pt x="983128" y="742788"/>
                    </a:cubicBezTo>
                    <a:cubicBezTo>
                      <a:pt x="839362" y="708466"/>
                      <a:pt x="693654" y="709761"/>
                      <a:pt x="548593" y="729189"/>
                    </a:cubicBezTo>
                    <a:cubicBezTo>
                      <a:pt x="504557" y="735017"/>
                      <a:pt x="461168" y="744731"/>
                      <a:pt x="421665" y="766749"/>
                    </a:cubicBezTo>
                    <a:cubicBezTo>
                      <a:pt x="402885" y="777111"/>
                      <a:pt x="389933" y="790710"/>
                      <a:pt x="402885" y="814023"/>
                    </a:cubicBezTo>
                    <a:cubicBezTo>
                      <a:pt x="393171" y="820499"/>
                      <a:pt x="397704" y="830213"/>
                      <a:pt x="397704" y="837984"/>
                    </a:cubicBezTo>
                    <a:cubicBezTo>
                      <a:pt x="397057" y="867126"/>
                      <a:pt x="397057" y="896268"/>
                      <a:pt x="397057" y="925409"/>
                    </a:cubicBezTo>
                    <a:cubicBezTo>
                      <a:pt x="397057" y="925409"/>
                      <a:pt x="397057" y="925409"/>
                      <a:pt x="397057" y="925409"/>
                    </a:cubicBezTo>
                    <a:cubicBezTo>
                      <a:pt x="397057" y="925409"/>
                      <a:pt x="397057" y="925409"/>
                      <a:pt x="397057" y="925409"/>
                    </a:cubicBezTo>
                    <a:cubicBezTo>
                      <a:pt x="292147" y="957789"/>
                      <a:pt x="187884" y="990168"/>
                      <a:pt x="82974" y="1021253"/>
                    </a:cubicBezTo>
                    <a:cubicBezTo>
                      <a:pt x="60309" y="1027729"/>
                      <a:pt x="38938" y="1040033"/>
                      <a:pt x="14330" y="1038090"/>
                    </a:cubicBezTo>
                    <a:cubicBezTo>
                      <a:pt x="-8336" y="1033557"/>
                      <a:pt x="2673" y="1052337"/>
                      <a:pt x="2673" y="1058166"/>
                    </a:cubicBezTo>
                    <a:cubicBezTo>
                      <a:pt x="2025" y="1437655"/>
                      <a:pt x="2025" y="1816496"/>
                      <a:pt x="1378" y="2195985"/>
                    </a:cubicBezTo>
                    <a:cubicBezTo>
                      <a:pt x="1378" y="2220593"/>
                      <a:pt x="9149" y="2230955"/>
                      <a:pt x="31167" y="2240021"/>
                    </a:cubicBezTo>
                    <a:cubicBezTo>
                      <a:pt x="345249" y="2366301"/>
                      <a:pt x="659332" y="2493230"/>
                      <a:pt x="973414" y="2620158"/>
                    </a:cubicBezTo>
                    <a:cubicBezTo>
                      <a:pt x="1090628" y="2667432"/>
                      <a:pt x="1207842" y="2714058"/>
                      <a:pt x="1325056" y="2760685"/>
                    </a:cubicBezTo>
                    <a:cubicBezTo>
                      <a:pt x="1325056" y="2760685"/>
                      <a:pt x="1325056" y="2760685"/>
                      <a:pt x="1325056" y="2760685"/>
                    </a:cubicBezTo>
                    <a:cubicBezTo>
                      <a:pt x="1325056" y="2760685"/>
                      <a:pt x="1325056" y="2760685"/>
                      <a:pt x="1325056" y="2760685"/>
                    </a:cubicBezTo>
                    <a:cubicBezTo>
                      <a:pt x="1333475" y="2776875"/>
                      <a:pt x="1345779" y="2771046"/>
                      <a:pt x="1358731" y="2767161"/>
                    </a:cubicBezTo>
                    <a:cubicBezTo>
                      <a:pt x="1518686" y="2716649"/>
                      <a:pt x="1679289" y="2666137"/>
                      <a:pt x="1839244" y="2615624"/>
                    </a:cubicBezTo>
                    <a:cubicBezTo>
                      <a:pt x="1850901" y="2620158"/>
                      <a:pt x="1861910" y="2615624"/>
                      <a:pt x="1872919" y="2611739"/>
                    </a:cubicBezTo>
                    <a:cubicBezTo>
                      <a:pt x="2049064" y="2553456"/>
                      <a:pt x="2227152" y="2500353"/>
                      <a:pt x="2403945" y="2442070"/>
                    </a:cubicBezTo>
                    <a:cubicBezTo>
                      <a:pt x="2414954" y="2438184"/>
                      <a:pt x="2426610" y="2436889"/>
                      <a:pt x="2434382" y="2427175"/>
                    </a:cubicBezTo>
                    <a:cubicBezTo>
                      <a:pt x="2595632" y="2372777"/>
                      <a:pt x="2758178" y="2321618"/>
                      <a:pt x="2921371" y="2272401"/>
                    </a:cubicBezTo>
                    <a:cubicBezTo>
                      <a:pt x="2930437" y="2275639"/>
                      <a:pt x="2936913" y="2272401"/>
                      <a:pt x="2942741" y="2265925"/>
                    </a:cubicBezTo>
                    <a:cubicBezTo>
                      <a:pt x="2947275" y="2263982"/>
                      <a:pt x="2952455" y="2261392"/>
                      <a:pt x="2956989" y="2259449"/>
                    </a:cubicBezTo>
                    <a:cubicBezTo>
                      <a:pt x="3145438" y="2199871"/>
                      <a:pt x="3333887" y="2139644"/>
                      <a:pt x="3522336" y="2080066"/>
                    </a:cubicBezTo>
                    <a:cubicBezTo>
                      <a:pt x="3886931" y="1964147"/>
                      <a:pt x="4252173" y="1848228"/>
                      <a:pt x="4617415" y="1733604"/>
                    </a:cubicBezTo>
                    <a:cubicBezTo>
                      <a:pt x="4640728" y="1726480"/>
                      <a:pt x="4648499" y="1716767"/>
                      <a:pt x="4648499" y="1692158"/>
                    </a:cubicBezTo>
                    <a:cubicBezTo>
                      <a:pt x="4645909" y="1571058"/>
                      <a:pt x="4647204" y="1449311"/>
                      <a:pt x="4647204" y="132821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4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0A239DA4-7194-438B-AA23-8E451030BEFC}"/>
                  </a:ext>
                </a:extLst>
              </p:cNvPr>
              <p:cNvSpPr/>
              <p:nvPr/>
            </p:nvSpPr>
            <p:spPr>
              <a:xfrm>
                <a:off x="5525704" y="2885748"/>
                <a:ext cx="2032825" cy="1285696"/>
              </a:xfrm>
              <a:custGeom>
                <a:avLst/>
                <a:gdLst>
                  <a:gd name="connsiteX0" fmla="*/ 847600 w 2032825"/>
                  <a:gd name="connsiteY0" fmla="*/ 490873 h 1285696"/>
                  <a:gd name="connsiteX1" fmla="*/ 847600 w 2032825"/>
                  <a:gd name="connsiteY1" fmla="*/ 549229 h 1285696"/>
                  <a:gd name="connsiteX2" fmla="*/ 847912 w 2032825"/>
                  <a:gd name="connsiteY2" fmla="*/ 578875 h 1285696"/>
                  <a:gd name="connsiteX3" fmla="*/ 817642 w 2032825"/>
                  <a:gd name="connsiteY3" fmla="*/ 624436 h 1285696"/>
                  <a:gd name="connsiteX4" fmla="*/ 711853 w 2032825"/>
                  <a:gd name="connsiteY4" fmla="*/ 648152 h 1285696"/>
                  <a:gd name="connsiteX5" fmla="*/ 588276 w 2032825"/>
                  <a:gd name="connsiteY5" fmla="*/ 639727 h 1285696"/>
                  <a:gd name="connsiteX6" fmla="*/ 529920 w 2032825"/>
                  <a:gd name="connsiteY6" fmla="*/ 616634 h 1285696"/>
                  <a:gd name="connsiteX7" fmla="*/ 522431 w 2032825"/>
                  <a:gd name="connsiteY7" fmla="*/ 602904 h 1285696"/>
                  <a:gd name="connsiteX8" fmla="*/ 522431 w 2032825"/>
                  <a:gd name="connsiteY8" fmla="*/ 493994 h 1285696"/>
                  <a:gd name="connsiteX9" fmla="*/ 847600 w 2032825"/>
                  <a:gd name="connsiteY9" fmla="*/ 490873 h 1285696"/>
                  <a:gd name="connsiteX10" fmla="*/ 6905 w 2032825"/>
                  <a:gd name="connsiteY10" fmla="*/ 455610 h 1285696"/>
                  <a:gd name="connsiteX11" fmla="*/ 10962 w 2032825"/>
                  <a:gd name="connsiteY11" fmla="*/ 463412 h 1285696"/>
                  <a:gd name="connsiteX12" fmla="*/ 157319 w 2032825"/>
                  <a:gd name="connsiteY12" fmla="*/ 523327 h 1285696"/>
                  <a:gd name="connsiteX13" fmla="*/ 497779 w 2032825"/>
                  <a:gd name="connsiteY13" fmla="*/ 663132 h 1285696"/>
                  <a:gd name="connsiteX14" fmla="*/ 628845 w 2032825"/>
                  <a:gd name="connsiteY14" fmla="*/ 716494 h 1285696"/>
                  <a:gd name="connsiteX15" fmla="*/ 641640 w 2032825"/>
                  <a:gd name="connsiteY15" fmla="*/ 733969 h 1285696"/>
                  <a:gd name="connsiteX16" fmla="*/ 641328 w 2032825"/>
                  <a:gd name="connsiteY16" fmla="*/ 1272277 h 1285696"/>
                  <a:gd name="connsiteX17" fmla="*/ 638519 w 2032825"/>
                  <a:gd name="connsiteY17" fmla="*/ 1285696 h 1285696"/>
                  <a:gd name="connsiteX18" fmla="*/ 469070 w 2032825"/>
                  <a:gd name="connsiteY18" fmla="*/ 1217978 h 1285696"/>
                  <a:gd name="connsiteX19" fmla="*/ 15019 w 2032825"/>
                  <a:gd name="connsiteY19" fmla="*/ 1034798 h 1285696"/>
                  <a:gd name="connsiteX20" fmla="*/ 664 w 2032825"/>
                  <a:gd name="connsiteY20" fmla="*/ 1013577 h 1285696"/>
                  <a:gd name="connsiteX21" fmla="*/ 1288 w 2032825"/>
                  <a:gd name="connsiteY21" fmla="*/ 465284 h 1285696"/>
                  <a:gd name="connsiteX22" fmla="*/ 6905 w 2032825"/>
                  <a:gd name="connsiteY22" fmla="*/ 455610 h 1285696"/>
                  <a:gd name="connsiteX23" fmla="*/ 1253280 w 2032825"/>
                  <a:gd name="connsiteY23" fmla="*/ 374474 h 1285696"/>
                  <a:gd name="connsiteX24" fmla="*/ 1253280 w 2032825"/>
                  <a:gd name="connsiteY24" fmla="*/ 481199 h 1285696"/>
                  <a:gd name="connsiteX25" fmla="*/ 1242982 w 2032825"/>
                  <a:gd name="connsiteY25" fmla="*/ 494930 h 1285696"/>
                  <a:gd name="connsiteX26" fmla="*/ 1157789 w 2032825"/>
                  <a:gd name="connsiteY26" fmla="*/ 525200 h 1285696"/>
                  <a:gd name="connsiteX27" fmla="*/ 990836 w 2032825"/>
                  <a:gd name="connsiteY27" fmla="*/ 520207 h 1285696"/>
                  <a:gd name="connsiteX28" fmla="*/ 934353 w 2032825"/>
                  <a:gd name="connsiteY28" fmla="*/ 496178 h 1285696"/>
                  <a:gd name="connsiteX29" fmla="*/ 927799 w 2032825"/>
                  <a:gd name="connsiteY29" fmla="*/ 483384 h 1285696"/>
                  <a:gd name="connsiteX30" fmla="*/ 927799 w 2032825"/>
                  <a:gd name="connsiteY30" fmla="*/ 385396 h 1285696"/>
                  <a:gd name="connsiteX31" fmla="*/ 935601 w 2032825"/>
                  <a:gd name="connsiteY31" fmla="*/ 378218 h 1285696"/>
                  <a:gd name="connsiteX32" fmla="*/ 1014864 w 2032825"/>
                  <a:gd name="connsiteY32" fmla="*/ 401311 h 1285696"/>
                  <a:gd name="connsiteX33" fmla="*/ 1094128 w 2032825"/>
                  <a:gd name="connsiteY33" fmla="*/ 406304 h 1285696"/>
                  <a:gd name="connsiteX34" fmla="*/ 1230500 w 2032825"/>
                  <a:gd name="connsiteY34" fmla="*/ 386644 h 1285696"/>
                  <a:gd name="connsiteX35" fmla="*/ 1253280 w 2032825"/>
                  <a:gd name="connsiteY35" fmla="*/ 374474 h 1285696"/>
                  <a:gd name="connsiteX36" fmla="*/ 517439 w 2032825"/>
                  <a:gd name="connsiteY36" fmla="*/ 344828 h 1285696"/>
                  <a:gd name="connsiteX37" fmla="*/ 517439 w 2032825"/>
                  <a:gd name="connsiteY37" fmla="*/ 420035 h 1285696"/>
                  <a:gd name="connsiteX38" fmla="*/ 517439 w 2032825"/>
                  <a:gd name="connsiteY38" fmla="*/ 434077 h 1285696"/>
                  <a:gd name="connsiteX39" fmla="*/ 489041 w 2032825"/>
                  <a:gd name="connsiteY39" fmla="*/ 477767 h 1285696"/>
                  <a:gd name="connsiteX40" fmla="*/ 377011 w 2032825"/>
                  <a:gd name="connsiteY40" fmla="*/ 502420 h 1285696"/>
                  <a:gd name="connsiteX41" fmla="*/ 242200 w 2032825"/>
                  <a:gd name="connsiteY41" fmla="*/ 489937 h 1285696"/>
                  <a:gd name="connsiteX42" fmla="*/ 234711 w 2032825"/>
                  <a:gd name="connsiteY42" fmla="*/ 487753 h 1285696"/>
                  <a:gd name="connsiteX43" fmla="*/ 191646 w 2032825"/>
                  <a:gd name="connsiteY43" fmla="*/ 425964 h 1285696"/>
                  <a:gd name="connsiteX44" fmla="*/ 191334 w 2032825"/>
                  <a:gd name="connsiteY44" fmla="*/ 401623 h 1285696"/>
                  <a:gd name="connsiteX45" fmla="*/ 191646 w 2032825"/>
                  <a:gd name="connsiteY45" fmla="*/ 359495 h 1285696"/>
                  <a:gd name="connsiteX46" fmla="*/ 194455 w 2032825"/>
                  <a:gd name="connsiteY46" fmla="*/ 347636 h 1285696"/>
                  <a:gd name="connsiteX47" fmla="*/ 271222 w 2032825"/>
                  <a:gd name="connsiteY47" fmla="*/ 373225 h 1285696"/>
                  <a:gd name="connsiteX48" fmla="*/ 378883 w 2032825"/>
                  <a:gd name="connsiteY48" fmla="*/ 378530 h 1285696"/>
                  <a:gd name="connsiteX49" fmla="*/ 482488 w 2032825"/>
                  <a:gd name="connsiteY49" fmla="*/ 363239 h 1285696"/>
                  <a:gd name="connsiteX50" fmla="*/ 517439 w 2032825"/>
                  <a:gd name="connsiteY50" fmla="*/ 344828 h 1285696"/>
                  <a:gd name="connsiteX51" fmla="*/ 1650536 w 2032825"/>
                  <a:gd name="connsiteY51" fmla="*/ 252458 h 1285696"/>
                  <a:gd name="connsiteX52" fmla="*/ 1650536 w 2032825"/>
                  <a:gd name="connsiteY52" fmla="*/ 356999 h 1285696"/>
                  <a:gd name="connsiteX53" fmla="*/ 1634932 w 2032825"/>
                  <a:gd name="connsiteY53" fmla="*/ 378844 h 1285696"/>
                  <a:gd name="connsiteX54" fmla="*/ 1554421 w 2032825"/>
                  <a:gd name="connsiteY54" fmla="*/ 406929 h 1285696"/>
                  <a:gd name="connsiteX55" fmla="*/ 1458305 w 2032825"/>
                  <a:gd name="connsiteY55" fmla="*/ 412234 h 1285696"/>
                  <a:gd name="connsiteX56" fmla="*/ 1342843 w 2032825"/>
                  <a:gd name="connsiteY56" fmla="*/ 386333 h 1285696"/>
                  <a:gd name="connsiteX57" fmla="*/ 1324743 w 2032825"/>
                  <a:gd name="connsiteY57" fmla="*/ 357623 h 1285696"/>
                  <a:gd name="connsiteX58" fmla="*/ 1325055 w 2032825"/>
                  <a:gd name="connsiteY58" fmla="*/ 267437 h 1285696"/>
                  <a:gd name="connsiteX59" fmla="*/ 1334729 w 2032825"/>
                  <a:gd name="connsiteY59" fmla="*/ 261820 h 1285696"/>
                  <a:gd name="connsiteX60" fmla="*/ 1408376 w 2032825"/>
                  <a:gd name="connsiteY60" fmla="*/ 282728 h 1285696"/>
                  <a:gd name="connsiteX61" fmla="*/ 1505739 w 2032825"/>
                  <a:gd name="connsiteY61" fmla="*/ 288033 h 1285696"/>
                  <a:gd name="connsiteX62" fmla="*/ 1628067 w 2032825"/>
                  <a:gd name="connsiteY62" fmla="*/ 268061 h 1285696"/>
                  <a:gd name="connsiteX63" fmla="*/ 1650536 w 2032825"/>
                  <a:gd name="connsiteY63" fmla="*/ 252458 h 1285696"/>
                  <a:gd name="connsiteX64" fmla="*/ 917190 w 2032825"/>
                  <a:gd name="connsiteY64" fmla="*/ 228429 h 1285696"/>
                  <a:gd name="connsiteX65" fmla="*/ 916566 w 2032825"/>
                  <a:gd name="connsiteY65" fmla="*/ 337651 h 1285696"/>
                  <a:gd name="connsiteX66" fmla="*/ 889417 w 2032825"/>
                  <a:gd name="connsiteY66" fmla="*/ 362616 h 1285696"/>
                  <a:gd name="connsiteX67" fmla="*/ 787996 w 2032825"/>
                  <a:gd name="connsiteY67" fmla="*/ 387269 h 1285696"/>
                  <a:gd name="connsiteX68" fmla="*/ 702179 w 2032825"/>
                  <a:gd name="connsiteY68" fmla="*/ 386645 h 1285696"/>
                  <a:gd name="connsiteX69" fmla="*/ 601695 w 2032825"/>
                  <a:gd name="connsiteY69" fmla="*/ 357935 h 1285696"/>
                  <a:gd name="connsiteX70" fmla="*/ 589525 w 2032825"/>
                  <a:gd name="connsiteY70" fmla="*/ 336403 h 1285696"/>
                  <a:gd name="connsiteX71" fmla="*/ 589837 w 2032825"/>
                  <a:gd name="connsiteY71" fmla="*/ 280856 h 1285696"/>
                  <a:gd name="connsiteX72" fmla="*/ 592646 w 2032825"/>
                  <a:gd name="connsiteY72" fmla="*/ 234046 h 1285696"/>
                  <a:gd name="connsiteX73" fmla="*/ 717782 w 2032825"/>
                  <a:gd name="connsiteY73" fmla="*/ 262443 h 1285696"/>
                  <a:gd name="connsiteX74" fmla="*/ 797670 w 2032825"/>
                  <a:gd name="connsiteY74" fmla="*/ 262443 h 1285696"/>
                  <a:gd name="connsiteX75" fmla="*/ 890665 w 2032825"/>
                  <a:gd name="connsiteY75" fmla="*/ 245904 h 1285696"/>
                  <a:gd name="connsiteX76" fmla="*/ 917190 w 2032825"/>
                  <a:gd name="connsiteY76" fmla="*/ 228429 h 1285696"/>
                  <a:gd name="connsiteX77" fmla="*/ 2032187 w 2032825"/>
                  <a:gd name="connsiteY77" fmla="*/ 138243 h 1285696"/>
                  <a:gd name="connsiteX78" fmla="*/ 2032811 w 2032825"/>
                  <a:gd name="connsiteY78" fmla="*/ 164456 h 1285696"/>
                  <a:gd name="connsiteX79" fmla="*/ 2032811 w 2032825"/>
                  <a:gd name="connsiteY79" fmla="*/ 237791 h 1285696"/>
                  <a:gd name="connsiteX80" fmla="*/ 2019080 w 2032825"/>
                  <a:gd name="connsiteY80" fmla="*/ 263068 h 1285696"/>
                  <a:gd name="connsiteX81" fmla="*/ 1927334 w 2032825"/>
                  <a:gd name="connsiteY81" fmla="*/ 293338 h 1285696"/>
                  <a:gd name="connsiteX82" fmla="*/ 1858368 w 2032825"/>
                  <a:gd name="connsiteY82" fmla="*/ 298332 h 1285696"/>
                  <a:gd name="connsiteX83" fmla="*/ 1741345 w 2032825"/>
                  <a:gd name="connsiteY83" fmla="*/ 278359 h 1285696"/>
                  <a:gd name="connsiteX84" fmla="*/ 1734168 w 2032825"/>
                  <a:gd name="connsiteY84" fmla="*/ 275551 h 1285696"/>
                  <a:gd name="connsiteX85" fmla="*/ 1706707 w 2032825"/>
                  <a:gd name="connsiteY85" fmla="*/ 234358 h 1285696"/>
                  <a:gd name="connsiteX86" fmla="*/ 1707331 w 2032825"/>
                  <a:gd name="connsiteY86" fmla="*/ 140427 h 1285696"/>
                  <a:gd name="connsiteX87" fmla="*/ 1778481 w 2032825"/>
                  <a:gd name="connsiteY87" fmla="*/ 165704 h 1285696"/>
                  <a:gd name="connsiteX88" fmla="*/ 1923278 w 2032825"/>
                  <a:gd name="connsiteY88" fmla="*/ 169761 h 1285696"/>
                  <a:gd name="connsiteX89" fmla="*/ 1992867 w 2032825"/>
                  <a:gd name="connsiteY89" fmla="*/ 158527 h 1285696"/>
                  <a:gd name="connsiteX90" fmla="*/ 2032187 w 2032825"/>
                  <a:gd name="connsiteY90" fmla="*/ 138243 h 1285696"/>
                  <a:gd name="connsiteX91" fmla="*/ 1312885 w 2032825"/>
                  <a:gd name="connsiteY91" fmla="*/ 117335 h 1285696"/>
                  <a:gd name="connsiteX92" fmla="*/ 1315069 w 2032825"/>
                  <a:gd name="connsiteY92" fmla="*/ 126697 h 1285696"/>
                  <a:gd name="connsiteX93" fmla="*/ 1315381 w 2032825"/>
                  <a:gd name="connsiteY93" fmla="*/ 214386 h 1285696"/>
                  <a:gd name="connsiteX94" fmla="*/ 1301650 w 2032825"/>
                  <a:gd name="connsiteY94" fmla="*/ 239975 h 1285696"/>
                  <a:gd name="connsiteX95" fmla="*/ 1222387 w 2032825"/>
                  <a:gd name="connsiteY95" fmla="*/ 268061 h 1285696"/>
                  <a:gd name="connsiteX96" fmla="*/ 1114726 w 2032825"/>
                  <a:gd name="connsiteY96" fmla="*/ 272742 h 1285696"/>
                  <a:gd name="connsiteX97" fmla="*/ 1001447 w 2032825"/>
                  <a:gd name="connsiteY97" fmla="*/ 243096 h 1285696"/>
                  <a:gd name="connsiteX98" fmla="*/ 989589 w 2032825"/>
                  <a:gd name="connsiteY98" fmla="*/ 220940 h 1285696"/>
                  <a:gd name="connsiteX99" fmla="*/ 989589 w 2032825"/>
                  <a:gd name="connsiteY99" fmla="*/ 159151 h 1285696"/>
                  <a:gd name="connsiteX100" fmla="*/ 992709 w 2032825"/>
                  <a:gd name="connsiteY100" fmla="*/ 118271 h 1285696"/>
                  <a:gd name="connsiteX101" fmla="*/ 1068540 w 2032825"/>
                  <a:gd name="connsiteY101" fmla="*/ 143548 h 1285696"/>
                  <a:gd name="connsiteX102" fmla="*/ 1181507 w 2032825"/>
                  <a:gd name="connsiteY102" fmla="*/ 148853 h 1285696"/>
                  <a:gd name="connsiteX103" fmla="*/ 1295721 w 2032825"/>
                  <a:gd name="connsiteY103" fmla="*/ 128569 h 1285696"/>
                  <a:gd name="connsiteX104" fmla="*/ 1312885 w 2032825"/>
                  <a:gd name="connsiteY104" fmla="*/ 117335 h 1285696"/>
                  <a:gd name="connsiteX105" fmla="*/ 1714196 w 2032825"/>
                  <a:gd name="connsiteY105" fmla="*/ 0 h 1285696"/>
                  <a:gd name="connsiteX106" fmla="*/ 1715444 w 2032825"/>
                  <a:gd name="connsiteY106" fmla="*/ 29958 h 1285696"/>
                  <a:gd name="connsiteX107" fmla="*/ 1715444 w 2032825"/>
                  <a:gd name="connsiteY107" fmla="*/ 97051 h 1285696"/>
                  <a:gd name="connsiteX108" fmla="*/ 1700153 w 2032825"/>
                  <a:gd name="connsiteY108" fmla="*/ 125762 h 1285696"/>
                  <a:gd name="connsiteX109" fmla="*/ 1615584 w 2032825"/>
                  <a:gd name="connsiteY109" fmla="*/ 154159 h 1285696"/>
                  <a:gd name="connsiteX110" fmla="*/ 1437709 w 2032825"/>
                  <a:gd name="connsiteY110" fmla="*/ 144485 h 1285696"/>
                  <a:gd name="connsiteX111" fmla="*/ 1430219 w 2032825"/>
                  <a:gd name="connsiteY111" fmla="*/ 142301 h 1285696"/>
                  <a:gd name="connsiteX112" fmla="*/ 1389651 w 2032825"/>
                  <a:gd name="connsiteY112" fmla="*/ 83633 h 1285696"/>
                  <a:gd name="connsiteX113" fmla="*/ 1389027 w 2032825"/>
                  <a:gd name="connsiteY113" fmla="*/ 37136 h 1285696"/>
                  <a:gd name="connsiteX114" fmla="*/ 1391524 w 2032825"/>
                  <a:gd name="connsiteY114" fmla="*/ 4057 h 1285696"/>
                  <a:gd name="connsiteX115" fmla="*/ 1521341 w 2032825"/>
                  <a:gd name="connsiteY115" fmla="*/ 33079 h 1285696"/>
                  <a:gd name="connsiteX116" fmla="*/ 1655216 w 2032825"/>
                  <a:gd name="connsiteY116" fmla="*/ 25277 h 1285696"/>
                  <a:gd name="connsiteX117" fmla="*/ 1714196 w 2032825"/>
                  <a:gd name="connsiteY117" fmla="*/ 0 h 1285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2032825" h="1285696">
                    <a:moveTo>
                      <a:pt x="847600" y="490873"/>
                    </a:moveTo>
                    <a:cubicBezTo>
                      <a:pt x="847600" y="511157"/>
                      <a:pt x="847600" y="530193"/>
                      <a:pt x="847600" y="549229"/>
                    </a:cubicBezTo>
                    <a:cubicBezTo>
                      <a:pt x="847600" y="559215"/>
                      <a:pt x="846352" y="569201"/>
                      <a:pt x="847912" y="578875"/>
                    </a:cubicBezTo>
                    <a:cubicBezTo>
                      <a:pt x="852281" y="604152"/>
                      <a:pt x="837302" y="615386"/>
                      <a:pt x="817642" y="624436"/>
                    </a:cubicBezTo>
                    <a:cubicBezTo>
                      <a:pt x="783939" y="639415"/>
                      <a:pt x="748364" y="644408"/>
                      <a:pt x="711853" y="648152"/>
                    </a:cubicBezTo>
                    <a:cubicBezTo>
                      <a:pt x="670036" y="652209"/>
                      <a:pt x="628844" y="647841"/>
                      <a:pt x="588276" y="639727"/>
                    </a:cubicBezTo>
                    <a:cubicBezTo>
                      <a:pt x="567680" y="635358"/>
                      <a:pt x="547708" y="628805"/>
                      <a:pt x="529920" y="616634"/>
                    </a:cubicBezTo>
                    <a:cubicBezTo>
                      <a:pt x="524928" y="613202"/>
                      <a:pt x="522431" y="609145"/>
                      <a:pt x="522431" y="602904"/>
                    </a:cubicBezTo>
                    <a:cubicBezTo>
                      <a:pt x="522743" y="566704"/>
                      <a:pt x="522431" y="531129"/>
                      <a:pt x="522431" y="493994"/>
                    </a:cubicBezTo>
                    <a:cubicBezTo>
                      <a:pt x="610433" y="535810"/>
                      <a:pt x="788932" y="534250"/>
                      <a:pt x="847600" y="490873"/>
                    </a:cubicBezTo>
                    <a:close/>
                    <a:moveTo>
                      <a:pt x="6905" y="455610"/>
                    </a:moveTo>
                    <a:cubicBezTo>
                      <a:pt x="2536" y="460915"/>
                      <a:pt x="7529" y="462163"/>
                      <a:pt x="10962" y="463412"/>
                    </a:cubicBezTo>
                    <a:cubicBezTo>
                      <a:pt x="59644" y="483384"/>
                      <a:pt x="108638" y="503355"/>
                      <a:pt x="157319" y="523327"/>
                    </a:cubicBezTo>
                    <a:cubicBezTo>
                      <a:pt x="270910" y="569825"/>
                      <a:pt x="384189" y="616634"/>
                      <a:pt x="497779" y="663132"/>
                    </a:cubicBezTo>
                    <a:cubicBezTo>
                      <a:pt x="541468" y="680919"/>
                      <a:pt x="584844" y="699019"/>
                      <a:pt x="628845" y="716494"/>
                    </a:cubicBezTo>
                    <a:cubicBezTo>
                      <a:pt x="637583" y="719927"/>
                      <a:pt x="641640" y="723983"/>
                      <a:pt x="641640" y="733969"/>
                    </a:cubicBezTo>
                    <a:cubicBezTo>
                      <a:pt x="641328" y="913405"/>
                      <a:pt x="641328" y="1092841"/>
                      <a:pt x="641328" y="1272277"/>
                    </a:cubicBezTo>
                    <a:cubicBezTo>
                      <a:pt x="641328" y="1276958"/>
                      <a:pt x="642888" y="1281951"/>
                      <a:pt x="638519" y="1285696"/>
                    </a:cubicBezTo>
                    <a:cubicBezTo>
                      <a:pt x="582036" y="1263227"/>
                      <a:pt x="525553" y="1240758"/>
                      <a:pt x="469070" y="1217978"/>
                    </a:cubicBezTo>
                    <a:cubicBezTo>
                      <a:pt x="317719" y="1156814"/>
                      <a:pt x="166369" y="1095649"/>
                      <a:pt x="15019" y="1034798"/>
                    </a:cubicBezTo>
                    <a:cubicBezTo>
                      <a:pt x="4409" y="1030429"/>
                      <a:pt x="664" y="1025748"/>
                      <a:pt x="664" y="1013577"/>
                    </a:cubicBezTo>
                    <a:cubicBezTo>
                      <a:pt x="1288" y="830709"/>
                      <a:pt x="976" y="648152"/>
                      <a:pt x="1288" y="465284"/>
                    </a:cubicBezTo>
                    <a:cubicBezTo>
                      <a:pt x="1288" y="462475"/>
                      <a:pt x="-4017" y="453425"/>
                      <a:pt x="6905" y="455610"/>
                    </a:cubicBezTo>
                    <a:close/>
                    <a:moveTo>
                      <a:pt x="1253280" y="374474"/>
                    </a:moveTo>
                    <a:cubicBezTo>
                      <a:pt x="1253280" y="410985"/>
                      <a:pt x="1253280" y="445936"/>
                      <a:pt x="1253280" y="481199"/>
                    </a:cubicBezTo>
                    <a:cubicBezTo>
                      <a:pt x="1253280" y="488377"/>
                      <a:pt x="1247975" y="491497"/>
                      <a:pt x="1242982" y="494930"/>
                    </a:cubicBezTo>
                    <a:cubicBezTo>
                      <a:pt x="1217393" y="513030"/>
                      <a:pt x="1187747" y="520207"/>
                      <a:pt x="1157789" y="525200"/>
                    </a:cubicBezTo>
                    <a:cubicBezTo>
                      <a:pt x="1101930" y="534874"/>
                      <a:pt x="1046071" y="533002"/>
                      <a:pt x="990836" y="520207"/>
                    </a:cubicBezTo>
                    <a:cubicBezTo>
                      <a:pt x="971176" y="515526"/>
                      <a:pt x="950892" y="509909"/>
                      <a:pt x="934353" y="496178"/>
                    </a:cubicBezTo>
                    <a:cubicBezTo>
                      <a:pt x="929983" y="492434"/>
                      <a:pt x="927487" y="489313"/>
                      <a:pt x="927799" y="483384"/>
                    </a:cubicBezTo>
                    <a:cubicBezTo>
                      <a:pt x="928111" y="450617"/>
                      <a:pt x="927799" y="418162"/>
                      <a:pt x="927799" y="385396"/>
                    </a:cubicBezTo>
                    <a:cubicBezTo>
                      <a:pt x="927799" y="380403"/>
                      <a:pt x="927175" y="372601"/>
                      <a:pt x="935601" y="378218"/>
                    </a:cubicBezTo>
                    <a:cubicBezTo>
                      <a:pt x="959629" y="394134"/>
                      <a:pt x="987715" y="397566"/>
                      <a:pt x="1014864" y="401311"/>
                    </a:cubicBezTo>
                    <a:cubicBezTo>
                      <a:pt x="1041078" y="404744"/>
                      <a:pt x="1067915" y="407552"/>
                      <a:pt x="1094128" y="406304"/>
                    </a:cubicBezTo>
                    <a:cubicBezTo>
                      <a:pt x="1140001" y="404432"/>
                      <a:pt x="1186499" y="403495"/>
                      <a:pt x="1230500" y="386644"/>
                    </a:cubicBezTo>
                    <a:cubicBezTo>
                      <a:pt x="1238301" y="383836"/>
                      <a:pt x="1245166" y="379467"/>
                      <a:pt x="1253280" y="374474"/>
                    </a:cubicBezTo>
                    <a:close/>
                    <a:moveTo>
                      <a:pt x="517439" y="344828"/>
                    </a:moveTo>
                    <a:cubicBezTo>
                      <a:pt x="517439" y="371353"/>
                      <a:pt x="517439" y="395694"/>
                      <a:pt x="517439" y="420035"/>
                    </a:cubicBezTo>
                    <a:cubicBezTo>
                      <a:pt x="517439" y="424715"/>
                      <a:pt x="516503" y="429709"/>
                      <a:pt x="517439" y="434077"/>
                    </a:cubicBezTo>
                    <a:cubicBezTo>
                      <a:pt x="522744" y="458419"/>
                      <a:pt x="507765" y="469341"/>
                      <a:pt x="489041" y="477767"/>
                    </a:cubicBezTo>
                    <a:cubicBezTo>
                      <a:pt x="453466" y="493994"/>
                      <a:pt x="415707" y="501171"/>
                      <a:pt x="377011" y="502420"/>
                    </a:cubicBezTo>
                    <a:cubicBezTo>
                      <a:pt x="331450" y="503980"/>
                      <a:pt x="286201" y="503356"/>
                      <a:pt x="242200" y="489937"/>
                    </a:cubicBezTo>
                    <a:cubicBezTo>
                      <a:pt x="239704" y="489313"/>
                      <a:pt x="237207" y="488689"/>
                      <a:pt x="234711" y="487753"/>
                    </a:cubicBezTo>
                    <a:cubicBezTo>
                      <a:pt x="191646" y="471525"/>
                      <a:pt x="191958" y="471525"/>
                      <a:pt x="191646" y="425964"/>
                    </a:cubicBezTo>
                    <a:cubicBezTo>
                      <a:pt x="191646" y="417850"/>
                      <a:pt x="191334" y="409737"/>
                      <a:pt x="191334" y="401623"/>
                    </a:cubicBezTo>
                    <a:cubicBezTo>
                      <a:pt x="191334" y="387580"/>
                      <a:pt x="191334" y="373537"/>
                      <a:pt x="191646" y="359495"/>
                    </a:cubicBezTo>
                    <a:cubicBezTo>
                      <a:pt x="191958" y="355438"/>
                      <a:pt x="189774" y="350445"/>
                      <a:pt x="194455" y="347636"/>
                    </a:cubicBezTo>
                    <a:cubicBezTo>
                      <a:pt x="216923" y="365424"/>
                      <a:pt x="244385" y="369481"/>
                      <a:pt x="271222" y="373225"/>
                    </a:cubicBezTo>
                    <a:cubicBezTo>
                      <a:pt x="306797" y="378218"/>
                      <a:pt x="342996" y="380715"/>
                      <a:pt x="378883" y="378530"/>
                    </a:cubicBezTo>
                    <a:cubicBezTo>
                      <a:pt x="413834" y="376346"/>
                      <a:pt x="448785" y="374474"/>
                      <a:pt x="482488" y="363239"/>
                    </a:cubicBezTo>
                    <a:cubicBezTo>
                      <a:pt x="494346" y="359495"/>
                      <a:pt x="505893" y="355126"/>
                      <a:pt x="517439" y="344828"/>
                    </a:cubicBezTo>
                    <a:close/>
                    <a:moveTo>
                      <a:pt x="1650536" y="252458"/>
                    </a:moveTo>
                    <a:cubicBezTo>
                      <a:pt x="1650536" y="288969"/>
                      <a:pt x="1650224" y="322984"/>
                      <a:pt x="1650536" y="356999"/>
                    </a:cubicBezTo>
                    <a:cubicBezTo>
                      <a:pt x="1650536" y="368545"/>
                      <a:pt x="1642422" y="373539"/>
                      <a:pt x="1634932" y="378844"/>
                    </a:cubicBezTo>
                    <a:cubicBezTo>
                      <a:pt x="1610904" y="395695"/>
                      <a:pt x="1582818" y="401936"/>
                      <a:pt x="1554421" y="406929"/>
                    </a:cubicBezTo>
                    <a:cubicBezTo>
                      <a:pt x="1522590" y="412547"/>
                      <a:pt x="1490448" y="413795"/>
                      <a:pt x="1458305" y="412234"/>
                    </a:cubicBezTo>
                    <a:cubicBezTo>
                      <a:pt x="1418361" y="410050"/>
                      <a:pt x="1379354" y="404121"/>
                      <a:pt x="1342843" y="386333"/>
                    </a:cubicBezTo>
                    <a:cubicBezTo>
                      <a:pt x="1330672" y="380404"/>
                      <a:pt x="1324119" y="372915"/>
                      <a:pt x="1324743" y="357623"/>
                    </a:cubicBezTo>
                    <a:cubicBezTo>
                      <a:pt x="1326303" y="327665"/>
                      <a:pt x="1325367" y="297395"/>
                      <a:pt x="1325055" y="267437"/>
                    </a:cubicBezTo>
                    <a:cubicBezTo>
                      <a:pt x="1325055" y="259323"/>
                      <a:pt x="1325679" y="256202"/>
                      <a:pt x="1334729" y="261820"/>
                    </a:cubicBezTo>
                    <a:cubicBezTo>
                      <a:pt x="1357197" y="275551"/>
                      <a:pt x="1382787" y="279295"/>
                      <a:pt x="1408376" y="282728"/>
                    </a:cubicBezTo>
                    <a:cubicBezTo>
                      <a:pt x="1440518" y="287097"/>
                      <a:pt x="1473285" y="290218"/>
                      <a:pt x="1505739" y="288033"/>
                    </a:cubicBezTo>
                    <a:cubicBezTo>
                      <a:pt x="1546931" y="285224"/>
                      <a:pt x="1588435" y="283352"/>
                      <a:pt x="1628067" y="268061"/>
                    </a:cubicBezTo>
                    <a:cubicBezTo>
                      <a:pt x="1636181" y="264940"/>
                      <a:pt x="1642110" y="259011"/>
                      <a:pt x="1650536" y="252458"/>
                    </a:cubicBezTo>
                    <a:close/>
                    <a:moveTo>
                      <a:pt x="917190" y="228429"/>
                    </a:moveTo>
                    <a:cubicBezTo>
                      <a:pt x="917190" y="266813"/>
                      <a:pt x="918438" y="302388"/>
                      <a:pt x="916566" y="337651"/>
                    </a:cubicBezTo>
                    <a:cubicBezTo>
                      <a:pt x="915942" y="351694"/>
                      <a:pt x="900651" y="357311"/>
                      <a:pt x="889417" y="362616"/>
                    </a:cubicBezTo>
                    <a:cubicBezTo>
                      <a:pt x="857274" y="377595"/>
                      <a:pt x="822947" y="383837"/>
                      <a:pt x="787996" y="387269"/>
                    </a:cubicBezTo>
                    <a:cubicBezTo>
                      <a:pt x="759287" y="390078"/>
                      <a:pt x="730577" y="389454"/>
                      <a:pt x="702179" y="386645"/>
                    </a:cubicBezTo>
                    <a:cubicBezTo>
                      <a:pt x="666916" y="383212"/>
                      <a:pt x="632901" y="375723"/>
                      <a:pt x="601695" y="357935"/>
                    </a:cubicBezTo>
                    <a:cubicBezTo>
                      <a:pt x="593270" y="352942"/>
                      <a:pt x="588901" y="347013"/>
                      <a:pt x="589525" y="336403"/>
                    </a:cubicBezTo>
                    <a:cubicBezTo>
                      <a:pt x="590461" y="317991"/>
                      <a:pt x="589837" y="299579"/>
                      <a:pt x="589837" y="280856"/>
                    </a:cubicBezTo>
                    <a:cubicBezTo>
                      <a:pt x="593270" y="265252"/>
                      <a:pt x="587652" y="249337"/>
                      <a:pt x="592646" y="234046"/>
                    </a:cubicBezTo>
                    <a:cubicBezTo>
                      <a:pt x="631341" y="255890"/>
                      <a:pt x="674406" y="260571"/>
                      <a:pt x="717782" y="262443"/>
                    </a:cubicBezTo>
                    <a:cubicBezTo>
                      <a:pt x="744307" y="263380"/>
                      <a:pt x="771145" y="263692"/>
                      <a:pt x="797670" y="262443"/>
                    </a:cubicBezTo>
                    <a:cubicBezTo>
                      <a:pt x="829189" y="260884"/>
                      <a:pt x="860707" y="256203"/>
                      <a:pt x="890665" y="245904"/>
                    </a:cubicBezTo>
                    <a:cubicBezTo>
                      <a:pt x="899715" y="242784"/>
                      <a:pt x="908452" y="238103"/>
                      <a:pt x="917190" y="228429"/>
                    </a:cubicBezTo>
                    <a:close/>
                    <a:moveTo>
                      <a:pt x="2032187" y="138243"/>
                    </a:moveTo>
                    <a:cubicBezTo>
                      <a:pt x="2032499" y="147293"/>
                      <a:pt x="2032811" y="155718"/>
                      <a:pt x="2032811" y="164456"/>
                    </a:cubicBezTo>
                    <a:cubicBezTo>
                      <a:pt x="2032811" y="188797"/>
                      <a:pt x="2031875" y="213450"/>
                      <a:pt x="2032811" y="237791"/>
                    </a:cubicBezTo>
                    <a:cubicBezTo>
                      <a:pt x="2033123" y="249649"/>
                      <a:pt x="2028442" y="256827"/>
                      <a:pt x="2019080" y="263068"/>
                    </a:cubicBezTo>
                    <a:cubicBezTo>
                      <a:pt x="1991307" y="281480"/>
                      <a:pt x="1959477" y="288657"/>
                      <a:pt x="1927334" y="293338"/>
                    </a:cubicBezTo>
                    <a:cubicBezTo>
                      <a:pt x="1904554" y="296459"/>
                      <a:pt x="1881461" y="299580"/>
                      <a:pt x="1858368" y="298332"/>
                    </a:cubicBezTo>
                    <a:cubicBezTo>
                      <a:pt x="1818737" y="296147"/>
                      <a:pt x="1778793" y="293338"/>
                      <a:pt x="1741345" y="278359"/>
                    </a:cubicBezTo>
                    <a:cubicBezTo>
                      <a:pt x="1738849" y="277423"/>
                      <a:pt x="1736352" y="276799"/>
                      <a:pt x="1734168" y="275551"/>
                    </a:cubicBezTo>
                    <a:cubicBezTo>
                      <a:pt x="1716068" y="268061"/>
                      <a:pt x="1704522" y="257763"/>
                      <a:pt x="1706707" y="234358"/>
                    </a:cubicBezTo>
                    <a:cubicBezTo>
                      <a:pt x="1709515" y="204400"/>
                      <a:pt x="1707331" y="173818"/>
                      <a:pt x="1707331" y="140427"/>
                    </a:cubicBezTo>
                    <a:cubicBezTo>
                      <a:pt x="1729799" y="157279"/>
                      <a:pt x="1754140" y="162272"/>
                      <a:pt x="1778481" y="165704"/>
                    </a:cubicBezTo>
                    <a:cubicBezTo>
                      <a:pt x="1826538" y="172882"/>
                      <a:pt x="1874596" y="173818"/>
                      <a:pt x="1923278" y="169761"/>
                    </a:cubicBezTo>
                    <a:cubicBezTo>
                      <a:pt x="1946682" y="167889"/>
                      <a:pt x="1970087" y="164456"/>
                      <a:pt x="1992867" y="158527"/>
                    </a:cubicBezTo>
                    <a:cubicBezTo>
                      <a:pt x="2007534" y="154782"/>
                      <a:pt x="2021577" y="149789"/>
                      <a:pt x="2032187" y="138243"/>
                    </a:cubicBezTo>
                    <a:close/>
                    <a:moveTo>
                      <a:pt x="1312885" y="117335"/>
                    </a:moveTo>
                    <a:cubicBezTo>
                      <a:pt x="1316942" y="119831"/>
                      <a:pt x="1315069" y="123576"/>
                      <a:pt x="1315069" y="126697"/>
                    </a:cubicBezTo>
                    <a:cubicBezTo>
                      <a:pt x="1315381" y="156030"/>
                      <a:pt x="1314757" y="185364"/>
                      <a:pt x="1315381" y="214386"/>
                    </a:cubicBezTo>
                    <a:cubicBezTo>
                      <a:pt x="1315693" y="226245"/>
                      <a:pt x="1311012" y="233422"/>
                      <a:pt x="1301650" y="239975"/>
                    </a:cubicBezTo>
                    <a:cubicBezTo>
                      <a:pt x="1277622" y="256202"/>
                      <a:pt x="1250161" y="262443"/>
                      <a:pt x="1222387" y="268061"/>
                    </a:cubicBezTo>
                    <a:cubicBezTo>
                      <a:pt x="1186812" y="274926"/>
                      <a:pt x="1150613" y="274926"/>
                      <a:pt x="1114726" y="272742"/>
                    </a:cubicBezTo>
                    <a:cubicBezTo>
                      <a:pt x="1075406" y="270245"/>
                      <a:pt x="1036398" y="264316"/>
                      <a:pt x="1001447" y="243096"/>
                    </a:cubicBezTo>
                    <a:cubicBezTo>
                      <a:pt x="992709" y="237790"/>
                      <a:pt x="988965" y="231550"/>
                      <a:pt x="989589" y="220940"/>
                    </a:cubicBezTo>
                    <a:cubicBezTo>
                      <a:pt x="990213" y="200343"/>
                      <a:pt x="989589" y="179747"/>
                      <a:pt x="989589" y="159151"/>
                    </a:cubicBezTo>
                    <a:cubicBezTo>
                      <a:pt x="992085" y="145420"/>
                      <a:pt x="986780" y="131378"/>
                      <a:pt x="992709" y="118271"/>
                    </a:cubicBezTo>
                    <a:cubicBezTo>
                      <a:pt x="1015178" y="134810"/>
                      <a:pt x="1042015" y="139803"/>
                      <a:pt x="1068540" y="143548"/>
                    </a:cubicBezTo>
                    <a:cubicBezTo>
                      <a:pt x="1105988" y="149165"/>
                      <a:pt x="1143747" y="151037"/>
                      <a:pt x="1181507" y="148853"/>
                    </a:cubicBezTo>
                    <a:cubicBezTo>
                      <a:pt x="1220203" y="146669"/>
                      <a:pt x="1259210" y="143860"/>
                      <a:pt x="1295721" y="128569"/>
                    </a:cubicBezTo>
                    <a:cubicBezTo>
                      <a:pt x="1302275" y="125760"/>
                      <a:pt x="1307268" y="121703"/>
                      <a:pt x="1312885" y="117335"/>
                    </a:cubicBezTo>
                    <a:close/>
                    <a:moveTo>
                      <a:pt x="1714196" y="0"/>
                    </a:moveTo>
                    <a:cubicBezTo>
                      <a:pt x="1715132" y="9674"/>
                      <a:pt x="1715132" y="19972"/>
                      <a:pt x="1715444" y="29958"/>
                    </a:cubicBezTo>
                    <a:cubicBezTo>
                      <a:pt x="1715444" y="52426"/>
                      <a:pt x="1714196" y="74583"/>
                      <a:pt x="1715444" y="97051"/>
                    </a:cubicBezTo>
                    <a:cubicBezTo>
                      <a:pt x="1716068" y="110782"/>
                      <a:pt x="1710451" y="118896"/>
                      <a:pt x="1700153" y="125762"/>
                    </a:cubicBezTo>
                    <a:cubicBezTo>
                      <a:pt x="1674564" y="142613"/>
                      <a:pt x="1645230" y="149478"/>
                      <a:pt x="1615584" y="154159"/>
                    </a:cubicBezTo>
                    <a:cubicBezTo>
                      <a:pt x="1555668" y="163521"/>
                      <a:pt x="1496376" y="161649"/>
                      <a:pt x="1437709" y="144485"/>
                    </a:cubicBezTo>
                    <a:cubicBezTo>
                      <a:pt x="1435212" y="143861"/>
                      <a:pt x="1432716" y="143237"/>
                      <a:pt x="1430219" y="142301"/>
                    </a:cubicBezTo>
                    <a:cubicBezTo>
                      <a:pt x="1389651" y="127010"/>
                      <a:pt x="1389651" y="127010"/>
                      <a:pt x="1389651" y="83633"/>
                    </a:cubicBezTo>
                    <a:cubicBezTo>
                      <a:pt x="1389651" y="68030"/>
                      <a:pt x="1389339" y="52738"/>
                      <a:pt x="1389027" y="37136"/>
                    </a:cubicBezTo>
                    <a:cubicBezTo>
                      <a:pt x="1391211" y="26213"/>
                      <a:pt x="1387155" y="14667"/>
                      <a:pt x="1391524" y="4057"/>
                    </a:cubicBezTo>
                    <a:cubicBezTo>
                      <a:pt x="1431780" y="27774"/>
                      <a:pt x="1476405" y="31206"/>
                      <a:pt x="1521341" y="33079"/>
                    </a:cubicBezTo>
                    <a:cubicBezTo>
                      <a:pt x="1566278" y="34951"/>
                      <a:pt x="1611215" y="34639"/>
                      <a:pt x="1655216" y="25277"/>
                    </a:cubicBezTo>
                    <a:cubicBezTo>
                      <a:pt x="1676436" y="20908"/>
                      <a:pt x="1698281" y="17163"/>
                      <a:pt x="1714196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64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B7BBE5B-4C84-4EAF-B89B-4046773F2598}"/>
                </a:ext>
              </a:extLst>
            </p:cNvPr>
            <p:cNvSpPr/>
            <p:nvPr/>
          </p:nvSpPr>
          <p:spPr>
            <a:xfrm>
              <a:off x="4363535" y="2401514"/>
              <a:ext cx="2237483" cy="1332504"/>
            </a:xfrm>
            <a:custGeom>
              <a:avLst/>
              <a:gdLst>
                <a:gd name="connsiteX0" fmla="*/ 4647204 w 4643235"/>
                <a:gd name="connsiteY0" fmla="*/ 1328211 h 2765218"/>
                <a:gd name="connsiteX1" fmla="*/ 4645909 w 4643235"/>
                <a:gd name="connsiteY1" fmla="*/ 1299070 h 2765218"/>
                <a:gd name="connsiteX2" fmla="*/ 4646556 w 4643235"/>
                <a:gd name="connsiteY2" fmla="*/ 638526 h 2765218"/>
                <a:gd name="connsiteX3" fmla="*/ 4624538 w 4643235"/>
                <a:gd name="connsiteY3" fmla="*/ 605499 h 2765218"/>
                <a:gd name="connsiteX4" fmla="*/ 4217203 w 4643235"/>
                <a:gd name="connsiteY4" fmla="*/ 433887 h 2765218"/>
                <a:gd name="connsiteX5" fmla="*/ 4215908 w 4643235"/>
                <a:gd name="connsiteY5" fmla="*/ 380784 h 2765218"/>
                <a:gd name="connsiteX6" fmla="*/ 4215908 w 4643235"/>
                <a:gd name="connsiteY6" fmla="*/ 380784 h 2765218"/>
                <a:gd name="connsiteX7" fmla="*/ 4215908 w 4643235"/>
                <a:gd name="connsiteY7" fmla="*/ 380784 h 2765218"/>
                <a:gd name="connsiteX8" fmla="*/ 4192594 w 4643235"/>
                <a:gd name="connsiteY8" fmla="*/ 340633 h 2765218"/>
                <a:gd name="connsiteX9" fmla="*/ 4148558 w 4643235"/>
                <a:gd name="connsiteY9" fmla="*/ 321853 h 2765218"/>
                <a:gd name="connsiteX10" fmla="*/ 3925139 w 4643235"/>
                <a:gd name="connsiteY10" fmla="*/ 290121 h 2765218"/>
                <a:gd name="connsiteX11" fmla="*/ 3832533 w 4643235"/>
                <a:gd name="connsiteY11" fmla="*/ 271341 h 2765218"/>
                <a:gd name="connsiteX12" fmla="*/ 3558602 w 4643235"/>
                <a:gd name="connsiteY12" fmla="*/ 154775 h 2765218"/>
                <a:gd name="connsiteX13" fmla="*/ 3557306 w 4643235"/>
                <a:gd name="connsiteY13" fmla="*/ 91958 h 2765218"/>
                <a:gd name="connsiteX14" fmla="*/ 3531403 w 4643235"/>
                <a:gd name="connsiteY14" fmla="*/ 50512 h 2765218"/>
                <a:gd name="connsiteX15" fmla="*/ 3445920 w 4643235"/>
                <a:gd name="connsiteY15" fmla="*/ 21371 h 2765218"/>
                <a:gd name="connsiteX16" fmla="*/ 3301507 w 4643235"/>
                <a:gd name="connsiteY16" fmla="*/ 0 h 2765218"/>
                <a:gd name="connsiteX17" fmla="*/ 3140905 w 4643235"/>
                <a:gd name="connsiteY17" fmla="*/ 0 h 2765218"/>
                <a:gd name="connsiteX18" fmla="*/ 3109820 w 4643235"/>
                <a:gd name="connsiteY18" fmla="*/ 4533 h 2765218"/>
                <a:gd name="connsiteX19" fmla="*/ 2916190 w 4643235"/>
                <a:gd name="connsiteY19" fmla="*/ 47274 h 2765218"/>
                <a:gd name="connsiteX20" fmla="*/ 2887696 w 4643235"/>
                <a:gd name="connsiteY20" fmla="*/ 100377 h 2765218"/>
                <a:gd name="connsiteX21" fmla="*/ 2887696 w 4643235"/>
                <a:gd name="connsiteY21" fmla="*/ 100377 h 2765218"/>
                <a:gd name="connsiteX22" fmla="*/ 2887696 w 4643235"/>
                <a:gd name="connsiteY22" fmla="*/ 100377 h 2765218"/>
                <a:gd name="connsiteX23" fmla="*/ 2882515 w 4643235"/>
                <a:gd name="connsiteY23" fmla="*/ 169022 h 2765218"/>
                <a:gd name="connsiteX24" fmla="*/ 2620240 w 4643235"/>
                <a:gd name="connsiteY24" fmla="*/ 248028 h 2765218"/>
                <a:gd name="connsiteX25" fmla="*/ 2578795 w 4643235"/>
                <a:gd name="connsiteY25" fmla="*/ 251913 h 2765218"/>
                <a:gd name="connsiteX26" fmla="*/ 2209019 w 4643235"/>
                <a:gd name="connsiteY26" fmla="*/ 251913 h 2765218"/>
                <a:gd name="connsiteX27" fmla="*/ 2084034 w 4643235"/>
                <a:gd name="connsiteY27" fmla="*/ 287531 h 2765218"/>
                <a:gd name="connsiteX28" fmla="*/ 2059426 w 4643235"/>
                <a:gd name="connsiteY28" fmla="*/ 337395 h 2765218"/>
                <a:gd name="connsiteX29" fmla="*/ 2052950 w 4643235"/>
                <a:gd name="connsiteY29" fmla="*/ 422230 h 2765218"/>
                <a:gd name="connsiteX30" fmla="*/ 1830826 w 4643235"/>
                <a:gd name="connsiteY30" fmla="*/ 488932 h 2765218"/>
                <a:gd name="connsiteX31" fmla="*/ 1763476 w 4643235"/>
                <a:gd name="connsiteY31" fmla="*/ 493465 h 2765218"/>
                <a:gd name="connsiteX32" fmla="*/ 1431261 w 4643235"/>
                <a:gd name="connsiteY32" fmla="*/ 483104 h 2765218"/>
                <a:gd name="connsiteX33" fmla="*/ 1260945 w 4643235"/>
                <a:gd name="connsiteY33" fmla="*/ 522607 h 2765218"/>
                <a:gd name="connsiteX34" fmla="*/ 1229213 w 4643235"/>
                <a:gd name="connsiteY34" fmla="*/ 578300 h 2765218"/>
                <a:gd name="connsiteX35" fmla="*/ 1223384 w 4643235"/>
                <a:gd name="connsiteY35" fmla="*/ 675439 h 2765218"/>
                <a:gd name="connsiteX36" fmla="*/ 1014212 w 4643235"/>
                <a:gd name="connsiteY36" fmla="*/ 738255 h 2765218"/>
                <a:gd name="connsiteX37" fmla="*/ 983128 w 4643235"/>
                <a:gd name="connsiteY37" fmla="*/ 742788 h 2765218"/>
                <a:gd name="connsiteX38" fmla="*/ 548593 w 4643235"/>
                <a:gd name="connsiteY38" fmla="*/ 729189 h 2765218"/>
                <a:gd name="connsiteX39" fmla="*/ 421665 w 4643235"/>
                <a:gd name="connsiteY39" fmla="*/ 766749 h 2765218"/>
                <a:gd name="connsiteX40" fmla="*/ 402885 w 4643235"/>
                <a:gd name="connsiteY40" fmla="*/ 814023 h 2765218"/>
                <a:gd name="connsiteX41" fmla="*/ 397704 w 4643235"/>
                <a:gd name="connsiteY41" fmla="*/ 837984 h 2765218"/>
                <a:gd name="connsiteX42" fmla="*/ 397057 w 4643235"/>
                <a:gd name="connsiteY42" fmla="*/ 925409 h 2765218"/>
                <a:gd name="connsiteX43" fmla="*/ 397057 w 4643235"/>
                <a:gd name="connsiteY43" fmla="*/ 925409 h 2765218"/>
                <a:gd name="connsiteX44" fmla="*/ 397057 w 4643235"/>
                <a:gd name="connsiteY44" fmla="*/ 925409 h 2765218"/>
                <a:gd name="connsiteX45" fmla="*/ 82974 w 4643235"/>
                <a:gd name="connsiteY45" fmla="*/ 1021253 h 2765218"/>
                <a:gd name="connsiteX46" fmla="*/ 14330 w 4643235"/>
                <a:gd name="connsiteY46" fmla="*/ 1038090 h 2765218"/>
                <a:gd name="connsiteX47" fmla="*/ 2673 w 4643235"/>
                <a:gd name="connsiteY47" fmla="*/ 1058166 h 2765218"/>
                <a:gd name="connsiteX48" fmla="*/ 1378 w 4643235"/>
                <a:gd name="connsiteY48" fmla="*/ 2195985 h 2765218"/>
                <a:gd name="connsiteX49" fmla="*/ 31167 w 4643235"/>
                <a:gd name="connsiteY49" fmla="*/ 2240021 h 2765218"/>
                <a:gd name="connsiteX50" fmla="*/ 973414 w 4643235"/>
                <a:gd name="connsiteY50" fmla="*/ 2620158 h 2765218"/>
                <a:gd name="connsiteX51" fmla="*/ 1325056 w 4643235"/>
                <a:gd name="connsiteY51" fmla="*/ 2760685 h 2765218"/>
                <a:gd name="connsiteX52" fmla="*/ 1325056 w 4643235"/>
                <a:gd name="connsiteY52" fmla="*/ 2760685 h 2765218"/>
                <a:gd name="connsiteX53" fmla="*/ 1325056 w 4643235"/>
                <a:gd name="connsiteY53" fmla="*/ 2760685 h 2765218"/>
                <a:gd name="connsiteX54" fmla="*/ 1358731 w 4643235"/>
                <a:gd name="connsiteY54" fmla="*/ 2767161 h 2765218"/>
                <a:gd name="connsiteX55" fmla="*/ 1839244 w 4643235"/>
                <a:gd name="connsiteY55" fmla="*/ 2615624 h 2765218"/>
                <a:gd name="connsiteX56" fmla="*/ 1872919 w 4643235"/>
                <a:gd name="connsiteY56" fmla="*/ 2611739 h 2765218"/>
                <a:gd name="connsiteX57" fmla="*/ 2403945 w 4643235"/>
                <a:gd name="connsiteY57" fmla="*/ 2442070 h 2765218"/>
                <a:gd name="connsiteX58" fmla="*/ 2434382 w 4643235"/>
                <a:gd name="connsiteY58" fmla="*/ 2427175 h 2765218"/>
                <a:gd name="connsiteX59" fmla="*/ 2921371 w 4643235"/>
                <a:gd name="connsiteY59" fmla="*/ 2272401 h 2765218"/>
                <a:gd name="connsiteX60" fmla="*/ 2942741 w 4643235"/>
                <a:gd name="connsiteY60" fmla="*/ 2265925 h 2765218"/>
                <a:gd name="connsiteX61" fmla="*/ 2956988 w 4643235"/>
                <a:gd name="connsiteY61" fmla="*/ 2259449 h 2765218"/>
                <a:gd name="connsiteX62" fmla="*/ 3522336 w 4643235"/>
                <a:gd name="connsiteY62" fmla="*/ 2080066 h 2765218"/>
                <a:gd name="connsiteX63" fmla="*/ 4617415 w 4643235"/>
                <a:gd name="connsiteY63" fmla="*/ 1733604 h 2765218"/>
                <a:gd name="connsiteX64" fmla="*/ 4648499 w 4643235"/>
                <a:gd name="connsiteY64" fmla="*/ 1692158 h 2765218"/>
                <a:gd name="connsiteX65" fmla="*/ 4647204 w 4643235"/>
                <a:gd name="connsiteY65" fmla="*/ 1328211 h 276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643235" h="2765218">
                  <a:moveTo>
                    <a:pt x="4647204" y="1328211"/>
                  </a:moveTo>
                  <a:cubicBezTo>
                    <a:pt x="4646556" y="1318498"/>
                    <a:pt x="4645909" y="1308784"/>
                    <a:pt x="4645909" y="1299070"/>
                  </a:cubicBezTo>
                  <a:cubicBezTo>
                    <a:pt x="4645909" y="1078888"/>
                    <a:pt x="4645261" y="858707"/>
                    <a:pt x="4646556" y="638526"/>
                  </a:cubicBezTo>
                  <a:cubicBezTo>
                    <a:pt x="4646556" y="620393"/>
                    <a:pt x="4640728" y="612622"/>
                    <a:pt x="4624538" y="605499"/>
                  </a:cubicBezTo>
                  <a:cubicBezTo>
                    <a:pt x="4488544" y="548511"/>
                    <a:pt x="4352549" y="490875"/>
                    <a:pt x="4217203" y="433887"/>
                  </a:cubicBezTo>
                  <a:cubicBezTo>
                    <a:pt x="4216555" y="416402"/>
                    <a:pt x="4216555" y="398269"/>
                    <a:pt x="4215908" y="380784"/>
                  </a:cubicBezTo>
                  <a:cubicBezTo>
                    <a:pt x="4215908" y="380784"/>
                    <a:pt x="4215908" y="380784"/>
                    <a:pt x="4215908" y="380784"/>
                  </a:cubicBezTo>
                  <a:cubicBezTo>
                    <a:pt x="4215908" y="380784"/>
                    <a:pt x="4215908" y="380784"/>
                    <a:pt x="4215908" y="380784"/>
                  </a:cubicBezTo>
                  <a:cubicBezTo>
                    <a:pt x="4220441" y="360061"/>
                    <a:pt x="4207489" y="349052"/>
                    <a:pt x="4192594" y="340633"/>
                  </a:cubicBezTo>
                  <a:cubicBezTo>
                    <a:pt x="4178995" y="332862"/>
                    <a:pt x="4164100" y="326386"/>
                    <a:pt x="4148558" y="321853"/>
                  </a:cubicBezTo>
                  <a:cubicBezTo>
                    <a:pt x="4076027" y="299188"/>
                    <a:pt x="4000907" y="291416"/>
                    <a:pt x="3925139" y="290121"/>
                  </a:cubicBezTo>
                  <a:cubicBezTo>
                    <a:pt x="3892759" y="289474"/>
                    <a:pt x="3862322" y="284293"/>
                    <a:pt x="3832533" y="271341"/>
                  </a:cubicBezTo>
                  <a:cubicBezTo>
                    <a:pt x="3741870" y="231190"/>
                    <a:pt x="3649912" y="193630"/>
                    <a:pt x="3558602" y="154775"/>
                  </a:cubicBezTo>
                  <a:cubicBezTo>
                    <a:pt x="3557954" y="134052"/>
                    <a:pt x="3557306" y="112681"/>
                    <a:pt x="3557306" y="91958"/>
                  </a:cubicBezTo>
                  <a:cubicBezTo>
                    <a:pt x="3562487" y="69292"/>
                    <a:pt x="3546945" y="58931"/>
                    <a:pt x="3531403" y="50512"/>
                  </a:cubicBezTo>
                  <a:cubicBezTo>
                    <a:pt x="3504852" y="36265"/>
                    <a:pt x="3475062" y="28494"/>
                    <a:pt x="3445920" y="21371"/>
                  </a:cubicBezTo>
                  <a:cubicBezTo>
                    <a:pt x="3397999" y="9714"/>
                    <a:pt x="3349429" y="9066"/>
                    <a:pt x="3301507" y="0"/>
                  </a:cubicBezTo>
                  <a:cubicBezTo>
                    <a:pt x="3247757" y="0"/>
                    <a:pt x="3194655" y="0"/>
                    <a:pt x="3140905" y="0"/>
                  </a:cubicBezTo>
                  <a:cubicBezTo>
                    <a:pt x="3131191" y="7124"/>
                    <a:pt x="3120182" y="3886"/>
                    <a:pt x="3109820" y="4533"/>
                  </a:cubicBezTo>
                  <a:cubicBezTo>
                    <a:pt x="3043766" y="11657"/>
                    <a:pt x="2977711" y="18780"/>
                    <a:pt x="2916190" y="47274"/>
                  </a:cubicBezTo>
                  <a:cubicBezTo>
                    <a:pt x="2893524" y="57636"/>
                    <a:pt x="2876687" y="71235"/>
                    <a:pt x="2887696" y="100377"/>
                  </a:cubicBezTo>
                  <a:cubicBezTo>
                    <a:pt x="2887696" y="100377"/>
                    <a:pt x="2887696" y="100377"/>
                    <a:pt x="2887696" y="100377"/>
                  </a:cubicBezTo>
                  <a:cubicBezTo>
                    <a:pt x="2887696" y="100377"/>
                    <a:pt x="2887696" y="100377"/>
                    <a:pt x="2887696" y="100377"/>
                  </a:cubicBezTo>
                  <a:cubicBezTo>
                    <a:pt x="2878630" y="123042"/>
                    <a:pt x="2887048" y="146356"/>
                    <a:pt x="2882515" y="169022"/>
                  </a:cubicBezTo>
                  <a:cubicBezTo>
                    <a:pt x="2795090" y="195573"/>
                    <a:pt x="2707665" y="221476"/>
                    <a:pt x="2620240" y="248028"/>
                  </a:cubicBezTo>
                  <a:cubicBezTo>
                    <a:pt x="2606641" y="252561"/>
                    <a:pt x="2593042" y="253856"/>
                    <a:pt x="2578795" y="251913"/>
                  </a:cubicBezTo>
                  <a:cubicBezTo>
                    <a:pt x="2455752" y="234428"/>
                    <a:pt x="2332062" y="233781"/>
                    <a:pt x="2209019" y="251913"/>
                  </a:cubicBezTo>
                  <a:cubicBezTo>
                    <a:pt x="2165631" y="258389"/>
                    <a:pt x="2123537" y="267456"/>
                    <a:pt x="2084034" y="287531"/>
                  </a:cubicBezTo>
                  <a:cubicBezTo>
                    <a:pt x="2063959" y="297892"/>
                    <a:pt x="2047769" y="311492"/>
                    <a:pt x="2059426" y="337395"/>
                  </a:cubicBezTo>
                  <a:cubicBezTo>
                    <a:pt x="2047121" y="364594"/>
                    <a:pt x="2058131" y="394384"/>
                    <a:pt x="2052950" y="422230"/>
                  </a:cubicBezTo>
                  <a:cubicBezTo>
                    <a:pt x="1979124" y="444248"/>
                    <a:pt x="1904651" y="465619"/>
                    <a:pt x="1830826" y="488932"/>
                  </a:cubicBezTo>
                  <a:cubicBezTo>
                    <a:pt x="1808160" y="496056"/>
                    <a:pt x="1786789" y="497998"/>
                    <a:pt x="1763476" y="493465"/>
                  </a:cubicBezTo>
                  <a:cubicBezTo>
                    <a:pt x="1653385" y="473390"/>
                    <a:pt x="1542000" y="472095"/>
                    <a:pt x="1431261" y="483104"/>
                  </a:cubicBezTo>
                  <a:cubicBezTo>
                    <a:pt x="1372978" y="488932"/>
                    <a:pt x="1314695" y="497351"/>
                    <a:pt x="1260945" y="522607"/>
                  </a:cubicBezTo>
                  <a:cubicBezTo>
                    <a:pt x="1236336" y="533616"/>
                    <a:pt x="1220794" y="549158"/>
                    <a:pt x="1229213" y="578300"/>
                  </a:cubicBezTo>
                  <a:cubicBezTo>
                    <a:pt x="1218851" y="610032"/>
                    <a:pt x="1230508" y="643059"/>
                    <a:pt x="1223384" y="675439"/>
                  </a:cubicBezTo>
                  <a:cubicBezTo>
                    <a:pt x="1154092" y="696162"/>
                    <a:pt x="1084152" y="717532"/>
                    <a:pt x="1014212" y="738255"/>
                  </a:cubicBezTo>
                  <a:cubicBezTo>
                    <a:pt x="1004498" y="740845"/>
                    <a:pt x="995432" y="746026"/>
                    <a:pt x="983128" y="742788"/>
                  </a:cubicBezTo>
                  <a:cubicBezTo>
                    <a:pt x="839362" y="708466"/>
                    <a:pt x="693654" y="709761"/>
                    <a:pt x="548593" y="729189"/>
                  </a:cubicBezTo>
                  <a:cubicBezTo>
                    <a:pt x="504557" y="735017"/>
                    <a:pt x="461168" y="744731"/>
                    <a:pt x="421665" y="766749"/>
                  </a:cubicBezTo>
                  <a:cubicBezTo>
                    <a:pt x="402885" y="777111"/>
                    <a:pt x="389933" y="790710"/>
                    <a:pt x="402885" y="814023"/>
                  </a:cubicBezTo>
                  <a:cubicBezTo>
                    <a:pt x="393171" y="820499"/>
                    <a:pt x="397704" y="830213"/>
                    <a:pt x="397704" y="837984"/>
                  </a:cubicBezTo>
                  <a:cubicBezTo>
                    <a:pt x="397057" y="867126"/>
                    <a:pt x="397057" y="896267"/>
                    <a:pt x="397057" y="925409"/>
                  </a:cubicBezTo>
                  <a:cubicBezTo>
                    <a:pt x="397057" y="925409"/>
                    <a:pt x="397057" y="925409"/>
                    <a:pt x="397057" y="925409"/>
                  </a:cubicBezTo>
                  <a:cubicBezTo>
                    <a:pt x="397057" y="925409"/>
                    <a:pt x="397057" y="925409"/>
                    <a:pt x="397057" y="925409"/>
                  </a:cubicBezTo>
                  <a:cubicBezTo>
                    <a:pt x="292147" y="957789"/>
                    <a:pt x="187884" y="990168"/>
                    <a:pt x="82974" y="1021253"/>
                  </a:cubicBezTo>
                  <a:cubicBezTo>
                    <a:pt x="60309" y="1027729"/>
                    <a:pt x="38938" y="1040033"/>
                    <a:pt x="14330" y="1038090"/>
                  </a:cubicBezTo>
                  <a:cubicBezTo>
                    <a:pt x="-8336" y="1033557"/>
                    <a:pt x="2673" y="1052337"/>
                    <a:pt x="2673" y="1058166"/>
                  </a:cubicBezTo>
                  <a:cubicBezTo>
                    <a:pt x="2025" y="1437654"/>
                    <a:pt x="2025" y="1816496"/>
                    <a:pt x="1378" y="2195985"/>
                  </a:cubicBezTo>
                  <a:cubicBezTo>
                    <a:pt x="1378" y="2220593"/>
                    <a:pt x="9149" y="2230955"/>
                    <a:pt x="31167" y="2240021"/>
                  </a:cubicBezTo>
                  <a:cubicBezTo>
                    <a:pt x="345249" y="2366301"/>
                    <a:pt x="659332" y="2493230"/>
                    <a:pt x="973414" y="2620158"/>
                  </a:cubicBezTo>
                  <a:cubicBezTo>
                    <a:pt x="1090628" y="2667432"/>
                    <a:pt x="1207842" y="2714058"/>
                    <a:pt x="1325056" y="2760685"/>
                  </a:cubicBezTo>
                  <a:cubicBezTo>
                    <a:pt x="1325056" y="2760685"/>
                    <a:pt x="1325056" y="2760685"/>
                    <a:pt x="1325056" y="2760685"/>
                  </a:cubicBezTo>
                  <a:cubicBezTo>
                    <a:pt x="1325056" y="2760685"/>
                    <a:pt x="1325056" y="2760685"/>
                    <a:pt x="1325056" y="2760685"/>
                  </a:cubicBezTo>
                  <a:cubicBezTo>
                    <a:pt x="1333475" y="2776875"/>
                    <a:pt x="1345779" y="2771047"/>
                    <a:pt x="1358731" y="2767161"/>
                  </a:cubicBezTo>
                  <a:cubicBezTo>
                    <a:pt x="1518686" y="2716649"/>
                    <a:pt x="1679289" y="2666137"/>
                    <a:pt x="1839244" y="2615624"/>
                  </a:cubicBezTo>
                  <a:cubicBezTo>
                    <a:pt x="1850901" y="2620158"/>
                    <a:pt x="1861910" y="2615624"/>
                    <a:pt x="1872919" y="2611739"/>
                  </a:cubicBezTo>
                  <a:cubicBezTo>
                    <a:pt x="2049064" y="2553456"/>
                    <a:pt x="2227152" y="2500353"/>
                    <a:pt x="2403945" y="2442070"/>
                  </a:cubicBezTo>
                  <a:cubicBezTo>
                    <a:pt x="2414954" y="2438184"/>
                    <a:pt x="2426610" y="2436889"/>
                    <a:pt x="2434382" y="2427175"/>
                  </a:cubicBezTo>
                  <a:cubicBezTo>
                    <a:pt x="2595632" y="2372777"/>
                    <a:pt x="2758178" y="2321618"/>
                    <a:pt x="2921371" y="2272401"/>
                  </a:cubicBezTo>
                  <a:cubicBezTo>
                    <a:pt x="2930437" y="2275639"/>
                    <a:pt x="2936913" y="2272401"/>
                    <a:pt x="2942741" y="2265925"/>
                  </a:cubicBezTo>
                  <a:cubicBezTo>
                    <a:pt x="2947274" y="2263982"/>
                    <a:pt x="2952455" y="2261392"/>
                    <a:pt x="2956988" y="2259449"/>
                  </a:cubicBezTo>
                  <a:cubicBezTo>
                    <a:pt x="3145438" y="2199870"/>
                    <a:pt x="3333887" y="2139644"/>
                    <a:pt x="3522336" y="2080066"/>
                  </a:cubicBezTo>
                  <a:cubicBezTo>
                    <a:pt x="3886931" y="1964147"/>
                    <a:pt x="4252173" y="1848228"/>
                    <a:pt x="4617415" y="1733604"/>
                  </a:cubicBezTo>
                  <a:cubicBezTo>
                    <a:pt x="4640728" y="1726481"/>
                    <a:pt x="4648499" y="1716767"/>
                    <a:pt x="4648499" y="1692158"/>
                  </a:cubicBezTo>
                  <a:cubicBezTo>
                    <a:pt x="4645909" y="1571058"/>
                    <a:pt x="4647204" y="1449959"/>
                    <a:pt x="4647204" y="1328211"/>
                  </a:cubicBezTo>
                  <a:close/>
                </a:path>
              </a:pathLst>
            </a:custGeom>
            <a:solidFill>
              <a:schemeClr val="accent2"/>
            </a:solidFill>
            <a:ln w="64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5D2607B-AD02-4276-81A9-11C02F1B1EF7}"/>
                </a:ext>
              </a:extLst>
            </p:cNvPr>
            <p:cNvSpPr/>
            <p:nvPr/>
          </p:nvSpPr>
          <p:spPr>
            <a:xfrm>
              <a:off x="4362911" y="2451443"/>
              <a:ext cx="2032825" cy="1286008"/>
            </a:xfrm>
            <a:custGeom>
              <a:avLst/>
              <a:gdLst>
                <a:gd name="connsiteX0" fmla="*/ 847600 w 2032825"/>
                <a:gd name="connsiteY0" fmla="*/ 490873 h 1286008"/>
                <a:gd name="connsiteX1" fmla="*/ 847600 w 2032825"/>
                <a:gd name="connsiteY1" fmla="*/ 549229 h 1286008"/>
                <a:gd name="connsiteX2" fmla="*/ 847912 w 2032825"/>
                <a:gd name="connsiteY2" fmla="*/ 578875 h 1286008"/>
                <a:gd name="connsiteX3" fmla="*/ 817642 w 2032825"/>
                <a:gd name="connsiteY3" fmla="*/ 624436 h 1286008"/>
                <a:gd name="connsiteX4" fmla="*/ 711853 w 2032825"/>
                <a:gd name="connsiteY4" fmla="*/ 648152 h 1286008"/>
                <a:gd name="connsiteX5" fmla="*/ 588276 w 2032825"/>
                <a:gd name="connsiteY5" fmla="*/ 639727 h 1286008"/>
                <a:gd name="connsiteX6" fmla="*/ 529920 w 2032825"/>
                <a:gd name="connsiteY6" fmla="*/ 616634 h 1286008"/>
                <a:gd name="connsiteX7" fmla="*/ 522431 w 2032825"/>
                <a:gd name="connsiteY7" fmla="*/ 602904 h 1286008"/>
                <a:gd name="connsiteX8" fmla="*/ 522431 w 2032825"/>
                <a:gd name="connsiteY8" fmla="*/ 493994 h 1286008"/>
                <a:gd name="connsiteX9" fmla="*/ 847600 w 2032825"/>
                <a:gd name="connsiteY9" fmla="*/ 490873 h 1286008"/>
                <a:gd name="connsiteX10" fmla="*/ 6906 w 2032825"/>
                <a:gd name="connsiteY10" fmla="*/ 455922 h 1286008"/>
                <a:gd name="connsiteX11" fmla="*/ 10962 w 2032825"/>
                <a:gd name="connsiteY11" fmla="*/ 463724 h 1286008"/>
                <a:gd name="connsiteX12" fmla="*/ 157319 w 2032825"/>
                <a:gd name="connsiteY12" fmla="*/ 523639 h 1286008"/>
                <a:gd name="connsiteX13" fmla="*/ 497779 w 2032825"/>
                <a:gd name="connsiteY13" fmla="*/ 663444 h 1286008"/>
                <a:gd name="connsiteX14" fmla="*/ 628845 w 2032825"/>
                <a:gd name="connsiteY14" fmla="*/ 716806 h 1286008"/>
                <a:gd name="connsiteX15" fmla="*/ 641640 w 2032825"/>
                <a:gd name="connsiteY15" fmla="*/ 734281 h 1286008"/>
                <a:gd name="connsiteX16" fmla="*/ 641328 w 2032825"/>
                <a:gd name="connsiteY16" fmla="*/ 1272589 h 1286008"/>
                <a:gd name="connsiteX17" fmla="*/ 638519 w 2032825"/>
                <a:gd name="connsiteY17" fmla="*/ 1286008 h 1286008"/>
                <a:gd name="connsiteX18" fmla="*/ 469070 w 2032825"/>
                <a:gd name="connsiteY18" fmla="*/ 1218290 h 1286008"/>
                <a:gd name="connsiteX19" fmla="*/ 15019 w 2032825"/>
                <a:gd name="connsiteY19" fmla="*/ 1035110 h 1286008"/>
                <a:gd name="connsiteX20" fmla="*/ 664 w 2032825"/>
                <a:gd name="connsiteY20" fmla="*/ 1013889 h 1286008"/>
                <a:gd name="connsiteX21" fmla="*/ 1288 w 2032825"/>
                <a:gd name="connsiteY21" fmla="*/ 465284 h 1286008"/>
                <a:gd name="connsiteX22" fmla="*/ 6906 w 2032825"/>
                <a:gd name="connsiteY22" fmla="*/ 455922 h 1286008"/>
                <a:gd name="connsiteX23" fmla="*/ 1253281 w 2032825"/>
                <a:gd name="connsiteY23" fmla="*/ 374786 h 1286008"/>
                <a:gd name="connsiteX24" fmla="*/ 1253281 w 2032825"/>
                <a:gd name="connsiteY24" fmla="*/ 481511 h 1286008"/>
                <a:gd name="connsiteX25" fmla="*/ 1242983 w 2032825"/>
                <a:gd name="connsiteY25" fmla="*/ 495242 h 1286008"/>
                <a:gd name="connsiteX26" fmla="*/ 1157790 w 2032825"/>
                <a:gd name="connsiteY26" fmla="*/ 525512 h 1286008"/>
                <a:gd name="connsiteX27" fmla="*/ 990837 w 2032825"/>
                <a:gd name="connsiteY27" fmla="*/ 520519 h 1286008"/>
                <a:gd name="connsiteX28" fmla="*/ 934354 w 2032825"/>
                <a:gd name="connsiteY28" fmla="*/ 496490 h 1286008"/>
                <a:gd name="connsiteX29" fmla="*/ 927800 w 2032825"/>
                <a:gd name="connsiteY29" fmla="*/ 483696 h 1286008"/>
                <a:gd name="connsiteX30" fmla="*/ 927800 w 2032825"/>
                <a:gd name="connsiteY30" fmla="*/ 385708 h 1286008"/>
                <a:gd name="connsiteX31" fmla="*/ 935602 w 2032825"/>
                <a:gd name="connsiteY31" fmla="*/ 378531 h 1286008"/>
                <a:gd name="connsiteX32" fmla="*/ 1014866 w 2032825"/>
                <a:gd name="connsiteY32" fmla="*/ 401623 h 1286008"/>
                <a:gd name="connsiteX33" fmla="*/ 1094129 w 2032825"/>
                <a:gd name="connsiteY33" fmla="*/ 406616 h 1286008"/>
                <a:gd name="connsiteX34" fmla="*/ 1230500 w 2032825"/>
                <a:gd name="connsiteY34" fmla="*/ 386956 h 1286008"/>
                <a:gd name="connsiteX35" fmla="*/ 1253281 w 2032825"/>
                <a:gd name="connsiteY35" fmla="*/ 374786 h 1286008"/>
                <a:gd name="connsiteX36" fmla="*/ 517439 w 2032825"/>
                <a:gd name="connsiteY36" fmla="*/ 344828 h 1286008"/>
                <a:gd name="connsiteX37" fmla="*/ 517439 w 2032825"/>
                <a:gd name="connsiteY37" fmla="*/ 420035 h 1286008"/>
                <a:gd name="connsiteX38" fmla="*/ 517439 w 2032825"/>
                <a:gd name="connsiteY38" fmla="*/ 434077 h 1286008"/>
                <a:gd name="connsiteX39" fmla="*/ 489041 w 2032825"/>
                <a:gd name="connsiteY39" fmla="*/ 477767 h 1286008"/>
                <a:gd name="connsiteX40" fmla="*/ 377011 w 2032825"/>
                <a:gd name="connsiteY40" fmla="*/ 502420 h 1286008"/>
                <a:gd name="connsiteX41" fmla="*/ 242201 w 2032825"/>
                <a:gd name="connsiteY41" fmla="*/ 489937 h 1286008"/>
                <a:gd name="connsiteX42" fmla="*/ 234711 w 2032825"/>
                <a:gd name="connsiteY42" fmla="*/ 487753 h 1286008"/>
                <a:gd name="connsiteX43" fmla="*/ 191646 w 2032825"/>
                <a:gd name="connsiteY43" fmla="*/ 425964 h 1286008"/>
                <a:gd name="connsiteX44" fmla="*/ 191334 w 2032825"/>
                <a:gd name="connsiteY44" fmla="*/ 401623 h 1286008"/>
                <a:gd name="connsiteX45" fmla="*/ 191646 w 2032825"/>
                <a:gd name="connsiteY45" fmla="*/ 359495 h 1286008"/>
                <a:gd name="connsiteX46" fmla="*/ 194455 w 2032825"/>
                <a:gd name="connsiteY46" fmla="*/ 347636 h 1286008"/>
                <a:gd name="connsiteX47" fmla="*/ 271222 w 2032825"/>
                <a:gd name="connsiteY47" fmla="*/ 373226 h 1286008"/>
                <a:gd name="connsiteX48" fmla="*/ 378884 w 2032825"/>
                <a:gd name="connsiteY48" fmla="*/ 378531 h 1286008"/>
                <a:gd name="connsiteX49" fmla="*/ 482488 w 2032825"/>
                <a:gd name="connsiteY49" fmla="*/ 363240 h 1286008"/>
                <a:gd name="connsiteX50" fmla="*/ 517439 w 2032825"/>
                <a:gd name="connsiteY50" fmla="*/ 344828 h 1286008"/>
                <a:gd name="connsiteX51" fmla="*/ 1650536 w 2032825"/>
                <a:gd name="connsiteY51" fmla="*/ 252458 h 1286008"/>
                <a:gd name="connsiteX52" fmla="*/ 1650536 w 2032825"/>
                <a:gd name="connsiteY52" fmla="*/ 356999 h 1286008"/>
                <a:gd name="connsiteX53" fmla="*/ 1634932 w 2032825"/>
                <a:gd name="connsiteY53" fmla="*/ 378844 h 1286008"/>
                <a:gd name="connsiteX54" fmla="*/ 1554421 w 2032825"/>
                <a:gd name="connsiteY54" fmla="*/ 406929 h 1286008"/>
                <a:gd name="connsiteX55" fmla="*/ 1458305 w 2032825"/>
                <a:gd name="connsiteY55" fmla="*/ 412234 h 1286008"/>
                <a:gd name="connsiteX56" fmla="*/ 1342842 w 2032825"/>
                <a:gd name="connsiteY56" fmla="*/ 386333 h 1286008"/>
                <a:gd name="connsiteX57" fmla="*/ 1324743 w 2032825"/>
                <a:gd name="connsiteY57" fmla="*/ 357624 h 1286008"/>
                <a:gd name="connsiteX58" fmla="*/ 1325055 w 2032825"/>
                <a:gd name="connsiteY58" fmla="*/ 267437 h 1286008"/>
                <a:gd name="connsiteX59" fmla="*/ 1334729 w 2032825"/>
                <a:gd name="connsiteY59" fmla="*/ 261820 h 1286008"/>
                <a:gd name="connsiteX60" fmla="*/ 1408375 w 2032825"/>
                <a:gd name="connsiteY60" fmla="*/ 282728 h 1286008"/>
                <a:gd name="connsiteX61" fmla="*/ 1505739 w 2032825"/>
                <a:gd name="connsiteY61" fmla="*/ 288033 h 1286008"/>
                <a:gd name="connsiteX62" fmla="*/ 1628067 w 2032825"/>
                <a:gd name="connsiteY62" fmla="*/ 268061 h 1286008"/>
                <a:gd name="connsiteX63" fmla="*/ 1650536 w 2032825"/>
                <a:gd name="connsiteY63" fmla="*/ 252458 h 1286008"/>
                <a:gd name="connsiteX64" fmla="*/ 917190 w 2032825"/>
                <a:gd name="connsiteY64" fmla="*/ 228429 h 1286008"/>
                <a:gd name="connsiteX65" fmla="*/ 916566 w 2032825"/>
                <a:gd name="connsiteY65" fmla="*/ 337651 h 1286008"/>
                <a:gd name="connsiteX66" fmla="*/ 889417 w 2032825"/>
                <a:gd name="connsiteY66" fmla="*/ 362616 h 1286008"/>
                <a:gd name="connsiteX67" fmla="*/ 787997 w 2032825"/>
                <a:gd name="connsiteY67" fmla="*/ 387269 h 1286008"/>
                <a:gd name="connsiteX68" fmla="*/ 702180 w 2032825"/>
                <a:gd name="connsiteY68" fmla="*/ 386645 h 1286008"/>
                <a:gd name="connsiteX69" fmla="*/ 601695 w 2032825"/>
                <a:gd name="connsiteY69" fmla="*/ 357935 h 1286008"/>
                <a:gd name="connsiteX70" fmla="*/ 589525 w 2032825"/>
                <a:gd name="connsiteY70" fmla="*/ 336403 h 1286008"/>
                <a:gd name="connsiteX71" fmla="*/ 589837 w 2032825"/>
                <a:gd name="connsiteY71" fmla="*/ 280855 h 1286008"/>
                <a:gd name="connsiteX72" fmla="*/ 592646 w 2032825"/>
                <a:gd name="connsiteY72" fmla="*/ 234046 h 1286008"/>
                <a:gd name="connsiteX73" fmla="*/ 717782 w 2032825"/>
                <a:gd name="connsiteY73" fmla="*/ 262444 h 1286008"/>
                <a:gd name="connsiteX74" fmla="*/ 797670 w 2032825"/>
                <a:gd name="connsiteY74" fmla="*/ 262444 h 1286008"/>
                <a:gd name="connsiteX75" fmla="*/ 890665 w 2032825"/>
                <a:gd name="connsiteY75" fmla="*/ 245904 h 1286008"/>
                <a:gd name="connsiteX76" fmla="*/ 917190 w 2032825"/>
                <a:gd name="connsiteY76" fmla="*/ 228429 h 1286008"/>
                <a:gd name="connsiteX77" fmla="*/ 2032187 w 2032825"/>
                <a:gd name="connsiteY77" fmla="*/ 138243 h 1286008"/>
                <a:gd name="connsiteX78" fmla="*/ 2032811 w 2032825"/>
                <a:gd name="connsiteY78" fmla="*/ 164456 h 1286008"/>
                <a:gd name="connsiteX79" fmla="*/ 2032811 w 2032825"/>
                <a:gd name="connsiteY79" fmla="*/ 237791 h 1286008"/>
                <a:gd name="connsiteX80" fmla="*/ 2019080 w 2032825"/>
                <a:gd name="connsiteY80" fmla="*/ 263068 h 1286008"/>
                <a:gd name="connsiteX81" fmla="*/ 1927334 w 2032825"/>
                <a:gd name="connsiteY81" fmla="*/ 293338 h 1286008"/>
                <a:gd name="connsiteX82" fmla="*/ 1858368 w 2032825"/>
                <a:gd name="connsiteY82" fmla="*/ 298332 h 1286008"/>
                <a:gd name="connsiteX83" fmla="*/ 1741345 w 2032825"/>
                <a:gd name="connsiteY83" fmla="*/ 278360 h 1286008"/>
                <a:gd name="connsiteX84" fmla="*/ 1734168 w 2032825"/>
                <a:gd name="connsiteY84" fmla="*/ 275551 h 1286008"/>
                <a:gd name="connsiteX85" fmla="*/ 1706707 w 2032825"/>
                <a:gd name="connsiteY85" fmla="*/ 234358 h 1286008"/>
                <a:gd name="connsiteX86" fmla="*/ 1707331 w 2032825"/>
                <a:gd name="connsiteY86" fmla="*/ 140427 h 1286008"/>
                <a:gd name="connsiteX87" fmla="*/ 1778481 w 2032825"/>
                <a:gd name="connsiteY87" fmla="*/ 165704 h 1286008"/>
                <a:gd name="connsiteX88" fmla="*/ 1923277 w 2032825"/>
                <a:gd name="connsiteY88" fmla="*/ 169761 h 1286008"/>
                <a:gd name="connsiteX89" fmla="*/ 1992867 w 2032825"/>
                <a:gd name="connsiteY89" fmla="*/ 158527 h 1286008"/>
                <a:gd name="connsiteX90" fmla="*/ 2032187 w 2032825"/>
                <a:gd name="connsiteY90" fmla="*/ 138243 h 1286008"/>
                <a:gd name="connsiteX91" fmla="*/ 1312884 w 2032825"/>
                <a:gd name="connsiteY91" fmla="*/ 117335 h 1286008"/>
                <a:gd name="connsiteX92" fmla="*/ 1315068 w 2032825"/>
                <a:gd name="connsiteY92" fmla="*/ 126697 h 1286008"/>
                <a:gd name="connsiteX93" fmla="*/ 1315380 w 2032825"/>
                <a:gd name="connsiteY93" fmla="*/ 214386 h 1286008"/>
                <a:gd name="connsiteX94" fmla="*/ 1301649 w 2032825"/>
                <a:gd name="connsiteY94" fmla="*/ 239975 h 1286008"/>
                <a:gd name="connsiteX95" fmla="*/ 1222386 w 2032825"/>
                <a:gd name="connsiteY95" fmla="*/ 268061 h 1286008"/>
                <a:gd name="connsiteX96" fmla="*/ 1114725 w 2032825"/>
                <a:gd name="connsiteY96" fmla="*/ 272742 h 1286008"/>
                <a:gd name="connsiteX97" fmla="*/ 1001446 w 2032825"/>
                <a:gd name="connsiteY97" fmla="*/ 243096 h 1286008"/>
                <a:gd name="connsiteX98" fmla="*/ 989588 w 2032825"/>
                <a:gd name="connsiteY98" fmla="*/ 220940 h 1286008"/>
                <a:gd name="connsiteX99" fmla="*/ 989588 w 2032825"/>
                <a:gd name="connsiteY99" fmla="*/ 159151 h 1286008"/>
                <a:gd name="connsiteX100" fmla="*/ 992708 w 2032825"/>
                <a:gd name="connsiteY100" fmla="*/ 118271 h 1286008"/>
                <a:gd name="connsiteX101" fmla="*/ 1068539 w 2032825"/>
                <a:gd name="connsiteY101" fmla="*/ 143548 h 1286008"/>
                <a:gd name="connsiteX102" fmla="*/ 1181506 w 2032825"/>
                <a:gd name="connsiteY102" fmla="*/ 148853 h 1286008"/>
                <a:gd name="connsiteX103" fmla="*/ 1295720 w 2032825"/>
                <a:gd name="connsiteY103" fmla="*/ 128569 h 1286008"/>
                <a:gd name="connsiteX104" fmla="*/ 1312884 w 2032825"/>
                <a:gd name="connsiteY104" fmla="*/ 117335 h 1286008"/>
                <a:gd name="connsiteX105" fmla="*/ 1714197 w 2032825"/>
                <a:gd name="connsiteY105" fmla="*/ 0 h 1286008"/>
                <a:gd name="connsiteX106" fmla="*/ 1715445 w 2032825"/>
                <a:gd name="connsiteY106" fmla="*/ 29958 h 1286008"/>
                <a:gd name="connsiteX107" fmla="*/ 1715445 w 2032825"/>
                <a:gd name="connsiteY107" fmla="*/ 97052 h 1286008"/>
                <a:gd name="connsiteX108" fmla="*/ 1700154 w 2032825"/>
                <a:gd name="connsiteY108" fmla="*/ 125762 h 1286008"/>
                <a:gd name="connsiteX109" fmla="*/ 1615585 w 2032825"/>
                <a:gd name="connsiteY109" fmla="*/ 154160 h 1286008"/>
                <a:gd name="connsiteX110" fmla="*/ 1437710 w 2032825"/>
                <a:gd name="connsiteY110" fmla="*/ 144485 h 1286008"/>
                <a:gd name="connsiteX111" fmla="*/ 1430220 w 2032825"/>
                <a:gd name="connsiteY111" fmla="*/ 142301 h 1286008"/>
                <a:gd name="connsiteX112" fmla="*/ 1389652 w 2032825"/>
                <a:gd name="connsiteY112" fmla="*/ 83633 h 1286008"/>
                <a:gd name="connsiteX113" fmla="*/ 1389028 w 2032825"/>
                <a:gd name="connsiteY113" fmla="*/ 37135 h 1286008"/>
                <a:gd name="connsiteX114" fmla="*/ 1391525 w 2032825"/>
                <a:gd name="connsiteY114" fmla="*/ 4057 h 1286008"/>
                <a:gd name="connsiteX115" fmla="*/ 1521342 w 2032825"/>
                <a:gd name="connsiteY115" fmla="*/ 33079 h 1286008"/>
                <a:gd name="connsiteX116" fmla="*/ 1655217 w 2032825"/>
                <a:gd name="connsiteY116" fmla="*/ 25277 h 1286008"/>
                <a:gd name="connsiteX117" fmla="*/ 1714197 w 2032825"/>
                <a:gd name="connsiteY117" fmla="*/ 0 h 1286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2032825" h="1286008">
                  <a:moveTo>
                    <a:pt x="847600" y="490873"/>
                  </a:moveTo>
                  <a:cubicBezTo>
                    <a:pt x="847600" y="511157"/>
                    <a:pt x="847600" y="530193"/>
                    <a:pt x="847600" y="549229"/>
                  </a:cubicBezTo>
                  <a:cubicBezTo>
                    <a:pt x="847600" y="559215"/>
                    <a:pt x="846351" y="569201"/>
                    <a:pt x="847912" y="578875"/>
                  </a:cubicBezTo>
                  <a:cubicBezTo>
                    <a:pt x="852281" y="604152"/>
                    <a:pt x="837301" y="615386"/>
                    <a:pt x="817642" y="624436"/>
                  </a:cubicBezTo>
                  <a:cubicBezTo>
                    <a:pt x="783939" y="639415"/>
                    <a:pt x="748364" y="644408"/>
                    <a:pt x="711853" y="648152"/>
                  </a:cubicBezTo>
                  <a:cubicBezTo>
                    <a:pt x="670036" y="652209"/>
                    <a:pt x="628844" y="647841"/>
                    <a:pt x="588276" y="639727"/>
                  </a:cubicBezTo>
                  <a:cubicBezTo>
                    <a:pt x="567680" y="635358"/>
                    <a:pt x="547708" y="628805"/>
                    <a:pt x="529920" y="616634"/>
                  </a:cubicBezTo>
                  <a:cubicBezTo>
                    <a:pt x="524928" y="613202"/>
                    <a:pt x="522431" y="609145"/>
                    <a:pt x="522431" y="602904"/>
                  </a:cubicBezTo>
                  <a:cubicBezTo>
                    <a:pt x="522743" y="566704"/>
                    <a:pt x="522431" y="531129"/>
                    <a:pt x="522431" y="493994"/>
                  </a:cubicBezTo>
                  <a:cubicBezTo>
                    <a:pt x="610433" y="535810"/>
                    <a:pt x="788932" y="534250"/>
                    <a:pt x="847600" y="490873"/>
                  </a:cubicBezTo>
                  <a:close/>
                  <a:moveTo>
                    <a:pt x="6906" y="455922"/>
                  </a:moveTo>
                  <a:cubicBezTo>
                    <a:pt x="2536" y="461227"/>
                    <a:pt x="7530" y="462475"/>
                    <a:pt x="10962" y="463724"/>
                  </a:cubicBezTo>
                  <a:cubicBezTo>
                    <a:pt x="59644" y="483695"/>
                    <a:pt x="108638" y="503667"/>
                    <a:pt x="157319" y="523639"/>
                  </a:cubicBezTo>
                  <a:cubicBezTo>
                    <a:pt x="270910" y="570137"/>
                    <a:pt x="384189" y="616946"/>
                    <a:pt x="497779" y="663444"/>
                  </a:cubicBezTo>
                  <a:cubicBezTo>
                    <a:pt x="541468" y="681231"/>
                    <a:pt x="584844" y="699331"/>
                    <a:pt x="628845" y="716806"/>
                  </a:cubicBezTo>
                  <a:cubicBezTo>
                    <a:pt x="637583" y="720238"/>
                    <a:pt x="641640" y="724295"/>
                    <a:pt x="641640" y="734281"/>
                  </a:cubicBezTo>
                  <a:cubicBezTo>
                    <a:pt x="641328" y="913717"/>
                    <a:pt x="641328" y="1093153"/>
                    <a:pt x="641328" y="1272589"/>
                  </a:cubicBezTo>
                  <a:cubicBezTo>
                    <a:pt x="641328" y="1277270"/>
                    <a:pt x="642888" y="1282263"/>
                    <a:pt x="638519" y="1286008"/>
                  </a:cubicBezTo>
                  <a:cubicBezTo>
                    <a:pt x="582036" y="1263539"/>
                    <a:pt x="525553" y="1241071"/>
                    <a:pt x="469070" y="1218290"/>
                  </a:cubicBezTo>
                  <a:cubicBezTo>
                    <a:pt x="317720" y="1157126"/>
                    <a:pt x="166369" y="1095961"/>
                    <a:pt x="15019" y="1035110"/>
                  </a:cubicBezTo>
                  <a:cubicBezTo>
                    <a:pt x="4409" y="1030741"/>
                    <a:pt x="664" y="1026060"/>
                    <a:pt x="664" y="1013889"/>
                  </a:cubicBezTo>
                  <a:cubicBezTo>
                    <a:pt x="1288" y="831021"/>
                    <a:pt x="976" y="648152"/>
                    <a:pt x="1288" y="465284"/>
                  </a:cubicBezTo>
                  <a:cubicBezTo>
                    <a:pt x="1288" y="462475"/>
                    <a:pt x="-4017" y="453425"/>
                    <a:pt x="6906" y="455922"/>
                  </a:cubicBezTo>
                  <a:close/>
                  <a:moveTo>
                    <a:pt x="1253281" y="374786"/>
                  </a:moveTo>
                  <a:cubicBezTo>
                    <a:pt x="1253281" y="411297"/>
                    <a:pt x="1253281" y="446248"/>
                    <a:pt x="1253281" y="481511"/>
                  </a:cubicBezTo>
                  <a:cubicBezTo>
                    <a:pt x="1253281" y="488689"/>
                    <a:pt x="1247976" y="491809"/>
                    <a:pt x="1242983" y="495242"/>
                  </a:cubicBezTo>
                  <a:cubicBezTo>
                    <a:pt x="1217394" y="513342"/>
                    <a:pt x="1187748" y="520519"/>
                    <a:pt x="1157790" y="525512"/>
                  </a:cubicBezTo>
                  <a:cubicBezTo>
                    <a:pt x="1101931" y="535186"/>
                    <a:pt x="1046072" y="533314"/>
                    <a:pt x="990837" y="520519"/>
                  </a:cubicBezTo>
                  <a:cubicBezTo>
                    <a:pt x="971177" y="515838"/>
                    <a:pt x="950893" y="510221"/>
                    <a:pt x="934354" y="496490"/>
                  </a:cubicBezTo>
                  <a:cubicBezTo>
                    <a:pt x="929985" y="492746"/>
                    <a:pt x="927488" y="489625"/>
                    <a:pt x="927800" y="483696"/>
                  </a:cubicBezTo>
                  <a:cubicBezTo>
                    <a:pt x="928112" y="450929"/>
                    <a:pt x="927800" y="418475"/>
                    <a:pt x="927800" y="385708"/>
                  </a:cubicBezTo>
                  <a:cubicBezTo>
                    <a:pt x="927800" y="380715"/>
                    <a:pt x="927176" y="372913"/>
                    <a:pt x="935602" y="378531"/>
                  </a:cubicBezTo>
                  <a:cubicBezTo>
                    <a:pt x="959631" y="394446"/>
                    <a:pt x="987716" y="397879"/>
                    <a:pt x="1014866" y="401623"/>
                  </a:cubicBezTo>
                  <a:cubicBezTo>
                    <a:pt x="1041079" y="405056"/>
                    <a:pt x="1067916" y="407865"/>
                    <a:pt x="1094129" y="406616"/>
                  </a:cubicBezTo>
                  <a:cubicBezTo>
                    <a:pt x="1140002" y="404744"/>
                    <a:pt x="1186499" y="403808"/>
                    <a:pt x="1230500" y="386956"/>
                  </a:cubicBezTo>
                  <a:cubicBezTo>
                    <a:pt x="1238302" y="384148"/>
                    <a:pt x="1245167" y="379467"/>
                    <a:pt x="1253281" y="374786"/>
                  </a:cubicBezTo>
                  <a:close/>
                  <a:moveTo>
                    <a:pt x="517439" y="344828"/>
                  </a:moveTo>
                  <a:cubicBezTo>
                    <a:pt x="517439" y="371353"/>
                    <a:pt x="517439" y="395694"/>
                    <a:pt x="517439" y="420035"/>
                  </a:cubicBezTo>
                  <a:cubicBezTo>
                    <a:pt x="517439" y="424716"/>
                    <a:pt x="516503" y="429709"/>
                    <a:pt x="517439" y="434077"/>
                  </a:cubicBezTo>
                  <a:cubicBezTo>
                    <a:pt x="522744" y="458419"/>
                    <a:pt x="507765" y="469341"/>
                    <a:pt x="489041" y="477767"/>
                  </a:cubicBezTo>
                  <a:cubicBezTo>
                    <a:pt x="453466" y="493994"/>
                    <a:pt x="415707" y="501172"/>
                    <a:pt x="377011" y="502420"/>
                  </a:cubicBezTo>
                  <a:cubicBezTo>
                    <a:pt x="331450" y="503980"/>
                    <a:pt x="286201" y="503356"/>
                    <a:pt x="242201" y="489937"/>
                  </a:cubicBezTo>
                  <a:cubicBezTo>
                    <a:pt x="239704" y="489313"/>
                    <a:pt x="237207" y="488689"/>
                    <a:pt x="234711" y="487753"/>
                  </a:cubicBezTo>
                  <a:cubicBezTo>
                    <a:pt x="191646" y="471525"/>
                    <a:pt x="191958" y="471525"/>
                    <a:pt x="191646" y="425964"/>
                  </a:cubicBezTo>
                  <a:cubicBezTo>
                    <a:pt x="191646" y="417851"/>
                    <a:pt x="191334" y="409737"/>
                    <a:pt x="191334" y="401623"/>
                  </a:cubicBezTo>
                  <a:cubicBezTo>
                    <a:pt x="191334" y="387580"/>
                    <a:pt x="191334" y="373538"/>
                    <a:pt x="191646" y="359495"/>
                  </a:cubicBezTo>
                  <a:cubicBezTo>
                    <a:pt x="191958" y="355438"/>
                    <a:pt x="189774" y="350757"/>
                    <a:pt x="194455" y="347636"/>
                  </a:cubicBezTo>
                  <a:cubicBezTo>
                    <a:pt x="216923" y="365424"/>
                    <a:pt x="244385" y="369481"/>
                    <a:pt x="271222" y="373226"/>
                  </a:cubicBezTo>
                  <a:cubicBezTo>
                    <a:pt x="306797" y="378218"/>
                    <a:pt x="342996" y="380715"/>
                    <a:pt x="378884" y="378531"/>
                  </a:cubicBezTo>
                  <a:cubicBezTo>
                    <a:pt x="413834" y="376346"/>
                    <a:pt x="448786" y="374474"/>
                    <a:pt x="482488" y="363240"/>
                  </a:cubicBezTo>
                  <a:cubicBezTo>
                    <a:pt x="494346" y="359495"/>
                    <a:pt x="505893" y="355126"/>
                    <a:pt x="517439" y="344828"/>
                  </a:cubicBezTo>
                  <a:close/>
                  <a:moveTo>
                    <a:pt x="1650536" y="252458"/>
                  </a:moveTo>
                  <a:cubicBezTo>
                    <a:pt x="1650536" y="288969"/>
                    <a:pt x="1650223" y="322984"/>
                    <a:pt x="1650536" y="356999"/>
                  </a:cubicBezTo>
                  <a:cubicBezTo>
                    <a:pt x="1650536" y="368545"/>
                    <a:pt x="1642422" y="373539"/>
                    <a:pt x="1634932" y="378844"/>
                  </a:cubicBezTo>
                  <a:cubicBezTo>
                    <a:pt x="1610904" y="395695"/>
                    <a:pt x="1582818" y="401937"/>
                    <a:pt x="1554421" y="406929"/>
                  </a:cubicBezTo>
                  <a:cubicBezTo>
                    <a:pt x="1522590" y="412547"/>
                    <a:pt x="1490448" y="413795"/>
                    <a:pt x="1458305" y="412234"/>
                  </a:cubicBezTo>
                  <a:cubicBezTo>
                    <a:pt x="1418361" y="410050"/>
                    <a:pt x="1379354" y="404121"/>
                    <a:pt x="1342842" y="386333"/>
                  </a:cubicBezTo>
                  <a:cubicBezTo>
                    <a:pt x="1330672" y="380404"/>
                    <a:pt x="1324119" y="372914"/>
                    <a:pt x="1324743" y="357624"/>
                  </a:cubicBezTo>
                  <a:cubicBezTo>
                    <a:pt x="1326303" y="327665"/>
                    <a:pt x="1325367" y="297395"/>
                    <a:pt x="1325055" y="267437"/>
                  </a:cubicBezTo>
                  <a:cubicBezTo>
                    <a:pt x="1325055" y="259323"/>
                    <a:pt x="1325679" y="256203"/>
                    <a:pt x="1334729" y="261820"/>
                  </a:cubicBezTo>
                  <a:cubicBezTo>
                    <a:pt x="1357197" y="275551"/>
                    <a:pt x="1382786" y="279295"/>
                    <a:pt x="1408375" y="282728"/>
                  </a:cubicBezTo>
                  <a:cubicBezTo>
                    <a:pt x="1440518" y="287097"/>
                    <a:pt x="1473285" y="290218"/>
                    <a:pt x="1505739" y="288033"/>
                  </a:cubicBezTo>
                  <a:cubicBezTo>
                    <a:pt x="1546931" y="285224"/>
                    <a:pt x="1588435" y="283352"/>
                    <a:pt x="1628067" y="268061"/>
                  </a:cubicBezTo>
                  <a:cubicBezTo>
                    <a:pt x="1636181" y="265252"/>
                    <a:pt x="1642110" y="259323"/>
                    <a:pt x="1650536" y="252458"/>
                  </a:cubicBezTo>
                  <a:close/>
                  <a:moveTo>
                    <a:pt x="917190" y="228429"/>
                  </a:moveTo>
                  <a:cubicBezTo>
                    <a:pt x="917190" y="266813"/>
                    <a:pt x="918439" y="302388"/>
                    <a:pt x="916566" y="337651"/>
                  </a:cubicBezTo>
                  <a:cubicBezTo>
                    <a:pt x="915942" y="351694"/>
                    <a:pt x="900651" y="357311"/>
                    <a:pt x="889417" y="362616"/>
                  </a:cubicBezTo>
                  <a:cubicBezTo>
                    <a:pt x="857274" y="377595"/>
                    <a:pt x="822948" y="383837"/>
                    <a:pt x="787997" y="387269"/>
                  </a:cubicBezTo>
                  <a:cubicBezTo>
                    <a:pt x="759287" y="390078"/>
                    <a:pt x="730577" y="389454"/>
                    <a:pt x="702180" y="386645"/>
                  </a:cubicBezTo>
                  <a:cubicBezTo>
                    <a:pt x="666916" y="383213"/>
                    <a:pt x="632902" y="375723"/>
                    <a:pt x="601695" y="357935"/>
                  </a:cubicBezTo>
                  <a:cubicBezTo>
                    <a:pt x="593270" y="352942"/>
                    <a:pt x="588901" y="347013"/>
                    <a:pt x="589525" y="336403"/>
                  </a:cubicBezTo>
                  <a:cubicBezTo>
                    <a:pt x="590461" y="317991"/>
                    <a:pt x="589837" y="299579"/>
                    <a:pt x="589837" y="280855"/>
                  </a:cubicBezTo>
                  <a:cubicBezTo>
                    <a:pt x="593270" y="265564"/>
                    <a:pt x="587652" y="249337"/>
                    <a:pt x="592646" y="234046"/>
                  </a:cubicBezTo>
                  <a:cubicBezTo>
                    <a:pt x="631341" y="255890"/>
                    <a:pt x="674406" y="260571"/>
                    <a:pt x="717782" y="262444"/>
                  </a:cubicBezTo>
                  <a:cubicBezTo>
                    <a:pt x="744308" y="263380"/>
                    <a:pt x="771145" y="263692"/>
                    <a:pt x="797670" y="262444"/>
                  </a:cubicBezTo>
                  <a:cubicBezTo>
                    <a:pt x="829189" y="260884"/>
                    <a:pt x="860707" y="256203"/>
                    <a:pt x="890665" y="245904"/>
                  </a:cubicBezTo>
                  <a:cubicBezTo>
                    <a:pt x="899715" y="242784"/>
                    <a:pt x="908452" y="238103"/>
                    <a:pt x="917190" y="228429"/>
                  </a:cubicBezTo>
                  <a:close/>
                  <a:moveTo>
                    <a:pt x="2032187" y="138243"/>
                  </a:moveTo>
                  <a:cubicBezTo>
                    <a:pt x="2032499" y="147293"/>
                    <a:pt x="2032811" y="156031"/>
                    <a:pt x="2032811" y="164456"/>
                  </a:cubicBezTo>
                  <a:cubicBezTo>
                    <a:pt x="2032811" y="188797"/>
                    <a:pt x="2031875" y="213450"/>
                    <a:pt x="2032811" y="237791"/>
                  </a:cubicBezTo>
                  <a:cubicBezTo>
                    <a:pt x="2033123" y="249649"/>
                    <a:pt x="2028442" y="256827"/>
                    <a:pt x="2019080" y="263068"/>
                  </a:cubicBezTo>
                  <a:cubicBezTo>
                    <a:pt x="1991307" y="281480"/>
                    <a:pt x="1959476" y="288657"/>
                    <a:pt x="1927334" y="293338"/>
                  </a:cubicBezTo>
                  <a:cubicBezTo>
                    <a:pt x="1904554" y="296459"/>
                    <a:pt x="1881461" y="299580"/>
                    <a:pt x="1858368" y="298332"/>
                  </a:cubicBezTo>
                  <a:cubicBezTo>
                    <a:pt x="1818737" y="296147"/>
                    <a:pt x="1778793" y="293338"/>
                    <a:pt x="1741345" y="278360"/>
                  </a:cubicBezTo>
                  <a:cubicBezTo>
                    <a:pt x="1738849" y="277423"/>
                    <a:pt x="1736352" y="276799"/>
                    <a:pt x="1734168" y="275551"/>
                  </a:cubicBezTo>
                  <a:cubicBezTo>
                    <a:pt x="1716068" y="268061"/>
                    <a:pt x="1704522" y="257763"/>
                    <a:pt x="1706707" y="234358"/>
                  </a:cubicBezTo>
                  <a:cubicBezTo>
                    <a:pt x="1709515" y="204401"/>
                    <a:pt x="1707331" y="173818"/>
                    <a:pt x="1707331" y="140427"/>
                  </a:cubicBezTo>
                  <a:cubicBezTo>
                    <a:pt x="1729799" y="157279"/>
                    <a:pt x="1754140" y="162272"/>
                    <a:pt x="1778481" y="165704"/>
                  </a:cubicBezTo>
                  <a:cubicBezTo>
                    <a:pt x="1826538" y="172882"/>
                    <a:pt x="1874596" y="173818"/>
                    <a:pt x="1923277" y="169761"/>
                  </a:cubicBezTo>
                  <a:cubicBezTo>
                    <a:pt x="1946682" y="167889"/>
                    <a:pt x="1970087" y="164456"/>
                    <a:pt x="1992867" y="158527"/>
                  </a:cubicBezTo>
                  <a:cubicBezTo>
                    <a:pt x="2007534" y="154782"/>
                    <a:pt x="2021577" y="149789"/>
                    <a:pt x="2032187" y="138243"/>
                  </a:cubicBezTo>
                  <a:close/>
                  <a:moveTo>
                    <a:pt x="1312884" y="117335"/>
                  </a:moveTo>
                  <a:cubicBezTo>
                    <a:pt x="1316940" y="119831"/>
                    <a:pt x="1315068" y="123576"/>
                    <a:pt x="1315068" y="126697"/>
                  </a:cubicBezTo>
                  <a:cubicBezTo>
                    <a:pt x="1315380" y="156030"/>
                    <a:pt x="1314756" y="185364"/>
                    <a:pt x="1315380" y="214386"/>
                  </a:cubicBezTo>
                  <a:cubicBezTo>
                    <a:pt x="1315692" y="226245"/>
                    <a:pt x="1311011" y="233422"/>
                    <a:pt x="1301649" y="239975"/>
                  </a:cubicBezTo>
                  <a:cubicBezTo>
                    <a:pt x="1277621" y="256202"/>
                    <a:pt x="1250160" y="262444"/>
                    <a:pt x="1222386" y="268061"/>
                  </a:cubicBezTo>
                  <a:cubicBezTo>
                    <a:pt x="1186811" y="274926"/>
                    <a:pt x="1150612" y="274926"/>
                    <a:pt x="1114725" y="272742"/>
                  </a:cubicBezTo>
                  <a:cubicBezTo>
                    <a:pt x="1075405" y="270245"/>
                    <a:pt x="1036397" y="264316"/>
                    <a:pt x="1001446" y="243096"/>
                  </a:cubicBezTo>
                  <a:cubicBezTo>
                    <a:pt x="992708" y="237791"/>
                    <a:pt x="988964" y="231550"/>
                    <a:pt x="989588" y="220940"/>
                  </a:cubicBezTo>
                  <a:cubicBezTo>
                    <a:pt x="990212" y="200343"/>
                    <a:pt x="989588" y="179747"/>
                    <a:pt x="989588" y="159151"/>
                  </a:cubicBezTo>
                  <a:cubicBezTo>
                    <a:pt x="992084" y="145733"/>
                    <a:pt x="986779" y="131378"/>
                    <a:pt x="992708" y="118271"/>
                  </a:cubicBezTo>
                  <a:cubicBezTo>
                    <a:pt x="1015177" y="134810"/>
                    <a:pt x="1042014" y="139804"/>
                    <a:pt x="1068539" y="143548"/>
                  </a:cubicBezTo>
                  <a:cubicBezTo>
                    <a:pt x="1105987" y="149165"/>
                    <a:pt x="1143746" y="151038"/>
                    <a:pt x="1181506" y="148853"/>
                  </a:cubicBezTo>
                  <a:cubicBezTo>
                    <a:pt x="1220202" y="146669"/>
                    <a:pt x="1259209" y="143860"/>
                    <a:pt x="1295720" y="128569"/>
                  </a:cubicBezTo>
                  <a:cubicBezTo>
                    <a:pt x="1302274" y="125761"/>
                    <a:pt x="1307267" y="121704"/>
                    <a:pt x="1312884" y="117335"/>
                  </a:cubicBezTo>
                  <a:close/>
                  <a:moveTo>
                    <a:pt x="1714197" y="0"/>
                  </a:moveTo>
                  <a:cubicBezTo>
                    <a:pt x="1715133" y="9986"/>
                    <a:pt x="1715133" y="19972"/>
                    <a:pt x="1715445" y="29958"/>
                  </a:cubicBezTo>
                  <a:cubicBezTo>
                    <a:pt x="1715445" y="52426"/>
                    <a:pt x="1714197" y="74583"/>
                    <a:pt x="1715445" y="97052"/>
                  </a:cubicBezTo>
                  <a:cubicBezTo>
                    <a:pt x="1716069" y="110782"/>
                    <a:pt x="1710452" y="118896"/>
                    <a:pt x="1700154" y="125762"/>
                  </a:cubicBezTo>
                  <a:cubicBezTo>
                    <a:pt x="1674565" y="142613"/>
                    <a:pt x="1645231" y="149479"/>
                    <a:pt x="1615585" y="154160"/>
                  </a:cubicBezTo>
                  <a:cubicBezTo>
                    <a:pt x="1555669" y="163521"/>
                    <a:pt x="1496378" y="161649"/>
                    <a:pt x="1437710" y="144485"/>
                  </a:cubicBezTo>
                  <a:cubicBezTo>
                    <a:pt x="1435213" y="143861"/>
                    <a:pt x="1432717" y="143237"/>
                    <a:pt x="1430220" y="142301"/>
                  </a:cubicBezTo>
                  <a:cubicBezTo>
                    <a:pt x="1389652" y="127010"/>
                    <a:pt x="1389652" y="127010"/>
                    <a:pt x="1389652" y="83633"/>
                  </a:cubicBezTo>
                  <a:cubicBezTo>
                    <a:pt x="1389652" y="68030"/>
                    <a:pt x="1389340" y="52739"/>
                    <a:pt x="1389028" y="37135"/>
                  </a:cubicBezTo>
                  <a:cubicBezTo>
                    <a:pt x="1391212" y="26213"/>
                    <a:pt x="1387155" y="14667"/>
                    <a:pt x="1391525" y="4057"/>
                  </a:cubicBezTo>
                  <a:cubicBezTo>
                    <a:pt x="1431780" y="27774"/>
                    <a:pt x="1476406" y="31206"/>
                    <a:pt x="1521342" y="33079"/>
                  </a:cubicBezTo>
                  <a:cubicBezTo>
                    <a:pt x="1566279" y="34951"/>
                    <a:pt x="1611216" y="34639"/>
                    <a:pt x="1655217" y="25277"/>
                  </a:cubicBezTo>
                  <a:cubicBezTo>
                    <a:pt x="1676437" y="20908"/>
                    <a:pt x="1698282" y="17164"/>
                    <a:pt x="1714197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4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3" name="Rectangle 14">
            <a:extLst>
              <a:ext uri="{FF2B5EF4-FFF2-40B4-BE49-F238E27FC236}">
                <a16:creationId xmlns:a16="http://schemas.microsoft.com/office/drawing/2014/main" id="{01F379ED-63D5-4A41-8CFB-DA04BCADC928}"/>
              </a:ext>
            </a:extLst>
          </p:cNvPr>
          <p:cNvSpPr/>
          <p:nvPr/>
        </p:nvSpPr>
        <p:spPr>
          <a:xfrm>
            <a:off x="7157684" y="2472582"/>
            <a:ext cx="753922" cy="753922"/>
          </a:xfrm>
          <a:custGeom>
            <a:avLst/>
            <a:gdLst/>
            <a:ahLst/>
            <a:cxnLst/>
            <a:rect l="l" t="t" r="r" b="b"/>
            <a:pathLst>
              <a:path w="3942192" h="3931865">
                <a:moveTo>
                  <a:pt x="2826148" y="3448804"/>
                </a:moveTo>
                <a:lnTo>
                  <a:pt x="2826148" y="3556804"/>
                </a:lnTo>
                <a:lnTo>
                  <a:pt x="3042148" y="3556804"/>
                </a:lnTo>
                <a:lnTo>
                  <a:pt x="3042148" y="3448804"/>
                </a:lnTo>
                <a:close/>
                <a:moveTo>
                  <a:pt x="890988" y="3448804"/>
                </a:moveTo>
                <a:lnTo>
                  <a:pt x="890988" y="3556804"/>
                </a:lnTo>
                <a:lnTo>
                  <a:pt x="1106988" y="3556804"/>
                </a:lnTo>
                <a:lnTo>
                  <a:pt x="1106988" y="3448804"/>
                </a:lnTo>
                <a:close/>
                <a:moveTo>
                  <a:pt x="3528192" y="3439467"/>
                </a:moveTo>
                <a:lnTo>
                  <a:pt x="3528192" y="3547467"/>
                </a:lnTo>
                <a:lnTo>
                  <a:pt x="3744192" y="3547467"/>
                </a:lnTo>
                <a:lnTo>
                  <a:pt x="3744192" y="3439467"/>
                </a:lnTo>
                <a:close/>
                <a:moveTo>
                  <a:pt x="198000" y="3439467"/>
                </a:moveTo>
                <a:lnTo>
                  <a:pt x="198000" y="3547467"/>
                </a:lnTo>
                <a:lnTo>
                  <a:pt x="414000" y="3547467"/>
                </a:lnTo>
                <a:lnTo>
                  <a:pt x="414000" y="3439467"/>
                </a:lnTo>
                <a:close/>
                <a:moveTo>
                  <a:pt x="2826148" y="3206154"/>
                </a:moveTo>
                <a:lnTo>
                  <a:pt x="2826148" y="3314154"/>
                </a:lnTo>
                <a:lnTo>
                  <a:pt x="3042148" y="3314154"/>
                </a:lnTo>
                <a:lnTo>
                  <a:pt x="3042148" y="3206154"/>
                </a:lnTo>
                <a:close/>
                <a:moveTo>
                  <a:pt x="890988" y="3206154"/>
                </a:moveTo>
                <a:lnTo>
                  <a:pt x="890988" y="3314154"/>
                </a:lnTo>
                <a:lnTo>
                  <a:pt x="1106988" y="3314154"/>
                </a:lnTo>
                <a:lnTo>
                  <a:pt x="1106988" y="3206154"/>
                </a:lnTo>
                <a:close/>
                <a:moveTo>
                  <a:pt x="3528192" y="3196817"/>
                </a:moveTo>
                <a:lnTo>
                  <a:pt x="3528192" y="3304817"/>
                </a:lnTo>
                <a:lnTo>
                  <a:pt x="3744192" y="3304817"/>
                </a:lnTo>
                <a:lnTo>
                  <a:pt x="3744192" y="3196817"/>
                </a:lnTo>
                <a:close/>
                <a:moveTo>
                  <a:pt x="198000" y="3196817"/>
                </a:moveTo>
                <a:lnTo>
                  <a:pt x="198000" y="3304817"/>
                </a:lnTo>
                <a:lnTo>
                  <a:pt x="414000" y="3304817"/>
                </a:lnTo>
                <a:lnTo>
                  <a:pt x="414000" y="3196817"/>
                </a:lnTo>
                <a:close/>
                <a:moveTo>
                  <a:pt x="2070064" y="3046635"/>
                </a:moveTo>
                <a:lnTo>
                  <a:pt x="2070064" y="3154635"/>
                </a:lnTo>
                <a:lnTo>
                  <a:pt x="2286064" y="3154635"/>
                </a:lnTo>
                <a:lnTo>
                  <a:pt x="2286064" y="3046635"/>
                </a:lnTo>
                <a:close/>
                <a:moveTo>
                  <a:pt x="1638016" y="3037298"/>
                </a:moveTo>
                <a:lnTo>
                  <a:pt x="1638016" y="3145298"/>
                </a:lnTo>
                <a:lnTo>
                  <a:pt x="1854016" y="3145298"/>
                </a:lnTo>
                <a:lnTo>
                  <a:pt x="1854016" y="3037298"/>
                </a:lnTo>
                <a:close/>
                <a:moveTo>
                  <a:pt x="2826148" y="2963504"/>
                </a:moveTo>
                <a:lnTo>
                  <a:pt x="2826148" y="3071504"/>
                </a:lnTo>
                <a:lnTo>
                  <a:pt x="3042148" y="3071504"/>
                </a:lnTo>
                <a:lnTo>
                  <a:pt x="3042148" y="2963504"/>
                </a:lnTo>
                <a:close/>
                <a:moveTo>
                  <a:pt x="890988" y="2963504"/>
                </a:moveTo>
                <a:lnTo>
                  <a:pt x="890988" y="3071504"/>
                </a:lnTo>
                <a:lnTo>
                  <a:pt x="1106988" y="3071504"/>
                </a:lnTo>
                <a:lnTo>
                  <a:pt x="1106988" y="2963504"/>
                </a:lnTo>
                <a:close/>
                <a:moveTo>
                  <a:pt x="3528192" y="2954167"/>
                </a:moveTo>
                <a:lnTo>
                  <a:pt x="3528192" y="3062167"/>
                </a:lnTo>
                <a:lnTo>
                  <a:pt x="3744192" y="3062167"/>
                </a:lnTo>
                <a:lnTo>
                  <a:pt x="3744192" y="2954167"/>
                </a:lnTo>
                <a:close/>
                <a:moveTo>
                  <a:pt x="198000" y="2954167"/>
                </a:moveTo>
                <a:lnTo>
                  <a:pt x="198000" y="3062167"/>
                </a:lnTo>
                <a:lnTo>
                  <a:pt x="414000" y="3062167"/>
                </a:lnTo>
                <a:lnTo>
                  <a:pt x="414000" y="2954167"/>
                </a:lnTo>
                <a:close/>
                <a:moveTo>
                  <a:pt x="2070064" y="2803981"/>
                </a:moveTo>
                <a:lnTo>
                  <a:pt x="2070064" y="2911981"/>
                </a:lnTo>
                <a:lnTo>
                  <a:pt x="2286064" y="2911981"/>
                </a:lnTo>
                <a:lnTo>
                  <a:pt x="2286064" y="2803981"/>
                </a:lnTo>
                <a:close/>
                <a:moveTo>
                  <a:pt x="1638016" y="2794644"/>
                </a:moveTo>
                <a:lnTo>
                  <a:pt x="1638016" y="2902644"/>
                </a:lnTo>
                <a:lnTo>
                  <a:pt x="1854016" y="2902644"/>
                </a:lnTo>
                <a:lnTo>
                  <a:pt x="1854016" y="2794644"/>
                </a:lnTo>
                <a:close/>
                <a:moveTo>
                  <a:pt x="2826148" y="2720854"/>
                </a:moveTo>
                <a:lnTo>
                  <a:pt x="2826148" y="2828854"/>
                </a:lnTo>
                <a:lnTo>
                  <a:pt x="3042148" y="2828854"/>
                </a:lnTo>
                <a:lnTo>
                  <a:pt x="3042148" y="2720854"/>
                </a:lnTo>
                <a:close/>
                <a:moveTo>
                  <a:pt x="890988" y="2720854"/>
                </a:moveTo>
                <a:lnTo>
                  <a:pt x="890988" y="2828854"/>
                </a:lnTo>
                <a:lnTo>
                  <a:pt x="1106988" y="2828854"/>
                </a:lnTo>
                <a:lnTo>
                  <a:pt x="1106988" y="2720854"/>
                </a:lnTo>
                <a:close/>
                <a:moveTo>
                  <a:pt x="3528192" y="2711517"/>
                </a:moveTo>
                <a:lnTo>
                  <a:pt x="3528192" y="2819517"/>
                </a:lnTo>
                <a:lnTo>
                  <a:pt x="3744192" y="2819517"/>
                </a:lnTo>
                <a:lnTo>
                  <a:pt x="3744192" y="2711517"/>
                </a:lnTo>
                <a:close/>
                <a:moveTo>
                  <a:pt x="198000" y="2711517"/>
                </a:moveTo>
                <a:lnTo>
                  <a:pt x="198000" y="2819517"/>
                </a:lnTo>
                <a:lnTo>
                  <a:pt x="414000" y="2819517"/>
                </a:lnTo>
                <a:lnTo>
                  <a:pt x="414000" y="2711517"/>
                </a:lnTo>
                <a:close/>
                <a:moveTo>
                  <a:pt x="2070064" y="2561331"/>
                </a:moveTo>
                <a:lnTo>
                  <a:pt x="2070064" y="2669331"/>
                </a:lnTo>
                <a:lnTo>
                  <a:pt x="2286064" y="2669331"/>
                </a:lnTo>
                <a:lnTo>
                  <a:pt x="2286064" y="2561331"/>
                </a:lnTo>
                <a:close/>
                <a:moveTo>
                  <a:pt x="1638016" y="2551994"/>
                </a:moveTo>
                <a:lnTo>
                  <a:pt x="1638016" y="2659994"/>
                </a:lnTo>
                <a:lnTo>
                  <a:pt x="1854016" y="2659994"/>
                </a:lnTo>
                <a:lnTo>
                  <a:pt x="1854016" y="2551994"/>
                </a:lnTo>
                <a:close/>
                <a:moveTo>
                  <a:pt x="2826148" y="2478204"/>
                </a:moveTo>
                <a:lnTo>
                  <a:pt x="2826148" y="2586204"/>
                </a:lnTo>
                <a:lnTo>
                  <a:pt x="3042148" y="2586204"/>
                </a:lnTo>
                <a:lnTo>
                  <a:pt x="3042148" y="2478204"/>
                </a:lnTo>
                <a:close/>
                <a:moveTo>
                  <a:pt x="890988" y="2478204"/>
                </a:moveTo>
                <a:lnTo>
                  <a:pt x="890988" y="2586204"/>
                </a:lnTo>
                <a:lnTo>
                  <a:pt x="1106988" y="2586204"/>
                </a:lnTo>
                <a:lnTo>
                  <a:pt x="1106988" y="2478204"/>
                </a:lnTo>
                <a:close/>
                <a:moveTo>
                  <a:pt x="3528192" y="2468867"/>
                </a:moveTo>
                <a:lnTo>
                  <a:pt x="3528192" y="2576867"/>
                </a:lnTo>
                <a:lnTo>
                  <a:pt x="3744192" y="2576867"/>
                </a:lnTo>
                <a:lnTo>
                  <a:pt x="3744192" y="2468867"/>
                </a:lnTo>
                <a:close/>
                <a:moveTo>
                  <a:pt x="198000" y="2468867"/>
                </a:moveTo>
                <a:lnTo>
                  <a:pt x="198000" y="2576867"/>
                </a:lnTo>
                <a:lnTo>
                  <a:pt x="414000" y="2576867"/>
                </a:lnTo>
                <a:lnTo>
                  <a:pt x="414000" y="2468867"/>
                </a:lnTo>
                <a:close/>
                <a:moveTo>
                  <a:pt x="2070064" y="2318681"/>
                </a:moveTo>
                <a:lnTo>
                  <a:pt x="2070064" y="2426681"/>
                </a:lnTo>
                <a:lnTo>
                  <a:pt x="2286064" y="2426681"/>
                </a:lnTo>
                <a:lnTo>
                  <a:pt x="2286064" y="2318681"/>
                </a:lnTo>
                <a:close/>
                <a:moveTo>
                  <a:pt x="1638016" y="2309344"/>
                </a:moveTo>
                <a:lnTo>
                  <a:pt x="1638016" y="2417344"/>
                </a:lnTo>
                <a:lnTo>
                  <a:pt x="1854016" y="2417344"/>
                </a:lnTo>
                <a:lnTo>
                  <a:pt x="1854016" y="2309344"/>
                </a:lnTo>
                <a:close/>
                <a:moveTo>
                  <a:pt x="2826148" y="2235554"/>
                </a:moveTo>
                <a:lnTo>
                  <a:pt x="2826148" y="2343554"/>
                </a:lnTo>
                <a:lnTo>
                  <a:pt x="3042148" y="2343554"/>
                </a:lnTo>
                <a:lnTo>
                  <a:pt x="3042148" y="2235554"/>
                </a:lnTo>
                <a:close/>
                <a:moveTo>
                  <a:pt x="890988" y="2235554"/>
                </a:moveTo>
                <a:lnTo>
                  <a:pt x="890988" y="2343554"/>
                </a:lnTo>
                <a:lnTo>
                  <a:pt x="1106988" y="2343554"/>
                </a:lnTo>
                <a:lnTo>
                  <a:pt x="1106988" y="2235554"/>
                </a:lnTo>
                <a:close/>
                <a:moveTo>
                  <a:pt x="3528192" y="2226217"/>
                </a:moveTo>
                <a:lnTo>
                  <a:pt x="3528192" y="2334217"/>
                </a:lnTo>
                <a:lnTo>
                  <a:pt x="3744192" y="2334217"/>
                </a:lnTo>
                <a:lnTo>
                  <a:pt x="3744192" y="2226217"/>
                </a:lnTo>
                <a:close/>
                <a:moveTo>
                  <a:pt x="198000" y="2226217"/>
                </a:moveTo>
                <a:lnTo>
                  <a:pt x="198000" y="2334217"/>
                </a:lnTo>
                <a:lnTo>
                  <a:pt x="414000" y="2334217"/>
                </a:lnTo>
                <a:lnTo>
                  <a:pt x="414000" y="2226217"/>
                </a:lnTo>
                <a:close/>
                <a:moveTo>
                  <a:pt x="2070064" y="2076031"/>
                </a:moveTo>
                <a:lnTo>
                  <a:pt x="2070064" y="2184031"/>
                </a:lnTo>
                <a:lnTo>
                  <a:pt x="2286064" y="2184031"/>
                </a:lnTo>
                <a:lnTo>
                  <a:pt x="2286064" y="2076031"/>
                </a:lnTo>
                <a:close/>
                <a:moveTo>
                  <a:pt x="1638016" y="2066694"/>
                </a:moveTo>
                <a:lnTo>
                  <a:pt x="1638016" y="2174694"/>
                </a:lnTo>
                <a:lnTo>
                  <a:pt x="1854016" y="2174694"/>
                </a:lnTo>
                <a:lnTo>
                  <a:pt x="1854016" y="2066694"/>
                </a:lnTo>
                <a:close/>
                <a:moveTo>
                  <a:pt x="2826148" y="1992904"/>
                </a:moveTo>
                <a:lnTo>
                  <a:pt x="2826148" y="2100904"/>
                </a:lnTo>
                <a:lnTo>
                  <a:pt x="3042148" y="2100904"/>
                </a:lnTo>
                <a:lnTo>
                  <a:pt x="3042148" y="1992904"/>
                </a:lnTo>
                <a:close/>
                <a:moveTo>
                  <a:pt x="890988" y="1992904"/>
                </a:moveTo>
                <a:lnTo>
                  <a:pt x="890988" y="2100904"/>
                </a:lnTo>
                <a:lnTo>
                  <a:pt x="1106988" y="2100904"/>
                </a:lnTo>
                <a:lnTo>
                  <a:pt x="1106988" y="1992904"/>
                </a:lnTo>
                <a:close/>
                <a:moveTo>
                  <a:pt x="3528192" y="1983567"/>
                </a:moveTo>
                <a:lnTo>
                  <a:pt x="3528192" y="2091567"/>
                </a:lnTo>
                <a:lnTo>
                  <a:pt x="3744192" y="2091567"/>
                </a:lnTo>
                <a:lnTo>
                  <a:pt x="3744192" y="1983567"/>
                </a:lnTo>
                <a:close/>
                <a:moveTo>
                  <a:pt x="198000" y="1983567"/>
                </a:moveTo>
                <a:lnTo>
                  <a:pt x="198000" y="2091567"/>
                </a:lnTo>
                <a:lnTo>
                  <a:pt x="414000" y="2091567"/>
                </a:lnTo>
                <a:lnTo>
                  <a:pt x="414000" y="1983567"/>
                </a:lnTo>
                <a:close/>
                <a:moveTo>
                  <a:pt x="2070064" y="1833381"/>
                </a:moveTo>
                <a:lnTo>
                  <a:pt x="2070064" y="1941381"/>
                </a:lnTo>
                <a:lnTo>
                  <a:pt x="2286064" y="1941381"/>
                </a:lnTo>
                <a:lnTo>
                  <a:pt x="2286064" y="1833381"/>
                </a:lnTo>
                <a:close/>
                <a:moveTo>
                  <a:pt x="1638016" y="1824044"/>
                </a:moveTo>
                <a:lnTo>
                  <a:pt x="1638016" y="1932044"/>
                </a:lnTo>
                <a:lnTo>
                  <a:pt x="1854016" y="1932044"/>
                </a:lnTo>
                <a:lnTo>
                  <a:pt x="1854016" y="1824044"/>
                </a:lnTo>
                <a:close/>
                <a:moveTo>
                  <a:pt x="2826148" y="1750254"/>
                </a:moveTo>
                <a:lnTo>
                  <a:pt x="2826148" y="1858254"/>
                </a:lnTo>
                <a:lnTo>
                  <a:pt x="3042148" y="1858254"/>
                </a:lnTo>
                <a:lnTo>
                  <a:pt x="3042148" y="1750254"/>
                </a:lnTo>
                <a:close/>
                <a:moveTo>
                  <a:pt x="890988" y="1750254"/>
                </a:moveTo>
                <a:lnTo>
                  <a:pt x="890988" y="1858254"/>
                </a:lnTo>
                <a:lnTo>
                  <a:pt x="1106988" y="1858254"/>
                </a:lnTo>
                <a:lnTo>
                  <a:pt x="1106988" y="1750254"/>
                </a:lnTo>
                <a:close/>
                <a:moveTo>
                  <a:pt x="3528192" y="1740917"/>
                </a:moveTo>
                <a:lnTo>
                  <a:pt x="3528192" y="1848917"/>
                </a:lnTo>
                <a:lnTo>
                  <a:pt x="3744192" y="1848917"/>
                </a:lnTo>
                <a:lnTo>
                  <a:pt x="3744192" y="1740917"/>
                </a:lnTo>
                <a:close/>
                <a:moveTo>
                  <a:pt x="198000" y="1740917"/>
                </a:moveTo>
                <a:lnTo>
                  <a:pt x="198000" y="1848917"/>
                </a:lnTo>
                <a:lnTo>
                  <a:pt x="414000" y="1848917"/>
                </a:lnTo>
                <a:lnTo>
                  <a:pt x="414000" y="1740917"/>
                </a:lnTo>
                <a:close/>
                <a:moveTo>
                  <a:pt x="2070064" y="1590731"/>
                </a:moveTo>
                <a:lnTo>
                  <a:pt x="2070064" y="1698731"/>
                </a:lnTo>
                <a:lnTo>
                  <a:pt x="2286064" y="1698731"/>
                </a:lnTo>
                <a:lnTo>
                  <a:pt x="2286064" y="1590731"/>
                </a:lnTo>
                <a:close/>
                <a:moveTo>
                  <a:pt x="1638016" y="1581394"/>
                </a:moveTo>
                <a:lnTo>
                  <a:pt x="1638016" y="1689394"/>
                </a:lnTo>
                <a:lnTo>
                  <a:pt x="1854016" y="1689394"/>
                </a:lnTo>
                <a:lnTo>
                  <a:pt x="1854016" y="1581394"/>
                </a:lnTo>
                <a:close/>
                <a:moveTo>
                  <a:pt x="3330192" y="1507604"/>
                </a:moveTo>
                <a:lnTo>
                  <a:pt x="3942192" y="1507604"/>
                </a:lnTo>
                <a:lnTo>
                  <a:pt x="3942192" y="3931865"/>
                </a:lnTo>
                <a:lnTo>
                  <a:pt x="3330192" y="3931865"/>
                </a:lnTo>
                <a:close/>
                <a:moveTo>
                  <a:pt x="2826148" y="1507604"/>
                </a:moveTo>
                <a:lnTo>
                  <a:pt x="2826148" y="1615604"/>
                </a:lnTo>
                <a:lnTo>
                  <a:pt x="3042148" y="1615604"/>
                </a:lnTo>
                <a:lnTo>
                  <a:pt x="3042148" y="1507604"/>
                </a:lnTo>
                <a:close/>
                <a:moveTo>
                  <a:pt x="890988" y="1507604"/>
                </a:moveTo>
                <a:lnTo>
                  <a:pt x="890988" y="1615604"/>
                </a:lnTo>
                <a:lnTo>
                  <a:pt x="1106988" y="1615604"/>
                </a:lnTo>
                <a:lnTo>
                  <a:pt x="1106988" y="1507604"/>
                </a:lnTo>
                <a:close/>
                <a:moveTo>
                  <a:pt x="0" y="1507604"/>
                </a:moveTo>
                <a:lnTo>
                  <a:pt x="612000" y="1507604"/>
                </a:lnTo>
                <a:lnTo>
                  <a:pt x="612000" y="3931865"/>
                </a:lnTo>
                <a:lnTo>
                  <a:pt x="0" y="3931865"/>
                </a:lnTo>
                <a:close/>
                <a:moveTo>
                  <a:pt x="2070064" y="1348081"/>
                </a:moveTo>
                <a:lnTo>
                  <a:pt x="2070064" y="1456081"/>
                </a:lnTo>
                <a:lnTo>
                  <a:pt x="2286064" y="1456081"/>
                </a:lnTo>
                <a:lnTo>
                  <a:pt x="2286064" y="1348081"/>
                </a:lnTo>
                <a:close/>
                <a:moveTo>
                  <a:pt x="1638016" y="1338744"/>
                </a:moveTo>
                <a:lnTo>
                  <a:pt x="1638016" y="1446744"/>
                </a:lnTo>
                <a:lnTo>
                  <a:pt x="1854016" y="1446744"/>
                </a:lnTo>
                <a:lnTo>
                  <a:pt x="1854016" y="1338744"/>
                </a:lnTo>
                <a:close/>
                <a:moveTo>
                  <a:pt x="2628148" y="1267865"/>
                </a:moveTo>
                <a:lnTo>
                  <a:pt x="3240148" y="1267865"/>
                </a:lnTo>
                <a:lnTo>
                  <a:pt x="3240148" y="3931865"/>
                </a:lnTo>
                <a:lnTo>
                  <a:pt x="2628148" y="3931865"/>
                </a:lnTo>
                <a:close/>
                <a:moveTo>
                  <a:pt x="692988" y="1267865"/>
                </a:moveTo>
                <a:lnTo>
                  <a:pt x="1304988" y="1267865"/>
                </a:lnTo>
                <a:lnTo>
                  <a:pt x="1304988" y="3931865"/>
                </a:lnTo>
                <a:lnTo>
                  <a:pt x="692988" y="3931865"/>
                </a:lnTo>
                <a:close/>
                <a:moveTo>
                  <a:pt x="2070064" y="1105431"/>
                </a:moveTo>
                <a:lnTo>
                  <a:pt x="2070064" y="1213431"/>
                </a:lnTo>
                <a:lnTo>
                  <a:pt x="2286064" y="1213431"/>
                </a:lnTo>
                <a:lnTo>
                  <a:pt x="2286064" y="1105431"/>
                </a:lnTo>
                <a:close/>
                <a:moveTo>
                  <a:pt x="1638016" y="1096094"/>
                </a:moveTo>
                <a:lnTo>
                  <a:pt x="1638016" y="1204094"/>
                </a:lnTo>
                <a:lnTo>
                  <a:pt x="1854016" y="1204094"/>
                </a:lnTo>
                <a:lnTo>
                  <a:pt x="1854016" y="1096094"/>
                </a:lnTo>
                <a:close/>
                <a:moveTo>
                  <a:pt x="2070064" y="862781"/>
                </a:moveTo>
                <a:lnTo>
                  <a:pt x="2070064" y="970781"/>
                </a:lnTo>
                <a:lnTo>
                  <a:pt x="2286064" y="970781"/>
                </a:lnTo>
                <a:lnTo>
                  <a:pt x="2286064" y="862781"/>
                </a:lnTo>
                <a:close/>
                <a:moveTo>
                  <a:pt x="1638016" y="853444"/>
                </a:moveTo>
                <a:lnTo>
                  <a:pt x="1638016" y="961444"/>
                </a:lnTo>
                <a:lnTo>
                  <a:pt x="1854016" y="961444"/>
                </a:lnTo>
                <a:lnTo>
                  <a:pt x="1854016" y="853444"/>
                </a:lnTo>
                <a:close/>
                <a:moveTo>
                  <a:pt x="1883174" y="0"/>
                </a:moveTo>
                <a:lnTo>
                  <a:pt x="2040907" y="0"/>
                </a:lnTo>
                <a:lnTo>
                  <a:pt x="2040907" y="355600"/>
                </a:lnTo>
                <a:lnTo>
                  <a:pt x="2178064" y="355600"/>
                </a:lnTo>
                <a:lnTo>
                  <a:pt x="2178064" y="596007"/>
                </a:lnTo>
                <a:lnTo>
                  <a:pt x="2538104" y="596007"/>
                </a:lnTo>
                <a:lnTo>
                  <a:pt x="2538104" y="3931865"/>
                </a:lnTo>
                <a:lnTo>
                  <a:pt x="2142040" y="3931865"/>
                </a:lnTo>
                <a:lnTo>
                  <a:pt x="2142040" y="3291036"/>
                </a:lnTo>
                <a:lnTo>
                  <a:pt x="1782040" y="3291036"/>
                </a:lnTo>
                <a:lnTo>
                  <a:pt x="1782040" y="3931865"/>
                </a:lnTo>
                <a:lnTo>
                  <a:pt x="1385976" y="3931865"/>
                </a:lnTo>
                <a:lnTo>
                  <a:pt x="1385976" y="596007"/>
                </a:lnTo>
                <a:lnTo>
                  <a:pt x="1746016" y="596007"/>
                </a:lnTo>
                <a:lnTo>
                  <a:pt x="1746016" y="355600"/>
                </a:lnTo>
                <a:lnTo>
                  <a:pt x="1883174" y="355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4" name="Rectangle 41">
            <a:extLst>
              <a:ext uri="{FF2B5EF4-FFF2-40B4-BE49-F238E27FC236}">
                <a16:creationId xmlns:a16="http://schemas.microsoft.com/office/drawing/2014/main" id="{A1C2ECA3-D9A5-471E-BA16-9FB61490D82C}"/>
              </a:ext>
            </a:extLst>
          </p:cNvPr>
          <p:cNvSpPr>
            <a:spLocks/>
          </p:cNvSpPr>
          <p:nvPr/>
        </p:nvSpPr>
        <p:spPr>
          <a:xfrm>
            <a:off x="7106493" y="3719028"/>
            <a:ext cx="856303" cy="856303"/>
          </a:xfrm>
          <a:custGeom>
            <a:avLst/>
            <a:gdLst/>
            <a:ahLst/>
            <a:cxnLst/>
            <a:rect l="l" t="t" r="r" b="b"/>
            <a:pathLst>
              <a:path w="3888423" h="3970014">
                <a:moveTo>
                  <a:pt x="1259577" y="2471243"/>
                </a:moveTo>
                <a:cubicBezTo>
                  <a:pt x="1293292" y="2471243"/>
                  <a:pt x="1320623" y="2543205"/>
                  <a:pt x="1320623" y="2631975"/>
                </a:cubicBezTo>
                <a:cubicBezTo>
                  <a:pt x="1320623" y="2720745"/>
                  <a:pt x="1293292" y="2792707"/>
                  <a:pt x="1259577" y="2792707"/>
                </a:cubicBezTo>
                <a:cubicBezTo>
                  <a:pt x="1225862" y="2792707"/>
                  <a:pt x="1198531" y="2720745"/>
                  <a:pt x="1198531" y="2631975"/>
                </a:cubicBezTo>
                <a:cubicBezTo>
                  <a:pt x="1198531" y="2543205"/>
                  <a:pt x="1225862" y="2471243"/>
                  <a:pt x="1259577" y="2471243"/>
                </a:cubicBezTo>
                <a:close/>
                <a:moveTo>
                  <a:pt x="1710471" y="2470362"/>
                </a:moveTo>
                <a:cubicBezTo>
                  <a:pt x="1741030" y="2470028"/>
                  <a:pt x="1768823" y="2488083"/>
                  <a:pt x="1781169" y="2516203"/>
                </a:cubicBezTo>
                <a:cubicBezTo>
                  <a:pt x="1793845" y="2545068"/>
                  <a:pt x="1787700" y="2578742"/>
                  <a:pt x="1765642" y="2601268"/>
                </a:cubicBezTo>
                <a:cubicBezTo>
                  <a:pt x="1750827" y="2616399"/>
                  <a:pt x="1730831" y="2624459"/>
                  <a:pt x="1710472" y="2623745"/>
                </a:cubicBezTo>
                <a:close/>
                <a:moveTo>
                  <a:pt x="2456093" y="2374056"/>
                </a:moveTo>
                <a:lnTo>
                  <a:pt x="2456093" y="2889893"/>
                </a:lnTo>
                <a:lnTo>
                  <a:pt x="2566690" y="2889893"/>
                </a:lnTo>
                <a:lnTo>
                  <a:pt x="2566690" y="2706284"/>
                </a:lnTo>
                <a:lnTo>
                  <a:pt x="2632197" y="2884955"/>
                </a:lnTo>
                <a:lnTo>
                  <a:pt x="2635843" y="2883618"/>
                </a:lnTo>
                <a:lnTo>
                  <a:pt x="2635843" y="2889893"/>
                </a:lnTo>
                <a:lnTo>
                  <a:pt x="2746439" y="2889893"/>
                </a:lnTo>
                <a:lnTo>
                  <a:pt x="2746439" y="2374056"/>
                </a:lnTo>
                <a:lnTo>
                  <a:pt x="2635843" y="2374056"/>
                </a:lnTo>
                <a:lnTo>
                  <a:pt x="2635843" y="2573614"/>
                </a:lnTo>
                <a:lnTo>
                  <a:pt x="2566690" y="2385000"/>
                </a:lnTo>
                <a:lnTo>
                  <a:pt x="2566690" y="2374056"/>
                </a:lnTo>
                <a:close/>
                <a:moveTo>
                  <a:pt x="2032426" y="2374056"/>
                </a:moveTo>
                <a:lnTo>
                  <a:pt x="2032426" y="2889895"/>
                </a:lnTo>
                <a:lnTo>
                  <a:pt x="2115405" y="2889895"/>
                </a:lnTo>
                <a:lnTo>
                  <a:pt x="2143023" y="2889895"/>
                </a:lnTo>
                <a:lnTo>
                  <a:pt x="2308949" y="2889895"/>
                </a:lnTo>
                <a:lnTo>
                  <a:pt x="2308949" y="2779299"/>
                </a:lnTo>
                <a:lnTo>
                  <a:pt x="2143023" y="2779299"/>
                </a:lnTo>
                <a:lnTo>
                  <a:pt x="2143023" y="2686401"/>
                </a:lnTo>
                <a:lnTo>
                  <a:pt x="2308949" y="2686401"/>
                </a:lnTo>
                <a:lnTo>
                  <a:pt x="2308949" y="2575804"/>
                </a:lnTo>
                <a:lnTo>
                  <a:pt x="2143023" y="2575804"/>
                </a:lnTo>
                <a:lnTo>
                  <a:pt x="2143023" y="2484653"/>
                </a:lnTo>
                <a:lnTo>
                  <a:pt x="2308949" y="2484653"/>
                </a:lnTo>
                <a:lnTo>
                  <a:pt x="2308949" y="2374056"/>
                </a:lnTo>
                <a:lnTo>
                  <a:pt x="2143023" y="2374056"/>
                </a:lnTo>
                <a:lnTo>
                  <a:pt x="2115405" y="2374056"/>
                </a:lnTo>
                <a:close/>
                <a:moveTo>
                  <a:pt x="1259577" y="2374056"/>
                </a:moveTo>
                <a:cubicBezTo>
                  <a:pt x="1172187" y="2374056"/>
                  <a:pt x="1101344" y="2489530"/>
                  <a:pt x="1101344" y="2631975"/>
                </a:cubicBezTo>
                <a:cubicBezTo>
                  <a:pt x="1101344" y="2774420"/>
                  <a:pt x="1172187" y="2889894"/>
                  <a:pt x="1259577" y="2889894"/>
                </a:cubicBezTo>
                <a:cubicBezTo>
                  <a:pt x="1346967" y="2889894"/>
                  <a:pt x="1417810" y="2774420"/>
                  <a:pt x="1417810" y="2631975"/>
                </a:cubicBezTo>
                <a:cubicBezTo>
                  <a:pt x="1417810" y="2489530"/>
                  <a:pt x="1346967" y="2374056"/>
                  <a:pt x="1259577" y="2374056"/>
                </a:cubicBezTo>
                <a:close/>
                <a:moveTo>
                  <a:pt x="1599876" y="2366688"/>
                </a:moveTo>
                <a:lnTo>
                  <a:pt x="1599875" y="2882524"/>
                </a:lnTo>
                <a:lnTo>
                  <a:pt x="1710472" y="2882525"/>
                </a:lnTo>
                <a:lnTo>
                  <a:pt x="1710472" y="2723975"/>
                </a:lnTo>
                <a:cubicBezTo>
                  <a:pt x="1757507" y="2725624"/>
                  <a:pt x="1803701" y="2707003"/>
                  <a:pt x="1837929" y="2672047"/>
                </a:cubicBezTo>
                <a:cubicBezTo>
                  <a:pt x="1888884" y="2620006"/>
                  <a:pt x="1903084" y="2542214"/>
                  <a:pt x="1873801" y="2475527"/>
                </a:cubicBezTo>
                <a:cubicBezTo>
                  <a:pt x="1845275" y="2410565"/>
                  <a:pt x="1781067" y="2368851"/>
                  <a:pt x="1710472" y="2369624"/>
                </a:cubicBezTo>
                <a:lnTo>
                  <a:pt x="1710471" y="2366688"/>
                </a:lnTo>
                <a:close/>
                <a:moveTo>
                  <a:pt x="920754" y="2169815"/>
                </a:moveTo>
                <a:lnTo>
                  <a:pt x="3008986" y="2169815"/>
                </a:lnTo>
                <a:lnTo>
                  <a:pt x="3008986" y="3105919"/>
                </a:lnTo>
                <a:lnTo>
                  <a:pt x="920754" y="3105919"/>
                </a:lnTo>
                <a:close/>
                <a:moveTo>
                  <a:pt x="632722" y="1985007"/>
                </a:moveTo>
                <a:lnTo>
                  <a:pt x="632722" y="3321943"/>
                </a:lnTo>
                <a:lnTo>
                  <a:pt x="3297018" y="3321943"/>
                </a:lnTo>
                <a:lnTo>
                  <a:pt x="3297018" y="1985007"/>
                </a:lnTo>
                <a:close/>
                <a:moveTo>
                  <a:pt x="2657019" y="761679"/>
                </a:moveTo>
                <a:lnTo>
                  <a:pt x="2760733" y="1606387"/>
                </a:lnTo>
                <a:lnTo>
                  <a:pt x="2761762" y="1614761"/>
                </a:lnTo>
                <a:lnTo>
                  <a:pt x="2762330" y="1614691"/>
                </a:lnTo>
                <a:cubicBezTo>
                  <a:pt x="2780335" y="1740615"/>
                  <a:pt x="2862522" y="1833408"/>
                  <a:pt x="2948897" y="1824230"/>
                </a:cubicBezTo>
                <a:cubicBezTo>
                  <a:pt x="3036464" y="1814924"/>
                  <a:pt x="3095979" y="1704243"/>
                  <a:pt x="3083047" y="1575312"/>
                </a:cubicBezTo>
                <a:lnTo>
                  <a:pt x="3083347" y="1575275"/>
                </a:lnTo>
                <a:lnTo>
                  <a:pt x="2983448" y="761679"/>
                </a:lnTo>
                <a:close/>
                <a:moveTo>
                  <a:pt x="2205921" y="761679"/>
                </a:moveTo>
                <a:lnTo>
                  <a:pt x="2264137" y="1594263"/>
                </a:lnTo>
                <a:cubicBezTo>
                  <a:pt x="2264333" y="1597068"/>
                  <a:pt x="2264530" y="1599874"/>
                  <a:pt x="2264726" y="1602679"/>
                </a:cubicBezTo>
                <a:lnTo>
                  <a:pt x="2265297" y="1602640"/>
                </a:lnTo>
                <a:cubicBezTo>
                  <a:pt x="2276686" y="1729333"/>
                  <a:pt x="2353905" y="1826300"/>
                  <a:pt x="2440641" y="1821655"/>
                </a:cubicBezTo>
                <a:cubicBezTo>
                  <a:pt x="2528577" y="1816945"/>
                  <a:pt x="2593802" y="1709530"/>
                  <a:pt x="2587636" y="1580099"/>
                </a:cubicBezTo>
                <a:lnTo>
                  <a:pt x="2587937" y="1580078"/>
                </a:lnTo>
                <a:lnTo>
                  <a:pt x="2530706" y="761679"/>
                </a:lnTo>
                <a:close/>
                <a:moveTo>
                  <a:pt x="1761700" y="761679"/>
                </a:moveTo>
                <a:cubicBezTo>
                  <a:pt x="1761699" y="1032443"/>
                  <a:pt x="1761699" y="1303208"/>
                  <a:pt x="1761698" y="1573972"/>
                </a:cubicBezTo>
                <a:lnTo>
                  <a:pt x="1761698" y="1582410"/>
                </a:lnTo>
                <a:lnTo>
                  <a:pt x="1762270" y="1582410"/>
                </a:lnTo>
                <a:cubicBezTo>
                  <a:pt x="1764795" y="1709590"/>
                  <a:pt x="1835062" y="1811707"/>
                  <a:pt x="1921910" y="1813122"/>
                </a:cubicBezTo>
                <a:cubicBezTo>
                  <a:pt x="2009960" y="1814558"/>
                  <a:pt x="2082519" y="1711955"/>
                  <a:pt x="2085398" y="1582410"/>
                </a:cubicBezTo>
                <a:lnTo>
                  <a:pt x="2085698" y="1582410"/>
                </a:lnTo>
                <a:cubicBezTo>
                  <a:pt x="2085698" y="1308834"/>
                  <a:pt x="2085698" y="1035256"/>
                  <a:pt x="2085696" y="761679"/>
                </a:cubicBezTo>
                <a:close/>
                <a:moveTo>
                  <a:pt x="3411320" y="761678"/>
                </a:moveTo>
                <a:lnTo>
                  <a:pt x="3078803" y="761679"/>
                </a:lnTo>
                <a:lnTo>
                  <a:pt x="3277545" y="1622538"/>
                </a:lnTo>
                <a:lnTo>
                  <a:pt x="3279443" y="1630759"/>
                </a:lnTo>
                <a:lnTo>
                  <a:pt x="3280000" y="1630631"/>
                </a:lnTo>
                <a:cubicBezTo>
                  <a:pt x="3311069" y="1753983"/>
                  <a:pt x="3402507" y="1837676"/>
                  <a:pt x="3487448" y="1819520"/>
                </a:cubicBezTo>
                <a:cubicBezTo>
                  <a:pt x="3573564" y="1801112"/>
                  <a:pt x="3621183" y="1684815"/>
                  <a:pt x="3594846" y="1557943"/>
                </a:cubicBezTo>
                <a:lnTo>
                  <a:pt x="3595140" y="1557876"/>
                </a:lnTo>
                <a:close/>
                <a:moveTo>
                  <a:pt x="1633002" y="761678"/>
                </a:moveTo>
                <a:lnTo>
                  <a:pt x="1308563" y="761679"/>
                </a:lnTo>
                <a:lnTo>
                  <a:pt x="1266057" y="1572672"/>
                </a:lnTo>
                <a:lnTo>
                  <a:pt x="1265616" y="1581099"/>
                </a:lnTo>
                <a:lnTo>
                  <a:pt x="1266187" y="1581128"/>
                </a:lnTo>
                <a:cubicBezTo>
                  <a:pt x="1262052" y="1708267"/>
                  <a:pt x="1326878" y="1813921"/>
                  <a:pt x="1413534" y="1819881"/>
                </a:cubicBezTo>
                <a:cubicBezTo>
                  <a:pt x="1501387" y="1825922"/>
                  <a:pt x="1579217" y="1727257"/>
                  <a:pt x="1588872" y="1598040"/>
                </a:cubicBezTo>
                <a:lnTo>
                  <a:pt x="1589172" y="1598055"/>
                </a:lnTo>
                <a:close/>
                <a:moveTo>
                  <a:pt x="863949" y="761678"/>
                </a:moveTo>
                <a:lnTo>
                  <a:pt x="765078" y="1566901"/>
                </a:lnTo>
                <a:lnTo>
                  <a:pt x="764050" y="1575275"/>
                </a:lnTo>
                <a:lnTo>
                  <a:pt x="764617" y="1575345"/>
                </a:lnTo>
                <a:cubicBezTo>
                  <a:pt x="751624" y="1701884"/>
                  <a:pt x="808922" y="1811803"/>
                  <a:pt x="894951" y="1823794"/>
                </a:cubicBezTo>
                <a:cubicBezTo>
                  <a:pt x="982168" y="1835949"/>
                  <a:pt x="1066691" y="1742953"/>
                  <a:pt x="1085336" y="1614724"/>
                </a:cubicBezTo>
                <a:lnTo>
                  <a:pt x="1085635" y="1614761"/>
                </a:lnTo>
                <a:lnTo>
                  <a:pt x="1190378" y="761679"/>
                </a:lnTo>
                <a:close/>
                <a:moveTo>
                  <a:pt x="295535" y="441623"/>
                </a:moveTo>
                <a:lnTo>
                  <a:pt x="3583899" y="441623"/>
                </a:lnTo>
                <a:cubicBezTo>
                  <a:pt x="3610412" y="441623"/>
                  <a:pt x="3631905" y="463116"/>
                  <a:pt x="3631905" y="489629"/>
                </a:cubicBezTo>
                <a:lnTo>
                  <a:pt x="3631905" y="655863"/>
                </a:lnTo>
                <a:lnTo>
                  <a:pt x="3884522" y="1666330"/>
                </a:lnTo>
                <a:cubicBezTo>
                  <a:pt x="3909974" y="1748325"/>
                  <a:pt x="3809191" y="1900953"/>
                  <a:pt x="3631905" y="1666330"/>
                </a:cubicBezTo>
                <a:lnTo>
                  <a:pt x="3631905" y="3970014"/>
                </a:lnTo>
                <a:lnTo>
                  <a:pt x="247529" y="3970014"/>
                </a:lnTo>
                <a:lnTo>
                  <a:pt x="247529" y="1768425"/>
                </a:lnTo>
                <a:cubicBezTo>
                  <a:pt x="263724" y="1795996"/>
                  <a:pt x="288366" y="1813812"/>
                  <a:pt x="317369" y="1820473"/>
                </a:cubicBezTo>
                <a:cubicBezTo>
                  <a:pt x="403196" y="1840184"/>
                  <a:pt x="495502" y="1754908"/>
                  <a:pt x="525251" y="1628793"/>
                </a:cubicBezTo>
                <a:lnTo>
                  <a:pt x="525545" y="1628855"/>
                </a:lnTo>
                <a:lnTo>
                  <a:pt x="709866" y="761679"/>
                </a:lnTo>
                <a:lnTo>
                  <a:pt x="378634" y="761679"/>
                </a:lnTo>
                <a:lnTo>
                  <a:pt x="210380" y="1553239"/>
                </a:lnTo>
                <a:lnTo>
                  <a:pt x="208625" y="1561492"/>
                </a:lnTo>
                <a:lnTo>
                  <a:pt x="209185" y="1561611"/>
                </a:lnTo>
                <a:cubicBezTo>
                  <a:pt x="202164" y="1598200"/>
                  <a:pt x="201274" y="1633895"/>
                  <a:pt x="207433" y="1666330"/>
                </a:cubicBezTo>
                <a:cubicBezTo>
                  <a:pt x="113985" y="1883037"/>
                  <a:pt x="-32319" y="1816968"/>
                  <a:pt x="6372" y="1666330"/>
                </a:cubicBezTo>
                <a:lnTo>
                  <a:pt x="249769" y="692744"/>
                </a:lnTo>
                <a:cubicBezTo>
                  <a:pt x="247993" y="689334"/>
                  <a:pt x="247529" y="685546"/>
                  <a:pt x="247529" y="681649"/>
                </a:cubicBezTo>
                <a:lnTo>
                  <a:pt x="247529" y="489629"/>
                </a:lnTo>
                <a:cubicBezTo>
                  <a:pt x="247529" y="463116"/>
                  <a:pt x="269022" y="441623"/>
                  <a:pt x="295535" y="441623"/>
                </a:cubicBezTo>
                <a:close/>
                <a:moveTo>
                  <a:pt x="307785" y="0"/>
                </a:moveTo>
                <a:lnTo>
                  <a:pt x="3571649" y="0"/>
                </a:lnTo>
                <a:cubicBezTo>
                  <a:pt x="3604927" y="0"/>
                  <a:pt x="3631905" y="26978"/>
                  <a:pt x="3631905" y="60256"/>
                </a:cubicBezTo>
                <a:lnTo>
                  <a:pt x="3631905" y="301273"/>
                </a:lnTo>
                <a:cubicBezTo>
                  <a:pt x="3631905" y="334551"/>
                  <a:pt x="3604927" y="361529"/>
                  <a:pt x="3571649" y="361529"/>
                </a:cubicBezTo>
                <a:lnTo>
                  <a:pt x="307785" y="361529"/>
                </a:lnTo>
                <a:cubicBezTo>
                  <a:pt x="274507" y="361529"/>
                  <a:pt x="247529" y="334551"/>
                  <a:pt x="247529" y="301273"/>
                </a:cubicBezTo>
                <a:lnTo>
                  <a:pt x="247529" y="60256"/>
                </a:lnTo>
                <a:cubicBezTo>
                  <a:pt x="247529" y="26978"/>
                  <a:pt x="274507" y="0"/>
                  <a:pt x="3077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6A8FF0B-5D76-4AE2-A1E9-04E333EBADFD}"/>
              </a:ext>
            </a:extLst>
          </p:cNvPr>
          <p:cNvGrpSpPr/>
          <p:nvPr/>
        </p:nvGrpSpPr>
        <p:grpSpPr>
          <a:xfrm>
            <a:off x="687951" y="4688910"/>
            <a:ext cx="1675736" cy="1502376"/>
            <a:chOff x="4794869" y="2803448"/>
            <a:chExt cx="2781228" cy="2493501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D931EB9-51F3-43BF-8649-BB1BE5100EBA}"/>
                </a:ext>
              </a:extLst>
            </p:cNvPr>
            <p:cNvSpPr/>
            <p:nvPr/>
          </p:nvSpPr>
          <p:spPr>
            <a:xfrm>
              <a:off x="5190891" y="3445703"/>
              <a:ext cx="1873170" cy="1692747"/>
            </a:xfrm>
            <a:custGeom>
              <a:avLst/>
              <a:gdLst>
                <a:gd name="connsiteX0" fmla="*/ 1663345 w 1873170"/>
                <a:gd name="connsiteY0" fmla="*/ 829592 h 1692747"/>
                <a:gd name="connsiteX1" fmla="*/ 1782942 w 1873170"/>
                <a:gd name="connsiteY1" fmla="*/ 932506 h 1692747"/>
                <a:gd name="connsiteX2" fmla="*/ 1697795 w 1873170"/>
                <a:gd name="connsiteY2" fmla="*/ 1086336 h 1692747"/>
                <a:gd name="connsiteX3" fmla="*/ 1727910 w 1873170"/>
                <a:gd name="connsiteY3" fmla="*/ 1113202 h 1692747"/>
                <a:gd name="connsiteX4" fmla="*/ 1802442 w 1873170"/>
                <a:gd name="connsiteY4" fmla="*/ 1237999 h 1692747"/>
                <a:gd name="connsiteX5" fmla="*/ 1873074 w 1873170"/>
                <a:gd name="connsiteY5" fmla="*/ 1564074 h 1692747"/>
                <a:gd name="connsiteX6" fmla="*/ 1873074 w 1873170"/>
                <a:gd name="connsiteY6" fmla="*/ 1577724 h 1692747"/>
                <a:gd name="connsiteX7" fmla="*/ 1731593 w 1873170"/>
                <a:gd name="connsiteY7" fmla="*/ 1577724 h 1692747"/>
                <a:gd name="connsiteX8" fmla="*/ 1731593 w 1873170"/>
                <a:gd name="connsiteY8" fmla="*/ 1692747 h 1692747"/>
                <a:gd name="connsiteX9" fmla="*/ 1577114 w 1873170"/>
                <a:gd name="connsiteY9" fmla="*/ 1692747 h 1692747"/>
                <a:gd name="connsiteX10" fmla="*/ 1577114 w 1873170"/>
                <a:gd name="connsiteY10" fmla="*/ 1578374 h 1692747"/>
                <a:gd name="connsiteX11" fmla="*/ 1436934 w 1873170"/>
                <a:gd name="connsiteY11" fmla="*/ 1578374 h 1692747"/>
                <a:gd name="connsiteX12" fmla="*/ 1437151 w 1873170"/>
                <a:gd name="connsiteY12" fmla="*/ 1526809 h 1692747"/>
                <a:gd name="connsiteX13" fmla="*/ 1512332 w 1873170"/>
                <a:gd name="connsiteY13" fmla="*/ 1222616 h 1692747"/>
                <a:gd name="connsiteX14" fmla="*/ 1570614 w 1873170"/>
                <a:gd name="connsiteY14" fmla="*/ 1124251 h 1692747"/>
                <a:gd name="connsiteX15" fmla="*/ 1609830 w 1873170"/>
                <a:gd name="connsiteY15" fmla="*/ 1085686 h 1692747"/>
                <a:gd name="connsiteX16" fmla="*/ 1531398 w 1873170"/>
                <a:gd name="connsiteY16" fmla="*/ 1008988 h 1692747"/>
                <a:gd name="connsiteX17" fmla="*/ 1527499 w 1873170"/>
                <a:gd name="connsiteY17" fmla="*/ 925140 h 1692747"/>
                <a:gd name="connsiteX18" fmla="*/ 1663345 w 1873170"/>
                <a:gd name="connsiteY18" fmla="*/ 829592 h 1692747"/>
                <a:gd name="connsiteX19" fmla="*/ 231945 w 1873170"/>
                <a:gd name="connsiteY19" fmla="*/ 502840 h 1692747"/>
                <a:gd name="connsiteX20" fmla="*/ 364243 w 1873170"/>
                <a:gd name="connsiteY20" fmla="*/ 561365 h 1692747"/>
                <a:gd name="connsiteX21" fmla="*/ 311378 w 1873170"/>
                <a:gd name="connsiteY21" fmla="*/ 843458 h 1692747"/>
                <a:gd name="connsiteX22" fmla="*/ 352760 w 1873170"/>
                <a:gd name="connsiteY22" fmla="*/ 859925 h 1692747"/>
                <a:gd name="connsiteX23" fmla="*/ 416892 w 1873170"/>
                <a:gd name="connsiteY23" fmla="*/ 917990 h 1692747"/>
                <a:gd name="connsiteX24" fmla="*/ 418842 w 1873170"/>
                <a:gd name="connsiteY24" fmla="*/ 931639 h 1692747"/>
                <a:gd name="connsiteX25" fmla="*/ 355360 w 1873170"/>
                <a:gd name="connsiteY25" fmla="*/ 1196400 h 1692747"/>
                <a:gd name="connsiteX26" fmla="*/ 338894 w 1873170"/>
                <a:gd name="connsiteY26" fmla="*/ 1406561 h 1692747"/>
                <a:gd name="connsiteX27" fmla="*/ 339327 w 1873170"/>
                <a:gd name="connsiteY27" fmla="*/ 1413278 h 1692747"/>
                <a:gd name="connsiteX28" fmla="*/ 407142 w 1873170"/>
                <a:gd name="connsiteY28" fmla="*/ 1413278 h 1692747"/>
                <a:gd name="connsiteX29" fmla="*/ 402376 w 1873170"/>
                <a:gd name="connsiteY29" fmla="*/ 1424328 h 1692747"/>
                <a:gd name="connsiteX30" fmla="*/ 351894 w 1873170"/>
                <a:gd name="connsiteY30" fmla="*/ 1503625 h 1692747"/>
                <a:gd name="connsiteX31" fmla="*/ 346044 w 1873170"/>
                <a:gd name="connsiteY31" fmla="*/ 1516842 h 1692747"/>
                <a:gd name="connsiteX32" fmla="*/ 345833 w 1873170"/>
                <a:gd name="connsiteY32" fmla="*/ 1692747 h 1692747"/>
                <a:gd name="connsiteX33" fmla="*/ 117464 w 1873170"/>
                <a:gd name="connsiteY33" fmla="*/ 1692747 h 1692747"/>
                <a:gd name="connsiteX34" fmla="*/ 117249 w 1873170"/>
                <a:gd name="connsiteY34" fmla="*/ 1518575 h 1692747"/>
                <a:gd name="connsiteX35" fmla="*/ 113999 w 1873170"/>
                <a:gd name="connsiteY35" fmla="*/ 1506659 h 1692747"/>
                <a:gd name="connsiteX36" fmla="*/ 23001 w 1873170"/>
                <a:gd name="connsiteY36" fmla="*/ 1317297 h 1692747"/>
                <a:gd name="connsiteX37" fmla="*/ 7402 w 1873170"/>
                <a:gd name="connsiteY37" fmla="*/ 1028270 h 1692747"/>
                <a:gd name="connsiteX38" fmla="*/ 36651 w 1873170"/>
                <a:gd name="connsiteY38" fmla="*/ 933590 h 1692747"/>
                <a:gd name="connsiteX39" fmla="*/ 143465 w 1873170"/>
                <a:gd name="connsiteY39" fmla="*/ 846708 h 1692747"/>
                <a:gd name="connsiteX40" fmla="*/ 152998 w 1873170"/>
                <a:gd name="connsiteY40" fmla="*/ 843892 h 1692747"/>
                <a:gd name="connsiteX41" fmla="*/ 99483 w 1873170"/>
                <a:gd name="connsiteY41" fmla="*/ 560498 h 1692747"/>
                <a:gd name="connsiteX42" fmla="*/ 231945 w 1873170"/>
                <a:gd name="connsiteY42" fmla="*/ 502840 h 1692747"/>
                <a:gd name="connsiteX43" fmla="*/ 715018 w 1873170"/>
                <a:gd name="connsiteY43" fmla="*/ 141258 h 1692747"/>
                <a:gd name="connsiteX44" fmla="*/ 947062 w 1873170"/>
                <a:gd name="connsiteY44" fmla="*/ 325421 h 1692747"/>
                <a:gd name="connsiteX45" fmla="*/ 795616 w 1873170"/>
                <a:gd name="connsiteY45" fmla="*/ 606647 h 1692747"/>
                <a:gd name="connsiteX46" fmla="*/ 840032 w 1873170"/>
                <a:gd name="connsiteY46" fmla="*/ 655829 h 1692747"/>
                <a:gd name="connsiteX47" fmla="*/ 951612 w 1873170"/>
                <a:gd name="connsiteY47" fmla="*/ 853858 h 1692747"/>
                <a:gd name="connsiteX48" fmla="*/ 1049327 w 1873170"/>
                <a:gd name="connsiteY48" fmla="*/ 1224133 h 1692747"/>
                <a:gd name="connsiteX49" fmla="*/ 1062543 w 1873170"/>
                <a:gd name="connsiteY49" fmla="*/ 1374929 h 1692747"/>
                <a:gd name="connsiteX50" fmla="*/ 1062543 w 1873170"/>
                <a:gd name="connsiteY50" fmla="*/ 1387062 h 1692747"/>
                <a:gd name="connsiteX51" fmla="*/ 841115 w 1873170"/>
                <a:gd name="connsiteY51" fmla="*/ 1387062 h 1692747"/>
                <a:gd name="connsiteX52" fmla="*/ 841115 w 1873170"/>
                <a:gd name="connsiteY52" fmla="*/ 1692747 h 1692747"/>
                <a:gd name="connsiteX53" fmla="*/ 586538 w 1873170"/>
                <a:gd name="connsiteY53" fmla="*/ 1692747 h 1692747"/>
                <a:gd name="connsiteX54" fmla="*/ 586538 w 1873170"/>
                <a:gd name="connsiteY54" fmla="*/ 1387712 h 1692747"/>
                <a:gd name="connsiteX55" fmla="*/ 364027 w 1873170"/>
                <a:gd name="connsiteY55" fmla="*/ 1387712 h 1692747"/>
                <a:gd name="connsiteX56" fmla="*/ 367493 w 1873170"/>
                <a:gd name="connsiteY56" fmla="*/ 1315130 h 1692747"/>
                <a:gd name="connsiteX57" fmla="*/ 423392 w 1873170"/>
                <a:gd name="connsiteY57" fmla="*/ 1008121 h 1692747"/>
                <a:gd name="connsiteX58" fmla="*/ 534106 w 1873170"/>
                <a:gd name="connsiteY58" fmla="*/ 732961 h 1692747"/>
                <a:gd name="connsiteX59" fmla="*/ 633987 w 1873170"/>
                <a:gd name="connsiteY59" fmla="*/ 610331 h 1692747"/>
                <a:gd name="connsiteX60" fmla="*/ 635720 w 1873170"/>
                <a:gd name="connsiteY60" fmla="*/ 607731 h 1692747"/>
                <a:gd name="connsiteX61" fmla="*/ 480591 w 1873170"/>
                <a:gd name="connsiteY61" fmla="*/ 326287 h 1692747"/>
                <a:gd name="connsiteX62" fmla="*/ 715018 w 1873170"/>
                <a:gd name="connsiteY62" fmla="*/ 141258 h 1692747"/>
                <a:gd name="connsiteX63" fmla="*/ 1244755 w 1873170"/>
                <a:gd name="connsiteY63" fmla="*/ 429 h 1692747"/>
                <a:gd name="connsiteX64" fmla="*/ 1466400 w 1873170"/>
                <a:gd name="connsiteY64" fmla="*/ 186758 h 1692747"/>
                <a:gd name="connsiteX65" fmla="*/ 1335103 w 1873170"/>
                <a:gd name="connsiteY65" fmla="*/ 467767 h 1692747"/>
                <a:gd name="connsiteX66" fmla="*/ 1338570 w 1873170"/>
                <a:gd name="connsiteY66" fmla="*/ 469934 h 1692747"/>
                <a:gd name="connsiteX67" fmla="*/ 1516882 w 1873170"/>
                <a:gd name="connsiteY67" fmla="*/ 643263 h 1692747"/>
                <a:gd name="connsiteX68" fmla="*/ 1545048 w 1873170"/>
                <a:gd name="connsiteY68" fmla="*/ 840642 h 1692747"/>
                <a:gd name="connsiteX69" fmla="*/ 1540931 w 1873170"/>
                <a:gd name="connsiteY69" fmla="*/ 851042 h 1692747"/>
                <a:gd name="connsiteX70" fmla="*/ 1524249 w 1873170"/>
                <a:gd name="connsiteY70" fmla="*/ 1051237 h 1692747"/>
                <a:gd name="connsiteX71" fmla="*/ 1526632 w 1873170"/>
                <a:gd name="connsiteY71" fmla="*/ 1060986 h 1692747"/>
                <a:gd name="connsiteX72" fmla="*/ 1425884 w 1873170"/>
                <a:gd name="connsiteY72" fmla="*/ 1329646 h 1692747"/>
                <a:gd name="connsiteX73" fmla="*/ 1389702 w 1873170"/>
                <a:gd name="connsiteY73" fmla="*/ 1378179 h 1692747"/>
                <a:gd name="connsiteX74" fmla="*/ 1384935 w 1873170"/>
                <a:gd name="connsiteY74" fmla="*/ 1389445 h 1692747"/>
                <a:gd name="connsiteX75" fmla="*/ 1384723 w 1873170"/>
                <a:gd name="connsiteY75" fmla="*/ 1692747 h 1692747"/>
                <a:gd name="connsiteX76" fmla="*/ 1070559 w 1873170"/>
                <a:gd name="connsiteY76" fmla="*/ 1692747 h 1692747"/>
                <a:gd name="connsiteX77" fmla="*/ 1070559 w 1873170"/>
                <a:gd name="connsiteY77" fmla="*/ 1415228 h 1692747"/>
                <a:gd name="connsiteX78" fmla="*/ 1088109 w 1873170"/>
                <a:gd name="connsiteY78" fmla="*/ 1413494 h 1692747"/>
                <a:gd name="connsiteX79" fmla="*/ 1087893 w 1873170"/>
                <a:gd name="connsiteY79" fmla="*/ 1346546 h 1692747"/>
                <a:gd name="connsiteX80" fmla="*/ 1035027 w 1873170"/>
                <a:gd name="connsiteY80" fmla="*/ 1022637 h 1692747"/>
                <a:gd name="connsiteX81" fmla="*/ 921930 w 1873170"/>
                <a:gd name="connsiteY81" fmla="*/ 729928 h 1692747"/>
                <a:gd name="connsiteX82" fmla="*/ 919546 w 1873170"/>
                <a:gd name="connsiteY82" fmla="*/ 720828 h 1692747"/>
                <a:gd name="connsiteX83" fmla="*/ 977612 w 1873170"/>
                <a:gd name="connsiteY83" fmla="*/ 562882 h 1692747"/>
                <a:gd name="connsiteX84" fmla="*/ 1112375 w 1873170"/>
                <a:gd name="connsiteY84" fmla="*/ 471017 h 1692747"/>
                <a:gd name="connsiteX85" fmla="*/ 1121475 w 1873170"/>
                <a:gd name="connsiteY85" fmla="*/ 468417 h 1692747"/>
                <a:gd name="connsiteX86" fmla="*/ 999061 w 1873170"/>
                <a:gd name="connsiteY86" fmla="*/ 337554 h 1692747"/>
                <a:gd name="connsiteX87" fmla="*/ 996895 w 1873170"/>
                <a:gd name="connsiteY87" fmla="*/ 159892 h 1692747"/>
                <a:gd name="connsiteX88" fmla="*/ 1244755 w 1873170"/>
                <a:gd name="connsiteY88" fmla="*/ 429 h 169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873170" h="1692747">
                  <a:moveTo>
                    <a:pt x="1663345" y="829592"/>
                  </a:moveTo>
                  <a:cubicBezTo>
                    <a:pt x="1718594" y="832625"/>
                    <a:pt x="1770809" y="876391"/>
                    <a:pt x="1782942" y="932506"/>
                  </a:cubicBezTo>
                  <a:cubicBezTo>
                    <a:pt x="1795942" y="993605"/>
                    <a:pt x="1766909" y="1059253"/>
                    <a:pt x="1697795" y="1086336"/>
                  </a:cubicBezTo>
                  <a:cubicBezTo>
                    <a:pt x="1707977" y="1095219"/>
                    <a:pt x="1718811" y="1103452"/>
                    <a:pt x="1727910" y="1113202"/>
                  </a:cubicBezTo>
                  <a:cubicBezTo>
                    <a:pt x="1761926" y="1149168"/>
                    <a:pt x="1784026" y="1192716"/>
                    <a:pt x="1802442" y="1237999"/>
                  </a:cubicBezTo>
                  <a:cubicBezTo>
                    <a:pt x="1844907" y="1342429"/>
                    <a:pt x="1869173" y="1451193"/>
                    <a:pt x="1873074" y="1564074"/>
                  </a:cubicBezTo>
                  <a:cubicBezTo>
                    <a:pt x="1873290" y="1568407"/>
                    <a:pt x="1873074" y="1572524"/>
                    <a:pt x="1873074" y="1577724"/>
                  </a:cubicBezTo>
                  <a:cubicBezTo>
                    <a:pt x="1825408" y="1577724"/>
                    <a:pt x="1779043" y="1577724"/>
                    <a:pt x="1731593" y="1577724"/>
                  </a:cubicBezTo>
                  <a:lnTo>
                    <a:pt x="1731593" y="1692747"/>
                  </a:lnTo>
                  <a:lnTo>
                    <a:pt x="1577114" y="1692747"/>
                  </a:lnTo>
                  <a:lnTo>
                    <a:pt x="1577114" y="1578374"/>
                  </a:lnTo>
                  <a:cubicBezTo>
                    <a:pt x="1530532" y="1578374"/>
                    <a:pt x="1483733" y="1578374"/>
                    <a:pt x="1436934" y="1578374"/>
                  </a:cubicBezTo>
                  <a:cubicBezTo>
                    <a:pt x="1436934" y="1560391"/>
                    <a:pt x="1435634" y="1543491"/>
                    <a:pt x="1437151" y="1526809"/>
                  </a:cubicBezTo>
                  <a:cubicBezTo>
                    <a:pt x="1446034" y="1421511"/>
                    <a:pt x="1470083" y="1319680"/>
                    <a:pt x="1512332" y="1222616"/>
                  </a:cubicBezTo>
                  <a:cubicBezTo>
                    <a:pt x="1527715" y="1187517"/>
                    <a:pt x="1545481" y="1153501"/>
                    <a:pt x="1570614" y="1124251"/>
                  </a:cubicBezTo>
                  <a:cubicBezTo>
                    <a:pt x="1582531" y="1110385"/>
                    <a:pt x="1596613" y="1098469"/>
                    <a:pt x="1609830" y="1085686"/>
                  </a:cubicBezTo>
                  <a:cubicBezTo>
                    <a:pt x="1573864" y="1071603"/>
                    <a:pt x="1546348" y="1046687"/>
                    <a:pt x="1531398" y="1008988"/>
                  </a:cubicBezTo>
                  <a:cubicBezTo>
                    <a:pt x="1520565" y="981472"/>
                    <a:pt x="1519699" y="953522"/>
                    <a:pt x="1527499" y="925140"/>
                  </a:cubicBezTo>
                  <a:cubicBezTo>
                    <a:pt x="1542231" y="871408"/>
                    <a:pt x="1595097" y="825909"/>
                    <a:pt x="1663345" y="829592"/>
                  </a:cubicBezTo>
                  <a:close/>
                  <a:moveTo>
                    <a:pt x="231945" y="502840"/>
                  </a:moveTo>
                  <a:cubicBezTo>
                    <a:pt x="280125" y="502975"/>
                    <a:pt x="328278" y="522475"/>
                    <a:pt x="364243" y="561365"/>
                  </a:cubicBezTo>
                  <a:cubicBezTo>
                    <a:pt x="438125" y="641096"/>
                    <a:pt x="425342" y="787126"/>
                    <a:pt x="311378" y="843458"/>
                  </a:cubicBezTo>
                  <a:cubicBezTo>
                    <a:pt x="324811" y="848875"/>
                    <a:pt x="339327" y="853641"/>
                    <a:pt x="352760" y="859925"/>
                  </a:cubicBezTo>
                  <a:cubicBezTo>
                    <a:pt x="379843" y="872708"/>
                    <a:pt x="401076" y="892641"/>
                    <a:pt x="416892" y="917990"/>
                  </a:cubicBezTo>
                  <a:cubicBezTo>
                    <a:pt x="419059" y="921673"/>
                    <a:pt x="420142" y="927523"/>
                    <a:pt x="418842" y="931639"/>
                  </a:cubicBezTo>
                  <a:cubicBezTo>
                    <a:pt x="390892" y="1018304"/>
                    <a:pt x="369443" y="1106485"/>
                    <a:pt x="355360" y="1196400"/>
                  </a:cubicBezTo>
                  <a:cubicBezTo>
                    <a:pt x="344310" y="1265948"/>
                    <a:pt x="337377" y="1335929"/>
                    <a:pt x="338894" y="1406561"/>
                  </a:cubicBezTo>
                  <a:cubicBezTo>
                    <a:pt x="338894" y="1408295"/>
                    <a:pt x="339111" y="1410028"/>
                    <a:pt x="339327" y="1413278"/>
                  </a:cubicBezTo>
                  <a:cubicBezTo>
                    <a:pt x="361210" y="1413278"/>
                    <a:pt x="383093" y="1413278"/>
                    <a:pt x="407142" y="1413278"/>
                  </a:cubicBezTo>
                  <a:cubicBezTo>
                    <a:pt x="404975" y="1418261"/>
                    <a:pt x="404109" y="1421511"/>
                    <a:pt x="402376" y="1424328"/>
                  </a:cubicBezTo>
                  <a:cubicBezTo>
                    <a:pt x="385693" y="1450760"/>
                    <a:pt x="368576" y="1476976"/>
                    <a:pt x="351894" y="1503625"/>
                  </a:cubicBezTo>
                  <a:cubicBezTo>
                    <a:pt x="349293" y="1507742"/>
                    <a:pt x="346044" y="1512292"/>
                    <a:pt x="346044" y="1516842"/>
                  </a:cubicBezTo>
                  <a:lnTo>
                    <a:pt x="345833" y="1692747"/>
                  </a:lnTo>
                  <a:lnTo>
                    <a:pt x="117464" y="1692747"/>
                  </a:lnTo>
                  <a:lnTo>
                    <a:pt x="117249" y="1518575"/>
                  </a:lnTo>
                  <a:cubicBezTo>
                    <a:pt x="117249" y="1514459"/>
                    <a:pt x="116383" y="1509476"/>
                    <a:pt x="113999" y="1506659"/>
                  </a:cubicBezTo>
                  <a:cubicBezTo>
                    <a:pt x="66767" y="1451627"/>
                    <a:pt x="40118" y="1386412"/>
                    <a:pt x="23001" y="1317297"/>
                  </a:cubicBezTo>
                  <a:cubicBezTo>
                    <a:pt x="-615" y="1222183"/>
                    <a:pt x="-6464" y="1125551"/>
                    <a:pt x="7402" y="1028270"/>
                  </a:cubicBezTo>
                  <a:cubicBezTo>
                    <a:pt x="12168" y="995338"/>
                    <a:pt x="21051" y="963489"/>
                    <a:pt x="36651" y="933590"/>
                  </a:cubicBezTo>
                  <a:cubicBezTo>
                    <a:pt x="59834" y="889391"/>
                    <a:pt x="95367" y="860358"/>
                    <a:pt x="143465" y="846708"/>
                  </a:cubicBezTo>
                  <a:cubicBezTo>
                    <a:pt x="146499" y="845842"/>
                    <a:pt x="149532" y="844975"/>
                    <a:pt x="152998" y="843892"/>
                  </a:cubicBezTo>
                  <a:cubicBezTo>
                    <a:pt x="37518" y="787126"/>
                    <a:pt x="24518" y="640663"/>
                    <a:pt x="99483" y="560498"/>
                  </a:cubicBezTo>
                  <a:cubicBezTo>
                    <a:pt x="135557" y="521933"/>
                    <a:pt x="183764" y="502704"/>
                    <a:pt x="231945" y="502840"/>
                  </a:cubicBezTo>
                  <a:close/>
                  <a:moveTo>
                    <a:pt x="715018" y="141258"/>
                  </a:moveTo>
                  <a:cubicBezTo>
                    <a:pt x="824866" y="141475"/>
                    <a:pt x="921496" y="218173"/>
                    <a:pt x="947062" y="325421"/>
                  </a:cubicBezTo>
                  <a:cubicBezTo>
                    <a:pt x="974795" y="442635"/>
                    <a:pt x="910447" y="567648"/>
                    <a:pt x="795616" y="606647"/>
                  </a:cubicBezTo>
                  <a:cubicBezTo>
                    <a:pt x="809699" y="622247"/>
                    <a:pt x="825515" y="638496"/>
                    <a:pt x="840032" y="655829"/>
                  </a:cubicBezTo>
                  <a:cubicBezTo>
                    <a:pt x="889430" y="714978"/>
                    <a:pt x="923013" y="783010"/>
                    <a:pt x="951612" y="853858"/>
                  </a:cubicBezTo>
                  <a:cubicBezTo>
                    <a:pt x="999711" y="973022"/>
                    <a:pt x="1032210" y="1096736"/>
                    <a:pt x="1049327" y="1224133"/>
                  </a:cubicBezTo>
                  <a:cubicBezTo>
                    <a:pt x="1056043" y="1274181"/>
                    <a:pt x="1058426" y="1324663"/>
                    <a:pt x="1062543" y="1374929"/>
                  </a:cubicBezTo>
                  <a:cubicBezTo>
                    <a:pt x="1062760" y="1378395"/>
                    <a:pt x="1062543" y="1382078"/>
                    <a:pt x="1062543" y="1387062"/>
                  </a:cubicBezTo>
                  <a:cubicBezTo>
                    <a:pt x="988662" y="1387062"/>
                    <a:pt x="915430" y="1387062"/>
                    <a:pt x="841115" y="1387062"/>
                  </a:cubicBezTo>
                  <a:lnTo>
                    <a:pt x="841115" y="1692747"/>
                  </a:lnTo>
                  <a:lnTo>
                    <a:pt x="586538" y="1692747"/>
                  </a:lnTo>
                  <a:lnTo>
                    <a:pt x="586538" y="1387712"/>
                  </a:lnTo>
                  <a:cubicBezTo>
                    <a:pt x="513306" y="1387712"/>
                    <a:pt x="439425" y="1387712"/>
                    <a:pt x="364027" y="1387712"/>
                  </a:cubicBezTo>
                  <a:cubicBezTo>
                    <a:pt x="365110" y="1362362"/>
                    <a:pt x="365543" y="1338746"/>
                    <a:pt x="367493" y="1315130"/>
                  </a:cubicBezTo>
                  <a:cubicBezTo>
                    <a:pt x="375943" y="1210916"/>
                    <a:pt x="395009" y="1108652"/>
                    <a:pt x="423392" y="1008121"/>
                  </a:cubicBezTo>
                  <a:cubicBezTo>
                    <a:pt x="450475" y="912573"/>
                    <a:pt x="484057" y="819409"/>
                    <a:pt x="534106" y="732961"/>
                  </a:cubicBezTo>
                  <a:cubicBezTo>
                    <a:pt x="560755" y="686812"/>
                    <a:pt x="591304" y="643480"/>
                    <a:pt x="633987" y="610331"/>
                  </a:cubicBezTo>
                  <a:cubicBezTo>
                    <a:pt x="634853" y="609680"/>
                    <a:pt x="635070" y="608597"/>
                    <a:pt x="635720" y="607731"/>
                  </a:cubicBezTo>
                  <a:cubicBezTo>
                    <a:pt x="518073" y="568082"/>
                    <a:pt x="452858" y="443285"/>
                    <a:pt x="480591" y="326287"/>
                  </a:cubicBezTo>
                  <a:cubicBezTo>
                    <a:pt x="506373" y="216874"/>
                    <a:pt x="603221" y="141042"/>
                    <a:pt x="715018" y="141258"/>
                  </a:cubicBezTo>
                  <a:close/>
                  <a:moveTo>
                    <a:pt x="1244755" y="429"/>
                  </a:moveTo>
                  <a:cubicBezTo>
                    <a:pt x="1348753" y="6279"/>
                    <a:pt x="1440617" y="82977"/>
                    <a:pt x="1466400" y="186758"/>
                  </a:cubicBezTo>
                  <a:cubicBezTo>
                    <a:pt x="1492833" y="293355"/>
                    <a:pt x="1446251" y="411219"/>
                    <a:pt x="1335103" y="467767"/>
                  </a:cubicBezTo>
                  <a:cubicBezTo>
                    <a:pt x="1336403" y="468634"/>
                    <a:pt x="1337486" y="469717"/>
                    <a:pt x="1338570" y="469934"/>
                  </a:cubicBezTo>
                  <a:cubicBezTo>
                    <a:pt x="1431734" y="492900"/>
                    <a:pt x="1487633" y="554649"/>
                    <a:pt x="1516882" y="643263"/>
                  </a:cubicBezTo>
                  <a:cubicBezTo>
                    <a:pt x="1538115" y="707395"/>
                    <a:pt x="1543965" y="773693"/>
                    <a:pt x="1545048" y="840642"/>
                  </a:cubicBezTo>
                  <a:cubicBezTo>
                    <a:pt x="1545048" y="844108"/>
                    <a:pt x="1543315" y="848441"/>
                    <a:pt x="1540931" y="851042"/>
                  </a:cubicBezTo>
                  <a:cubicBezTo>
                    <a:pt x="1487633" y="911057"/>
                    <a:pt x="1481566" y="984505"/>
                    <a:pt x="1524249" y="1051237"/>
                  </a:cubicBezTo>
                  <a:cubicBezTo>
                    <a:pt x="1525982" y="1054053"/>
                    <a:pt x="1527282" y="1057953"/>
                    <a:pt x="1526632" y="1060986"/>
                  </a:cubicBezTo>
                  <a:cubicBezTo>
                    <a:pt x="1508432" y="1156317"/>
                    <a:pt x="1479400" y="1247532"/>
                    <a:pt x="1425884" y="1329646"/>
                  </a:cubicBezTo>
                  <a:cubicBezTo>
                    <a:pt x="1414835" y="1346546"/>
                    <a:pt x="1401618" y="1361929"/>
                    <a:pt x="1389702" y="1378179"/>
                  </a:cubicBezTo>
                  <a:cubicBezTo>
                    <a:pt x="1387319" y="1381429"/>
                    <a:pt x="1384935" y="1385545"/>
                    <a:pt x="1384935" y="1389445"/>
                  </a:cubicBezTo>
                  <a:lnTo>
                    <a:pt x="1384723" y="1692747"/>
                  </a:lnTo>
                  <a:lnTo>
                    <a:pt x="1070559" y="1692747"/>
                  </a:lnTo>
                  <a:lnTo>
                    <a:pt x="1070559" y="1415228"/>
                  </a:lnTo>
                  <a:cubicBezTo>
                    <a:pt x="1076626" y="1414578"/>
                    <a:pt x="1081826" y="1414144"/>
                    <a:pt x="1088109" y="1413494"/>
                  </a:cubicBezTo>
                  <a:cubicBezTo>
                    <a:pt x="1088109" y="1390962"/>
                    <a:pt x="1088976" y="1368862"/>
                    <a:pt x="1087893" y="1346546"/>
                  </a:cubicBezTo>
                  <a:cubicBezTo>
                    <a:pt x="1082476" y="1236699"/>
                    <a:pt x="1063626" y="1128801"/>
                    <a:pt x="1035027" y="1022637"/>
                  </a:cubicBezTo>
                  <a:cubicBezTo>
                    <a:pt x="1007728" y="921023"/>
                    <a:pt x="973062" y="822226"/>
                    <a:pt x="921930" y="729928"/>
                  </a:cubicBezTo>
                  <a:cubicBezTo>
                    <a:pt x="920413" y="727328"/>
                    <a:pt x="919113" y="723645"/>
                    <a:pt x="919546" y="720828"/>
                  </a:cubicBezTo>
                  <a:cubicBezTo>
                    <a:pt x="929079" y="664496"/>
                    <a:pt x="944463" y="610331"/>
                    <a:pt x="977612" y="562882"/>
                  </a:cubicBezTo>
                  <a:cubicBezTo>
                    <a:pt x="1010978" y="515216"/>
                    <a:pt x="1056910" y="485967"/>
                    <a:pt x="1112375" y="471017"/>
                  </a:cubicBezTo>
                  <a:cubicBezTo>
                    <a:pt x="1114759" y="470367"/>
                    <a:pt x="1116925" y="469717"/>
                    <a:pt x="1121475" y="468417"/>
                  </a:cubicBezTo>
                  <a:cubicBezTo>
                    <a:pt x="1063843" y="438735"/>
                    <a:pt x="1022461" y="396269"/>
                    <a:pt x="999061" y="337554"/>
                  </a:cubicBezTo>
                  <a:cubicBezTo>
                    <a:pt x="975662" y="278839"/>
                    <a:pt x="974795" y="219257"/>
                    <a:pt x="996895" y="159892"/>
                  </a:cubicBezTo>
                  <a:cubicBezTo>
                    <a:pt x="1035027" y="57411"/>
                    <a:pt x="1133608" y="-5855"/>
                    <a:pt x="1244755" y="429"/>
                  </a:cubicBezTo>
                  <a:close/>
                </a:path>
              </a:pathLst>
            </a:custGeom>
            <a:solidFill>
              <a:schemeClr val="accent4"/>
            </a:solidFill>
            <a:ln w="60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679E3B3-0358-4A98-B7DB-4A154EC68F0B}"/>
                </a:ext>
              </a:extLst>
            </p:cNvPr>
            <p:cNvSpPr/>
            <p:nvPr/>
          </p:nvSpPr>
          <p:spPr>
            <a:xfrm>
              <a:off x="4794869" y="2803448"/>
              <a:ext cx="2781228" cy="2493501"/>
            </a:xfrm>
            <a:custGeom>
              <a:avLst/>
              <a:gdLst>
                <a:gd name="connsiteX0" fmla="*/ 30116 w 2781228"/>
                <a:gd name="connsiteY0" fmla="*/ 2210662 h 2493501"/>
                <a:gd name="connsiteX1" fmla="*/ 131947 w 2781228"/>
                <a:gd name="connsiteY1" fmla="*/ 2210879 h 2493501"/>
                <a:gd name="connsiteX2" fmla="*/ 149713 w 2781228"/>
                <a:gd name="connsiteY2" fmla="*/ 2228428 h 2493501"/>
                <a:gd name="connsiteX3" fmla="*/ 150580 w 2781228"/>
                <a:gd name="connsiteY3" fmla="*/ 2322676 h 2493501"/>
                <a:gd name="connsiteX4" fmla="*/ 174413 w 2781228"/>
                <a:gd name="connsiteY4" fmla="*/ 2346942 h 2493501"/>
                <a:gd name="connsiteX5" fmla="*/ 279494 w 2781228"/>
                <a:gd name="connsiteY5" fmla="*/ 2347159 h 2493501"/>
                <a:gd name="connsiteX6" fmla="*/ 498321 w 2781228"/>
                <a:gd name="connsiteY6" fmla="*/ 2347376 h 2493501"/>
                <a:gd name="connsiteX7" fmla="*/ 513054 w 2781228"/>
                <a:gd name="connsiteY7" fmla="*/ 2346726 h 2493501"/>
                <a:gd name="connsiteX8" fmla="*/ 513488 w 2781228"/>
                <a:gd name="connsiteY8" fmla="*/ 2336326 h 2493501"/>
                <a:gd name="connsiteX9" fmla="*/ 513486 w 2781228"/>
                <a:gd name="connsiteY9" fmla="*/ 2335002 h 2493501"/>
                <a:gd name="connsiteX10" fmla="*/ 741855 w 2781228"/>
                <a:gd name="connsiteY10" fmla="*/ 2335002 h 2493501"/>
                <a:gd name="connsiteX11" fmla="*/ 741849 w 2781228"/>
                <a:gd name="connsiteY11" fmla="*/ 2340009 h 2493501"/>
                <a:gd name="connsiteX12" fmla="*/ 742499 w 2781228"/>
                <a:gd name="connsiteY12" fmla="*/ 2346076 h 2493501"/>
                <a:gd name="connsiteX13" fmla="*/ 982560 w 2781228"/>
                <a:gd name="connsiteY13" fmla="*/ 2346076 h 2493501"/>
                <a:gd name="connsiteX14" fmla="*/ 982560 w 2781228"/>
                <a:gd name="connsiteY14" fmla="*/ 2335002 h 2493501"/>
                <a:gd name="connsiteX15" fmla="*/ 1237137 w 2781228"/>
                <a:gd name="connsiteY15" fmla="*/ 2335002 h 2493501"/>
                <a:gd name="connsiteX16" fmla="*/ 1237137 w 2781228"/>
                <a:gd name="connsiteY16" fmla="*/ 2346726 h 2493501"/>
                <a:gd name="connsiteX17" fmla="*/ 1466581 w 2781228"/>
                <a:gd name="connsiteY17" fmla="*/ 2346726 h 2493501"/>
                <a:gd name="connsiteX18" fmla="*/ 1466581 w 2781228"/>
                <a:gd name="connsiteY18" fmla="*/ 2335002 h 2493501"/>
                <a:gd name="connsiteX19" fmla="*/ 1780745 w 2781228"/>
                <a:gd name="connsiteY19" fmla="*/ 2335002 h 2493501"/>
                <a:gd name="connsiteX20" fmla="*/ 1780740 w 2781228"/>
                <a:gd name="connsiteY20" fmla="*/ 2341526 h 2493501"/>
                <a:gd name="connsiteX21" fmla="*/ 1781391 w 2781228"/>
                <a:gd name="connsiteY21" fmla="*/ 2346509 h 2493501"/>
                <a:gd name="connsiteX22" fmla="*/ 1973136 w 2781228"/>
                <a:gd name="connsiteY22" fmla="*/ 2346509 h 2493501"/>
                <a:gd name="connsiteX23" fmla="*/ 1973136 w 2781228"/>
                <a:gd name="connsiteY23" fmla="*/ 2335002 h 2493501"/>
                <a:gd name="connsiteX24" fmla="*/ 2127615 w 2781228"/>
                <a:gd name="connsiteY24" fmla="*/ 2335002 h 2493501"/>
                <a:gd name="connsiteX25" fmla="*/ 2127615 w 2781228"/>
                <a:gd name="connsiteY25" fmla="*/ 2347376 h 2493501"/>
                <a:gd name="connsiteX26" fmla="*/ 2138882 w 2781228"/>
                <a:gd name="connsiteY26" fmla="*/ 2347376 h 2493501"/>
                <a:gd name="connsiteX27" fmla="*/ 2600371 w 2781228"/>
                <a:gd name="connsiteY27" fmla="*/ 2347159 h 2493501"/>
                <a:gd name="connsiteX28" fmla="*/ 2631570 w 2781228"/>
                <a:gd name="connsiteY28" fmla="*/ 2315527 h 2493501"/>
                <a:gd name="connsiteX29" fmla="*/ 2631787 w 2781228"/>
                <a:gd name="connsiteY29" fmla="*/ 2229945 h 2493501"/>
                <a:gd name="connsiteX30" fmla="*/ 2650203 w 2781228"/>
                <a:gd name="connsiteY30" fmla="*/ 2211096 h 2493501"/>
                <a:gd name="connsiteX31" fmla="*/ 2762867 w 2781228"/>
                <a:gd name="connsiteY31" fmla="*/ 2211096 h 2493501"/>
                <a:gd name="connsiteX32" fmla="*/ 2781066 w 2781228"/>
                <a:gd name="connsiteY32" fmla="*/ 2228862 h 2493501"/>
                <a:gd name="connsiteX33" fmla="*/ 2781066 w 2781228"/>
                <a:gd name="connsiteY33" fmla="*/ 2474773 h 2493501"/>
                <a:gd name="connsiteX34" fmla="*/ 2762000 w 2781228"/>
                <a:gd name="connsiteY34" fmla="*/ 2493405 h 2493501"/>
                <a:gd name="connsiteX35" fmla="*/ 2745751 w 2781228"/>
                <a:gd name="connsiteY35" fmla="*/ 2493405 h 2493501"/>
                <a:gd name="connsiteX36" fmla="*/ 35533 w 2781228"/>
                <a:gd name="connsiteY36" fmla="*/ 2493405 h 2493501"/>
                <a:gd name="connsiteX37" fmla="*/ 11700 w 2781228"/>
                <a:gd name="connsiteY37" fmla="*/ 2492756 h 2493501"/>
                <a:gd name="connsiteX38" fmla="*/ 1084 w 2781228"/>
                <a:gd name="connsiteY38" fmla="*/ 2481923 h 2493501"/>
                <a:gd name="connsiteX39" fmla="*/ 0 w 2781228"/>
                <a:gd name="connsiteY39" fmla="*/ 2463506 h 2493501"/>
                <a:gd name="connsiteX40" fmla="*/ 0 w 2781228"/>
                <a:gd name="connsiteY40" fmla="*/ 2240345 h 2493501"/>
                <a:gd name="connsiteX41" fmla="*/ 30116 w 2781228"/>
                <a:gd name="connsiteY41" fmla="*/ 2210662 h 2493501"/>
                <a:gd name="connsiteX42" fmla="*/ 556187 w 2781228"/>
                <a:gd name="connsiteY42" fmla="*/ 185109 h 2493501"/>
                <a:gd name="connsiteX43" fmla="*/ 716516 w 2781228"/>
                <a:gd name="connsiteY43" fmla="*/ 185109 h 2493501"/>
                <a:gd name="connsiteX44" fmla="*/ 757032 w 2781228"/>
                <a:gd name="connsiteY44" fmla="*/ 227142 h 2493501"/>
                <a:gd name="connsiteX45" fmla="*/ 757032 w 2781228"/>
                <a:gd name="connsiteY45" fmla="*/ 423220 h 2493501"/>
                <a:gd name="connsiteX46" fmla="*/ 737533 w 2781228"/>
                <a:gd name="connsiteY46" fmla="*/ 467852 h 2493501"/>
                <a:gd name="connsiteX47" fmla="*/ 576119 w 2781228"/>
                <a:gd name="connsiteY47" fmla="*/ 613883 h 2493501"/>
                <a:gd name="connsiteX48" fmla="*/ 516321 w 2781228"/>
                <a:gd name="connsiteY48" fmla="*/ 610633 h 2493501"/>
                <a:gd name="connsiteX49" fmla="*/ 510038 w 2781228"/>
                <a:gd name="connsiteY49" fmla="*/ 587016 h 2493501"/>
                <a:gd name="connsiteX50" fmla="*/ 515671 w 2781228"/>
                <a:gd name="connsiteY50" fmla="*/ 221292 h 2493501"/>
                <a:gd name="connsiteX51" fmla="*/ 556187 w 2781228"/>
                <a:gd name="connsiteY51" fmla="*/ 185109 h 2493501"/>
                <a:gd name="connsiteX52" fmla="*/ 1200583 w 2781228"/>
                <a:gd name="connsiteY52" fmla="*/ 84400 h 2493501"/>
                <a:gd name="connsiteX53" fmla="*/ 1231295 w 2781228"/>
                <a:gd name="connsiteY53" fmla="*/ 98862 h 2493501"/>
                <a:gd name="connsiteX54" fmla="*/ 1294127 w 2781228"/>
                <a:gd name="connsiteY54" fmla="*/ 161694 h 2493501"/>
                <a:gd name="connsiteX55" fmla="*/ 1293910 w 2781228"/>
                <a:gd name="connsiteY55" fmla="*/ 222359 h 2493501"/>
                <a:gd name="connsiteX56" fmla="*/ 248519 w 2781228"/>
                <a:gd name="connsiteY56" fmla="*/ 1247384 h 2493501"/>
                <a:gd name="connsiteX57" fmla="*/ 208653 w 2781228"/>
                <a:gd name="connsiteY57" fmla="*/ 1263417 h 2493501"/>
                <a:gd name="connsiteX58" fmla="*/ 56990 w 2781228"/>
                <a:gd name="connsiteY58" fmla="*/ 1263201 h 2493501"/>
                <a:gd name="connsiteX59" fmla="*/ 16041 w 2781228"/>
                <a:gd name="connsiteY59" fmla="*/ 1231568 h 2493501"/>
                <a:gd name="connsiteX60" fmla="*/ 27307 w 2781228"/>
                <a:gd name="connsiteY60" fmla="*/ 1199502 h 2493501"/>
                <a:gd name="connsiteX61" fmla="*/ 1169546 w 2781228"/>
                <a:gd name="connsiteY61" fmla="*/ 98862 h 2493501"/>
                <a:gd name="connsiteX62" fmla="*/ 1200583 w 2781228"/>
                <a:gd name="connsiteY62" fmla="*/ 84400 h 2493501"/>
                <a:gd name="connsiteX63" fmla="*/ 1274612 w 2781228"/>
                <a:gd name="connsiteY63" fmla="*/ 1381 h 2493501"/>
                <a:gd name="connsiteX64" fmla="*/ 1490190 w 2781228"/>
                <a:gd name="connsiteY64" fmla="*/ 68546 h 2493501"/>
                <a:gd name="connsiteX65" fmla="*/ 1514889 w 2781228"/>
                <a:gd name="connsiteY65" fmla="*/ 83062 h 2493501"/>
                <a:gd name="connsiteX66" fmla="*/ 2635895 w 2781228"/>
                <a:gd name="connsiteY66" fmla="*/ 1173736 h 2493501"/>
                <a:gd name="connsiteX67" fmla="*/ 2650628 w 2781228"/>
                <a:gd name="connsiteY67" fmla="*/ 1211435 h 2493501"/>
                <a:gd name="connsiteX68" fmla="*/ 2609029 w 2781228"/>
                <a:gd name="connsiteY68" fmla="*/ 1242634 h 2493501"/>
                <a:gd name="connsiteX69" fmla="*/ 2469282 w 2781228"/>
                <a:gd name="connsiteY69" fmla="*/ 1242634 h 2493501"/>
                <a:gd name="connsiteX70" fmla="*/ 2422050 w 2781228"/>
                <a:gd name="connsiteY70" fmla="*/ 1223568 h 2493501"/>
                <a:gd name="connsiteX71" fmla="*/ 1244062 w 2781228"/>
                <a:gd name="connsiteY71" fmla="*/ 65729 h 2493501"/>
                <a:gd name="connsiteX72" fmla="*/ 1239512 w 2781228"/>
                <a:gd name="connsiteY72" fmla="*/ 12647 h 2493501"/>
                <a:gd name="connsiteX73" fmla="*/ 1274612 w 2781228"/>
                <a:gd name="connsiteY73" fmla="*/ 1381 h 2493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781228" h="2493501">
                  <a:moveTo>
                    <a:pt x="30116" y="2210662"/>
                  </a:moveTo>
                  <a:cubicBezTo>
                    <a:pt x="64132" y="2210662"/>
                    <a:pt x="97931" y="2210662"/>
                    <a:pt x="131947" y="2210879"/>
                  </a:cubicBezTo>
                  <a:cubicBezTo>
                    <a:pt x="147547" y="2211096"/>
                    <a:pt x="149280" y="2212829"/>
                    <a:pt x="149713" y="2228428"/>
                  </a:cubicBezTo>
                  <a:cubicBezTo>
                    <a:pt x="150363" y="2259845"/>
                    <a:pt x="150363" y="2291260"/>
                    <a:pt x="150580" y="2322676"/>
                  </a:cubicBezTo>
                  <a:cubicBezTo>
                    <a:pt x="150797" y="2343259"/>
                    <a:pt x="153830" y="2346726"/>
                    <a:pt x="174413" y="2346942"/>
                  </a:cubicBezTo>
                  <a:cubicBezTo>
                    <a:pt x="209512" y="2347376"/>
                    <a:pt x="244394" y="2347159"/>
                    <a:pt x="279494" y="2347159"/>
                  </a:cubicBezTo>
                  <a:cubicBezTo>
                    <a:pt x="352508" y="2347159"/>
                    <a:pt x="425307" y="2347376"/>
                    <a:pt x="498321" y="2347376"/>
                  </a:cubicBezTo>
                  <a:cubicBezTo>
                    <a:pt x="503521" y="2346726"/>
                    <a:pt x="507638" y="2346726"/>
                    <a:pt x="513054" y="2346726"/>
                  </a:cubicBezTo>
                  <a:cubicBezTo>
                    <a:pt x="513271" y="2342176"/>
                    <a:pt x="513488" y="2339359"/>
                    <a:pt x="513488" y="2336326"/>
                  </a:cubicBezTo>
                  <a:lnTo>
                    <a:pt x="513486" y="2335002"/>
                  </a:lnTo>
                  <a:lnTo>
                    <a:pt x="741855" y="2335002"/>
                  </a:lnTo>
                  <a:lnTo>
                    <a:pt x="741849" y="2340009"/>
                  </a:lnTo>
                  <a:cubicBezTo>
                    <a:pt x="741849" y="2341742"/>
                    <a:pt x="742282" y="2343476"/>
                    <a:pt x="742499" y="2346076"/>
                  </a:cubicBezTo>
                  <a:cubicBezTo>
                    <a:pt x="822447" y="2346076"/>
                    <a:pt x="902179" y="2346076"/>
                    <a:pt x="982560" y="2346076"/>
                  </a:cubicBezTo>
                  <a:lnTo>
                    <a:pt x="982560" y="2335002"/>
                  </a:lnTo>
                  <a:lnTo>
                    <a:pt x="1237137" y="2335002"/>
                  </a:lnTo>
                  <a:lnTo>
                    <a:pt x="1237137" y="2346726"/>
                  </a:lnTo>
                  <a:cubicBezTo>
                    <a:pt x="1313619" y="2346726"/>
                    <a:pt x="1389667" y="2346726"/>
                    <a:pt x="1466581" y="2346726"/>
                  </a:cubicBezTo>
                  <a:lnTo>
                    <a:pt x="1466581" y="2335002"/>
                  </a:lnTo>
                  <a:lnTo>
                    <a:pt x="1780745" y="2335002"/>
                  </a:lnTo>
                  <a:lnTo>
                    <a:pt x="1780740" y="2341526"/>
                  </a:lnTo>
                  <a:cubicBezTo>
                    <a:pt x="1780740" y="2342826"/>
                    <a:pt x="1781174" y="2344343"/>
                    <a:pt x="1781391" y="2346509"/>
                  </a:cubicBezTo>
                  <a:cubicBezTo>
                    <a:pt x="1845306" y="2346509"/>
                    <a:pt x="1909004" y="2346509"/>
                    <a:pt x="1973136" y="2346509"/>
                  </a:cubicBezTo>
                  <a:lnTo>
                    <a:pt x="1973136" y="2335002"/>
                  </a:lnTo>
                  <a:lnTo>
                    <a:pt x="2127615" y="2335002"/>
                  </a:lnTo>
                  <a:lnTo>
                    <a:pt x="2127615" y="2347376"/>
                  </a:lnTo>
                  <a:cubicBezTo>
                    <a:pt x="2131299" y="2347376"/>
                    <a:pt x="2135199" y="2347376"/>
                    <a:pt x="2138882" y="2347376"/>
                  </a:cubicBezTo>
                  <a:cubicBezTo>
                    <a:pt x="2292712" y="2347376"/>
                    <a:pt x="2446541" y="2347159"/>
                    <a:pt x="2600371" y="2347159"/>
                  </a:cubicBezTo>
                  <a:cubicBezTo>
                    <a:pt x="2629403" y="2347159"/>
                    <a:pt x="2631353" y="2344776"/>
                    <a:pt x="2631570" y="2315527"/>
                  </a:cubicBezTo>
                  <a:cubicBezTo>
                    <a:pt x="2631570" y="2286927"/>
                    <a:pt x="2631570" y="2258544"/>
                    <a:pt x="2631787" y="2229945"/>
                  </a:cubicBezTo>
                  <a:cubicBezTo>
                    <a:pt x="2632003" y="2213262"/>
                    <a:pt x="2633737" y="2211312"/>
                    <a:pt x="2650203" y="2211096"/>
                  </a:cubicBezTo>
                  <a:cubicBezTo>
                    <a:pt x="2687685" y="2210879"/>
                    <a:pt x="2725384" y="2210879"/>
                    <a:pt x="2762867" y="2211096"/>
                  </a:cubicBezTo>
                  <a:cubicBezTo>
                    <a:pt x="2779117" y="2211312"/>
                    <a:pt x="2781066" y="2213046"/>
                    <a:pt x="2781066" y="2228862"/>
                  </a:cubicBezTo>
                  <a:cubicBezTo>
                    <a:pt x="2781283" y="2310760"/>
                    <a:pt x="2781283" y="2392658"/>
                    <a:pt x="2781066" y="2474773"/>
                  </a:cubicBezTo>
                  <a:cubicBezTo>
                    <a:pt x="2781066" y="2490806"/>
                    <a:pt x="2778250" y="2492972"/>
                    <a:pt x="2762000" y="2493405"/>
                  </a:cubicBezTo>
                  <a:cubicBezTo>
                    <a:pt x="2756584" y="2493622"/>
                    <a:pt x="2751167" y="2493405"/>
                    <a:pt x="2745751" y="2493405"/>
                  </a:cubicBezTo>
                  <a:cubicBezTo>
                    <a:pt x="1842273" y="2493405"/>
                    <a:pt x="938794" y="2493405"/>
                    <a:pt x="35533" y="2493405"/>
                  </a:cubicBezTo>
                  <a:cubicBezTo>
                    <a:pt x="27516" y="2493405"/>
                    <a:pt x="19717" y="2493189"/>
                    <a:pt x="11700" y="2492756"/>
                  </a:cubicBezTo>
                  <a:cubicBezTo>
                    <a:pt x="5200" y="2492322"/>
                    <a:pt x="1084" y="2489289"/>
                    <a:pt x="1084" y="2481923"/>
                  </a:cubicBezTo>
                  <a:cubicBezTo>
                    <a:pt x="1084" y="2475856"/>
                    <a:pt x="0" y="2469789"/>
                    <a:pt x="0" y="2463506"/>
                  </a:cubicBezTo>
                  <a:cubicBezTo>
                    <a:pt x="0" y="2389191"/>
                    <a:pt x="0" y="2314660"/>
                    <a:pt x="0" y="2240345"/>
                  </a:cubicBezTo>
                  <a:cubicBezTo>
                    <a:pt x="0" y="2210879"/>
                    <a:pt x="0" y="2210662"/>
                    <a:pt x="30116" y="2210662"/>
                  </a:cubicBezTo>
                  <a:close/>
                  <a:moveTo>
                    <a:pt x="556187" y="185109"/>
                  </a:moveTo>
                  <a:cubicBezTo>
                    <a:pt x="609702" y="184676"/>
                    <a:pt x="663001" y="184676"/>
                    <a:pt x="716516" y="185109"/>
                  </a:cubicBezTo>
                  <a:cubicBezTo>
                    <a:pt x="742083" y="185326"/>
                    <a:pt x="756816" y="200925"/>
                    <a:pt x="757032" y="227142"/>
                  </a:cubicBezTo>
                  <a:cubicBezTo>
                    <a:pt x="757249" y="260724"/>
                    <a:pt x="756816" y="391371"/>
                    <a:pt x="757032" y="423220"/>
                  </a:cubicBezTo>
                  <a:cubicBezTo>
                    <a:pt x="757249" y="441203"/>
                    <a:pt x="751399" y="455503"/>
                    <a:pt x="737533" y="467852"/>
                  </a:cubicBezTo>
                  <a:cubicBezTo>
                    <a:pt x="683367" y="516168"/>
                    <a:pt x="629852" y="565134"/>
                    <a:pt x="576119" y="613883"/>
                  </a:cubicBezTo>
                  <a:cubicBezTo>
                    <a:pt x="555970" y="632082"/>
                    <a:pt x="528671" y="630999"/>
                    <a:pt x="516321" y="610633"/>
                  </a:cubicBezTo>
                  <a:cubicBezTo>
                    <a:pt x="512204" y="603916"/>
                    <a:pt x="510038" y="595033"/>
                    <a:pt x="510038" y="587016"/>
                  </a:cubicBezTo>
                  <a:cubicBezTo>
                    <a:pt x="510688" y="506852"/>
                    <a:pt x="515021" y="226925"/>
                    <a:pt x="515671" y="221292"/>
                  </a:cubicBezTo>
                  <a:cubicBezTo>
                    <a:pt x="518921" y="197242"/>
                    <a:pt x="531921" y="185326"/>
                    <a:pt x="556187" y="185109"/>
                  </a:cubicBezTo>
                  <a:close/>
                  <a:moveTo>
                    <a:pt x="1200583" y="84400"/>
                  </a:moveTo>
                  <a:cubicBezTo>
                    <a:pt x="1211091" y="84400"/>
                    <a:pt x="1221545" y="89221"/>
                    <a:pt x="1231295" y="98862"/>
                  </a:cubicBezTo>
                  <a:cubicBezTo>
                    <a:pt x="1252311" y="119662"/>
                    <a:pt x="1273328" y="140678"/>
                    <a:pt x="1294127" y="161694"/>
                  </a:cubicBezTo>
                  <a:cubicBezTo>
                    <a:pt x="1313410" y="181194"/>
                    <a:pt x="1313410" y="203293"/>
                    <a:pt x="1293910" y="222359"/>
                  </a:cubicBezTo>
                  <a:cubicBezTo>
                    <a:pt x="1133581" y="379655"/>
                    <a:pt x="365949" y="1132121"/>
                    <a:pt x="248519" y="1247384"/>
                  </a:cubicBezTo>
                  <a:cubicBezTo>
                    <a:pt x="237252" y="1258434"/>
                    <a:pt x="224036" y="1263417"/>
                    <a:pt x="208653" y="1263417"/>
                  </a:cubicBezTo>
                  <a:cubicBezTo>
                    <a:pt x="183737" y="1263201"/>
                    <a:pt x="82556" y="1263417"/>
                    <a:pt x="56990" y="1263201"/>
                  </a:cubicBezTo>
                  <a:cubicBezTo>
                    <a:pt x="33157" y="1262984"/>
                    <a:pt x="20157" y="1253018"/>
                    <a:pt x="16041" y="1231568"/>
                  </a:cubicBezTo>
                  <a:cubicBezTo>
                    <a:pt x="13657" y="1219002"/>
                    <a:pt x="18207" y="1208169"/>
                    <a:pt x="27307" y="1199502"/>
                  </a:cubicBezTo>
                  <a:cubicBezTo>
                    <a:pt x="157304" y="1074272"/>
                    <a:pt x="1082882" y="182277"/>
                    <a:pt x="1169546" y="98862"/>
                  </a:cubicBezTo>
                  <a:cubicBezTo>
                    <a:pt x="1179513" y="89221"/>
                    <a:pt x="1190075" y="84400"/>
                    <a:pt x="1200583" y="84400"/>
                  </a:cubicBezTo>
                  <a:close/>
                  <a:moveTo>
                    <a:pt x="1274612" y="1381"/>
                  </a:moveTo>
                  <a:cubicBezTo>
                    <a:pt x="1320327" y="14814"/>
                    <a:pt x="1464190" y="59446"/>
                    <a:pt x="1490190" y="68546"/>
                  </a:cubicBezTo>
                  <a:cubicBezTo>
                    <a:pt x="1499073" y="71579"/>
                    <a:pt x="1508172" y="76562"/>
                    <a:pt x="1514889" y="83062"/>
                  </a:cubicBezTo>
                  <a:cubicBezTo>
                    <a:pt x="1573604" y="139611"/>
                    <a:pt x="2598412" y="1137337"/>
                    <a:pt x="2635895" y="1173736"/>
                  </a:cubicBezTo>
                  <a:cubicBezTo>
                    <a:pt x="2646511" y="1184136"/>
                    <a:pt x="2653228" y="1196052"/>
                    <a:pt x="2650628" y="1211435"/>
                  </a:cubicBezTo>
                  <a:cubicBezTo>
                    <a:pt x="2646945" y="1232018"/>
                    <a:pt x="2633078" y="1242418"/>
                    <a:pt x="2609029" y="1242634"/>
                  </a:cubicBezTo>
                  <a:cubicBezTo>
                    <a:pt x="2584546" y="1242634"/>
                    <a:pt x="2491382" y="1242201"/>
                    <a:pt x="2469282" y="1242634"/>
                  </a:cubicBezTo>
                  <a:cubicBezTo>
                    <a:pt x="2450650" y="1242851"/>
                    <a:pt x="2435700" y="1237001"/>
                    <a:pt x="2422050" y="1223568"/>
                  </a:cubicBezTo>
                  <a:cubicBezTo>
                    <a:pt x="2316319" y="1118921"/>
                    <a:pt x="1302994" y="124011"/>
                    <a:pt x="1244062" y="65729"/>
                  </a:cubicBezTo>
                  <a:cubicBezTo>
                    <a:pt x="1227379" y="49263"/>
                    <a:pt x="1225645" y="28464"/>
                    <a:pt x="1239512" y="12647"/>
                  </a:cubicBezTo>
                  <a:cubicBezTo>
                    <a:pt x="1248829" y="2031"/>
                    <a:pt x="1261178" y="-2519"/>
                    <a:pt x="1274612" y="1381"/>
                  </a:cubicBezTo>
                  <a:close/>
                </a:path>
              </a:pathLst>
            </a:custGeom>
            <a:solidFill>
              <a:schemeClr val="accent1"/>
            </a:solidFill>
            <a:ln w="60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47320D54-FF87-4556-9DEE-744852BD5AED}"/>
              </a:ext>
            </a:extLst>
          </p:cNvPr>
          <p:cNvSpPr/>
          <p:nvPr/>
        </p:nvSpPr>
        <p:spPr>
          <a:xfrm flipH="1">
            <a:off x="5795186" y="5351620"/>
            <a:ext cx="2249231" cy="763537"/>
          </a:xfrm>
          <a:custGeom>
            <a:avLst/>
            <a:gdLst>
              <a:gd name="connsiteX0" fmla="*/ 1079499 w 2036992"/>
              <a:gd name="connsiteY0" fmla="*/ 533143 h 690412"/>
              <a:gd name="connsiteX1" fmla="*/ 954941 w 2036992"/>
              <a:gd name="connsiteY1" fmla="*/ 533143 h 690412"/>
              <a:gd name="connsiteX2" fmla="*/ 954941 w 2036992"/>
              <a:gd name="connsiteY2" fmla="*/ 657700 h 690412"/>
              <a:gd name="connsiteX3" fmla="*/ 1079499 w 2036992"/>
              <a:gd name="connsiteY3" fmla="*/ 657700 h 690412"/>
              <a:gd name="connsiteX4" fmla="*/ 1221670 w 2036992"/>
              <a:gd name="connsiteY4" fmla="*/ 533143 h 690412"/>
              <a:gd name="connsiteX5" fmla="*/ 1097112 w 2036992"/>
              <a:gd name="connsiteY5" fmla="*/ 533143 h 690412"/>
              <a:gd name="connsiteX6" fmla="*/ 1097112 w 2036992"/>
              <a:gd name="connsiteY6" fmla="*/ 657700 h 690412"/>
              <a:gd name="connsiteX7" fmla="*/ 1221670 w 2036992"/>
              <a:gd name="connsiteY7" fmla="*/ 657700 h 690412"/>
              <a:gd name="connsiteX8" fmla="*/ 1079499 w 2036992"/>
              <a:gd name="connsiteY8" fmla="*/ 384366 h 690412"/>
              <a:gd name="connsiteX9" fmla="*/ 954941 w 2036992"/>
              <a:gd name="connsiteY9" fmla="*/ 384366 h 690412"/>
              <a:gd name="connsiteX10" fmla="*/ 954941 w 2036992"/>
              <a:gd name="connsiteY10" fmla="*/ 508923 h 690412"/>
              <a:gd name="connsiteX11" fmla="*/ 1079499 w 2036992"/>
              <a:gd name="connsiteY11" fmla="*/ 508923 h 690412"/>
              <a:gd name="connsiteX12" fmla="*/ 1221670 w 2036992"/>
              <a:gd name="connsiteY12" fmla="*/ 384366 h 690412"/>
              <a:gd name="connsiteX13" fmla="*/ 1097112 w 2036992"/>
              <a:gd name="connsiteY13" fmla="*/ 384366 h 690412"/>
              <a:gd name="connsiteX14" fmla="*/ 1097112 w 2036992"/>
              <a:gd name="connsiteY14" fmla="*/ 508923 h 690412"/>
              <a:gd name="connsiteX15" fmla="*/ 1221670 w 2036992"/>
              <a:gd name="connsiteY15" fmla="*/ 508923 h 690412"/>
              <a:gd name="connsiteX16" fmla="*/ 1426032 w 2036992"/>
              <a:gd name="connsiteY16" fmla="*/ 153074 h 690412"/>
              <a:gd name="connsiteX17" fmla="*/ 1700842 w 2036992"/>
              <a:gd name="connsiteY17" fmla="*/ 377058 h 690412"/>
              <a:gd name="connsiteX18" fmla="*/ 1634751 w 2036992"/>
              <a:gd name="connsiteY18" fmla="*/ 379368 h 690412"/>
              <a:gd name="connsiteX19" fmla="*/ 1586252 w 2036992"/>
              <a:gd name="connsiteY19" fmla="*/ 425522 h 690412"/>
              <a:gd name="connsiteX20" fmla="*/ 1342825 w 2036992"/>
              <a:gd name="connsiteY20" fmla="*/ 216444 h 690412"/>
              <a:gd name="connsiteX21" fmla="*/ 1090822 w 2036992"/>
              <a:gd name="connsiteY21" fmla="*/ 0 h 690412"/>
              <a:gd name="connsiteX22" fmla="*/ 834158 w 2036992"/>
              <a:gd name="connsiteY22" fmla="*/ 7549 h 690412"/>
              <a:gd name="connsiteX23" fmla="*/ 0 w 2036992"/>
              <a:gd name="connsiteY23" fmla="*/ 675629 h 690412"/>
              <a:gd name="connsiteX24" fmla="*/ 252889 w 2036992"/>
              <a:gd name="connsiteY24" fmla="*/ 679403 h 690412"/>
              <a:gd name="connsiteX25" fmla="*/ 1094597 w 2036992"/>
              <a:gd name="connsiteY25" fmla="*/ 45293 h 690412"/>
              <a:gd name="connsiteX26" fmla="*/ 1577055 w 2036992"/>
              <a:gd name="connsiteY26" fmla="*/ 434274 h 690412"/>
              <a:gd name="connsiteX27" fmla="*/ 1309741 w 2036992"/>
              <a:gd name="connsiteY27" fmla="*/ 688665 h 690412"/>
              <a:gd name="connsiteX28" fmla="*/ 1408273 w 2036992"/>
              <a:gd name="connsiteY28" fmla="*/ 690412 h 690412"/>
              <a:gd name="connsiteX29" fmla="*/ 1638798 w 2036992"/>
              <a:gd name="connsiteY29" fmla="*/ 484055 h 690412"/>
              <a:gd name="connsiteX30" fmla="*/ 1698512 w 2036992"/>
              <a:gd name="connsiteY30" fmla="*/ 532199 h 690412"/>
              <a:gd name="connsiteX31" fmla="*/ 1706061 w 2036992"/>
              <a:gd name="connsiteY31" fmla="*/ 528425 h 690412"/>
              <a:gd name="connsiteX32" fmla="*/ 1646439 w 2036992"/>
              <a:gd name="connsiteY32" fmla="*/ 477215 h 690412"/>
              <a:gd name="connsiteX33" fmla="*/ 1736225 w 2036992"/>
              <a:gd name="connsiteY33" fmla="*/ 396842 h 690412"/>
              <a:gd name="connsiteX34" fmla="*/ 2036992 w 2036992"/>
              <a:gd name="connsiteY34" fmla="*/ 689498 h 690412"/>
              <a:gd name="connsiteX35" fmla="*/ 2029318 w 2036992"/>
              <a:gd name="connsiteY35" fmla="*/ 677134 h 690412"/>
              <a:gd name="connsiteX36" fmla="*/ 1734754 w 2036992"/>
              <a:gd name="connsiteY36" fmla="*/ 375873 h 690412"/>
              <a:gd name="connsiteX37" fmla="*/ 1705786 w 2036992"/>
              <a:gd name="connsiteY37" fmla="*/ 376885 h 690412"/>
              <a:gd name="connsiteX38" fmla="*/ 1706061 w 2036992"/>
              <a:gd name="connsiteY38" fmla="*/ 376746 h 690412"/>
              <a:gd name="connsiteX39" fmla="*/ 1424304 w 2036992"/>
              <a:gd name="connsiteY39" fmla="*/ 132105 h 690412"/>
              <a:gd name="connsiteX40" fmla="*/ 1306761 w 2036992"/>
              <a:gd name="connsiteY40" fmla="*/ 135600 h 690412"/>
              <a:gd name="connsiteX41" fmla="*/ 1276873 w 2036992"/>
              <a:gd name="connsiteY41" fmla="*/ 159798 h 690412"/>
              <a:gd name="connsiteX0" fmla="*/ 1079499 w 2036992"/>
              <a:gd name="connsiteY0" fmla="*/ 534220 h 691489"/>
              <a:gd name="connsiteX1" fmla="*/ 954941 w 2036992"/>
              <a:gd name="connsiteY1" fmla="*/ 534220 h 691489"/>
              <a:gd name="connsiteX2" fmla="*/ 954941 w 2036992"/>
              <a:gd name="connsiteY2" fmla="*/ 658777 h 691489"/>
              <a:gd name="connsiteX3" fmla="*/ 1079499 w 2036992"/>
              <a:gd name="connsiteY3" fmla="*/ 658777 h 691489"/>
              <a:gd name="connsiteX4" fmla="*/ 1079499 w 2036992"/>
              <a:gd name="connsiteY4" fmla="*/ 534220 h 691489"/>
              <a:gd name="connsiteX5" fmla="*/ 1221670 w 2036992"/>
              <a:gd name="connsiteY5" fmla="*/ 534220 h 691489"/>
              <a:gd name="connsiteX6" fmla="*/ 1097112 w 2036992"/>
              <a:gd name="connsiteY6" fmla="*/ 534220 h 691489"/>
              <a:gd name="connsiteX7" fmla="*/ 1097112 w 2036992"/>
              <a:gd name="connsiteY7" fmla="*/ 658777 h 691489"/>
              <a:gd name="connsiteX8" fmla="*/ 1221670 w 2036992"/>
              <a:gd name="connsiteY8" fmla="*/ 658777 h 691489"/>
              <a:gd name="connsiteX9" fmla="*/ 1221670 w 2036992"/>
              <a:gd name="connsiteY9" fmla="*/ 534220 h 691489"/>
              <a:gd name="connsiteX10" fmla="*/ 1079499 w 2036992"/>
              <a:gd name="connsiteY10" fmla="*/ 385443 h 691489"/>
              <a:gd name="connsiteX11" fmla="*/ 954941 w 2036992"/>
              <a:gd name="connsiteY11" fmla="*/ 385443 h 691489"/>
              <a:gd name="connsiteX12" fmla="*/ 954941 w 2036992"/>
              <a:gd name="connsiteY12" fmla="*/ 510000 h 691489"/>
              <a:gd name="connsiteX13" fmla="*/ 1079499 w 2036992"/>
              <a:gd name="connsiteY13" fmla="*/ 510000 h 691489"/>
              <a:gd name="connsiteX14" fmla="*/ 1079499 w 2036992"/>
              <a:gd name="connsiteY14" fmla="*/ 385443 h 691489"/>
              <a:gd name="connsiteX15" fmla="*/ 1221670 w 2036992"/>
              <a:gd name="connsiteY15" fmla="*/ 385443 h 691489"/>
              <a:gd name="connsiteX16" fmla="*/ 1097112 w 2036992"/>
              <a:gd name="connsiteY16" fmla="*/ 385443 h 691489"/>
              <a:gd name="connsiteX17" fmla="*/ 1097112 w 2036992"/>
              <a:gd name="connsiteY17" fmla="*/ 510000 h 691489"/>
              <a:gd name="connsiteX18" fmla="*/ 1221670 w 2036992"/>
              <a:gd name="connsiteY18" fmla="*/ 510000 h 691489"/>
              <a:gd name="connsiteX19" fmla="*/ 1221670 w 2036992"/>
              <a:gd name="connsiteY19" fmla="*/ 385443 h 691489"/>
              <a:gd name="connsiteX20" fmla="*/ 1426032 w 2036992"/>
              <a:gd name="connsiteY20" fmla="*/ 154151 h 691489"/>
              <a:gd name="connsiteX21" fmla="*/ 1700842 w 2036992"/>
              <a:gd name="connsiteY21" fmla="*/ 378135 h 691489"/>
              <a:gd name="connsiteX22" fmla="*/ 1634751 w 2036992"/>
              <a:gd name="connsiteY22" fmla="*/ 380445 h 691489"/>
              <a:gd name="connsiteX23" fmla="*/ 1586252 w 2036992"/>
              <a:gd name="connsiteY23" fmla="*/ 426599 h 691489"/>
              <a:gd name="connsiteX24" fmla="*/ 1342825 w 2036992"/>
              <a:gd name="connsiteY24" fmla="*/ 217521 h 691489"/>
              <a:gd name="connsiteX25" fmla="*/ 1426032 w 2036992"/>
              <a:gd name="connsiteY25" fmla="*/ 154151 h 691489"/>
              <a:gd name="connsiteX26" fmla="*/ 1090822 w 2036992"/>
              <a:gd name="connsiteY26" fmla="*/ 1077 h 691489"/>
              <a:gd name="connsiteX27" fmla="*/ 834158 w 2036992"/>
              <a:gd name="connsiteY27" fmla="*/ 0 h 691489"/>
              <a:gd name="connsiteX28" fmla="*/ 0 w 2036992"/>
              <a:gd name="connsiteY28" fmla="*/ 676706 h 691489"/>
              <a:gd name="connsiteX29" fmla="*/ 252889 w 2036992"/>
              <a:gd name="connsiteY29" fmla="*/ 680480 h 691489"/>
              <a:gd name="connsiteX30" fmla="*/ 1094597 w 2036992"/>
              <a:gd name="connsiteY30" fmla="*/ 46370 h 691489"/>
              <a:gd name="connsiteX31" fmla="*/ 1577055 w 2036992"/>
              <a:gd name="connsiteY31" fmla="*/ 435351 h 691489"/>
              <a:gd name="connsiteX32" fmla="*/ 1309741 w 2036992"/>
              <a:gd name="connsiteY32" fmla="*/ 689742 h 691489"/>
              <a:gd name="connsiteX33" fmla="*/ 1408273 w 2036992"/>
              <a:gd name="connsiteY33" fmla="*/ 691489 h 691489"/>
              <a:gd name="connsiteX34" fmla="*/ 1638798 w 2036992"/>
              <a:gd name="connsiteY34" fmla="*/ 485132 h 691489"/>
              <a:gd name="connsiteX35" fmla="*/ 1698512 w 2036992"/>
              <a:gd name="connsiteY35" fmla="*/ 533276 h 691489"/>
              <a:gd name="connsiteX36" fmla="*/ 1706061 w 2036992"/>
              <a:gd name="connsiteY36" fmla="*/ 529502 h 691489"/>
              <a:gd name="connsiteX37" fmla="*/ 1646439 w 2036992"/>
              <a:gd name="connsiteY37" fmla="*/ 478292 h 691489"/>
              <a:gd name="connsiteX38" fmla="*/ 1736225 w 2036992"/>
              <a:gd name="connsiteY38" fmla="*/ 397919 h 691489"/>
              <a:gd name="connsiteX39" fmla="*/ 2036992 w 2036992"/>
              <a:gd name="connsiteY39" fmla="*/ 690575 h 691489"/>
              <a:gd name="connsiteX40" fmla="*/ 2029318 w 2036992"/>
              <a:gd name="connsiteY40" fmla="*/ 678211 h 691489"/>
              <a:gd name="connsiteX41" fmla="*/ 1734754 w 2036992"/>
              <a:gd name="connsiteY41" fmla="*/ 376950 h 691489"/>
              <a:gd name="connsiteX42" fmla="*/ 1705786 w 2036992"/>
              <a:gd name="connsiteY42" fmla="*/ 377962 h 691489"/>
              <a:gd name="connsiteX43" fmla="*/ 1706061 w 2036992"/>
              <a:gd name="connsiteY43" fmla="*/ 377823 h 691489"/>
              <a:gd name="connsiteX44" fmla="*/ 1424304 w 2036992"/>
              <a:gd name="connsiteY44" fmla="*/ 133182 h 691489"/>
              <a:gd name="connsiteX45" fmla="*/ 1306761 w 2036992"/>
              <a:gd name="connsiteY45" fmla="*/ 136677 h 691489"/>
              <a:gd name="connsiteX46" fmla="*/ 1276873 w 2036992"/>
              <a:gd name="connsiteY46" fmla="*/ 160875 h 691489"/>
              <a:gd name="connsiteX47" fmla="*/ 1090822 w 2036992"/>
              <a:gd name="connsiteY47" fmla="*/ 1077 h 69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036992" h="691489">
                <a:moveTo>
                  <a:pt x="1079499" y="534220"/>
                </a:moveTo>
                <a:lnTo>
                  <a:pt x="954941" y="534220"/>
                </a:lnTo>
                <a:lnTo>
                  <a:pt x="954941" y="658777"/>
                </a:lnTo>
                <a:lnTo>
                  <a:pt x="1079499" y="658777"/>
                </a:lnTo>
                <a:lnTo>
                  <a:pt x="1079499" y="534220"/>
                </a:lnTo>
                <a:close/>
                <a:moveTo>
                  <a:pt x="1221670" y="534220"/>
                </a:moveTo>
                <a:lnTo>
                  <a:pt x="1097112" y="534220"/>
                </a:lnTo>
                <a:lnTo>
                  <a:pt x="1097112" y="658777"/>
                </a:lnTo>
                <a:lnTo>
                  <a:pt x="1221670" y="658777"/>
                </a:lnTo>
                <a:lnTo>
                  <a:pt x="1221670" y="534220"/>
                </a:lnTo>
                <a:close/>
                <a:moveTo>
                  <a:pt x="1079499" y="385443"/>
                </a:moveTo>
                <a:lnTo>
                  <a:pt x="954941" y="385443"/>
                </a:lnTo>
                <a:lnTo>
                  <a:pt x="954941" y="510000"/>
                </a:lnTo>
                <a:lnTo>
                  <a:pt x="1079499" y="510000"/>
                </a:lnTo>
                <a:lnTo>
                  <a:pt x="1079499" y="385443"/>
                </a:lnTo>
                <a:close/>
                <a:moveTo>
                  <a:pt x="1221670" y="385443"/>
                </a:moveTo>
                <a:lnTo>
                  <a:pt x="1097112" y="385443"/>
                </a:lnTo>
                <a:lnTo>
                  <a:pt x="1097112" y="510000"/>
                </a:lnTo>
                <a:lnTo>
                  <a:pt x="1221670" y="510000"/>
                </a:lnTo>
                <a:lnTo>
                  <a:pt x="1221670" y="385443"/>
                </a:lnTo>
                <a:close/>
                <a:moveTo>
                  <a:pt x="1426032" y="154151"/>
                </a:moveTo>
                <a:lnTo>
                  <a:pt x="1700842" y="378135"/>
                </a:lnTo>
                <a:lnTo>
                  <a:pt x="1634751" y="380445"/>
                </a:lnTo>
                <a:lnTo>
                  <a:pt x="1586252" y="426599"/>
                </a:lnTo>
                <a:lnTo>
                  <a:pt x="1342825" y="217521"/>
                </a:lnTo>
                <a:lnTo>
                  <a:pt x="1426032" y="154151"/>
                </a:lnTo>
                <a:close/>
                <a:moveTo>
                  <a:pt x="1090822" y="1077"/>
                </a:moveTo>
                <a:lnTo>
                  <a:pt x="834158" y="0"/>
                </a:lnTo>
                <a:lnTo>
                  <a:pt x="0" y="676706"/>
                </a:lnTo>
                <a:lnTo>
                  <a:pt x="252889" y="680480"/>
                </a:lnTo>
                <a:lnTo>
                  <a:pt x="1094597" y="46370"/>
                </a:lnTo>
                <a:lnTo>
                  <a:pt x="1577055" y="435351"/>
                </a:lnTo>
                <a:lnTo>
                  <a:pt x="1309741" y="689742"/>
                </a:lnTo>
                <a:lnTo>
                  <a:pt x="1408273" y="691489"/>
                </a:lnTo>
                <a:lnTo>
                  <a:pt x="1638798" y="485132"/>
                </a:lnTo>
                <a:lnTo>
                  <a:pt x="1698512" y="533276"/>
                </a:lnTo>
                <a:lnTo>
                  <a:pt x="1706061" y="529502"/>
                </a:lnTo>
                <a:lnTo>
                  <a:pt x="1646439" y="478292"/>
                </a:lnTo>
                <a:lnTo>
                  <a:pt x="1736225" y="397919"/>
                </a:lnTo>
                <a:lnTo>
                  <a:pt x="2036992" y="690575"/>
                </a:lnTo>
                <a:lnTo>
                  <a:pt x="2029318" y="678211"/>
                </a:lnTo>
                <a:lnTo>
                  <a:pt x="1734754" y="376950"/>
                </a:lnTo>
                <a:lnTo>
                  <a:pt x="1705786" y="377962"/>
                </a:lnTo>
                <a:lnTo>
                  <a:pt x="1706061" y="377823"/>
                </a:lnTo>
                <a:lnTo>
                  <a:pt x="1424304" y="133182"/>
                </a:lnTo>
                <a:lnTo>
                  <a:pt x="1306761" y="136677"/>
                </a:lnTo>
                <a:lnTo>
                  <a:pt x="1276873" y="160875"/>
                </a:lnTo>
                <a:lnTo>
                  <a:pt x="1090822" y="107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1EF367-271F-4114-A288-010DBB51F9A6}"/>
              </a:ext>
            </a:extLst>
          </p:cNvPr>
          <p:cNvGrpSpPr/>
          <p:nvPr/>
        </p:nvGrpSpPr>
        <p:grpSpPr>
          <a:xfrm>
            <a:off x="575535" y="2363699"/>
            <a:ext cx="5600954" cy="3077345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D291D31-4E3D-445B-A875-C76D26A711E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56A8223-C0DD-4E5E-820C-6E828C2361C8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238971E-EBFF-4CA9-B5EE-8490FFF11D1C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36EEEE4-D645-4BE8-A68F-95C1C2913DBA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68DD473-B64D-4210-96C6-B1A39C39F4A9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5E987F-9DAE-4D1F-9E71-15ED53706441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279E1F2-2E79-4712-BFF3-6AA4CE58F34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E3291D46-8616-466B-B23A-6CFE0E7E5B5F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9AA5F07-42FC-44AE-9A64-4FC4A53DD651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294FF1C-B348-4FC4-B545-8E61BC70F33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66F4A37-079A-4B91-BC3F-BEE4A64989A9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CD90886-1C09-4AEC-8D41-8CBFFEA02634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83DAFA-E5E8-4E17-A42C-E88E5318F52C}"/>
              </a:ext>
            </a:extLst>
          </p:cNvPr>
          <p:cNvGrpSpPr/>
          <p:nvPr/>
        </p:nvGrpSpPr>
        <p:grpSpPr>
          <a:xfrm>
            <a:off x="7555896" y="2360282"/>
            <a:ext cx="3798650" cy="2992952"/>
            <a:chOff x="2862987" y="1731312"/>
            <a:chExt cx="3418025" cy="269305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CA9E029-8B47-48F4-94F7-AB1E4D3BB6F2}"/>
                </a:ext>
              </a:extLst>
            </p:cNvPr>
            <p:cNvGrpSpPr/>
            <p:nvPr/>
          </p:nvGrpSpPr>
          <p:grpSpPr>
            <a:xfrm>
              <a:off x="4863456" y="1894632"/>
              <a:ext cx="1417556" cy="2448506"/>
              <a:chOff x="4863456" y="1894632"/>
              <a:chExt cx="1417556" cy="2448506"/>
            </a:xfrm>
          </p:grpSpPr>
          <p:sp>
            <p:nvSpPr>
              <p:cNvPr id="32" name="Rounded Rectangle 21">
                <a:extLst>
                  <a:ext uri="{FF2B5EF4-FFF2-40B4-BE49-F238E27FC236}">
                    <a16:creationId xmlns:a16="http://schemas.microsoft.com/office/drawing/2014/main" id="{74F2FE22-0DAF-4B11-A129-1ABFC1DDF86F}"/>
                  </a:ext>
                </a:extLst>
              </p:cNvPr>
              <p:cNvSpPr/>
              <p:nvPr userDrawn="1"/>
            </p:nvSpPr>
            <p:spPr>
              <a:xfrm>
                <a:off x="4863456" y="1894632"/>
                <a:ext cx="1417556" cy="244850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A8EC219-F7FA-45F8-B66B-14E165B3F172}"/>
                  </a:ext>
                </a:extLst>
              </p:cNvPr>
              <p:cNvSpPr/>
              <p:nvPr userDrawn="1"/>
            </p:nvSpPr>
            <p:spPr>
              <a:xfrm>
                <a:off x="5479028" y="2000031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BAA2BAF-7985-418B-93BB-78EFC3AE2FD6}"/>
                  </a:ext>
                </a:extLst>
              </p:cNvPr>
              <p:cNvGrpSpPr/>
              <p:nvPr userDrawn="1"/>
            </p:nvGrpSpPr>
            <p:grpSpPr>
              <a:xfrm>
                <a:off x="5503568" y="4128564"/>
                <a:ext cx="137331" cy="151064"/>
                <a:chOff x="2453209" y="5151638"/>
                <a:chExt cx="191820" cy="211002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2B164EB-E1DA-4452-8C47-C191F40F1175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37" name="Rounded Rectangle 35">
                  <a:extLst>
                    <a:ext uri="{FF2B5EF4-FFF2-40B4-BE49-F238E27FC236}">
                      <a16:creationId xmlns:a16="http://schemas.microsoft.com/office/drawing/2014/main" id="{39D8E048-B8AC-47A8-A5CD-12F4EEDB5A2E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08C352B-3894-4583-A3AC-2FC4F283DA2B}"/>
                  </a:ext>
                </a:extLst>
              </p:cNvPr>
              <p:cNvSpPr/>
              <p:nvPr/>
            </p:nvSpPr>
            <p:spPr>
              <a:xfrm>
                <a:off x="5361788" y="2104137"/>
                <a:ext cx="839496" cy="19677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32D7E7-07AE-4D49-9AB5-3C17ACB2B114}"/>
                </a:ext>
              </a:extLst>
            </p:cNvPr>
            <p:cNvGrpSpPr/>
            <p:nvPr/>
          </p:nvGrpSpPr>
          <p:grpSpPr>
            <a:xfrm>
              <a:off x="2862987" y="1894632"/>
              <a:ext cx="1417556" cy="2448506"/>
              <a:chOff x="2862987" y="1894632"/>
              <a:chExt cx="1417556" cy="2448506"/>
            </a:xfrm>
          </p:grpSpPr>
          <p:sp>
            <p:nvSpPr>
              <p:cNvPr id="26" name="Rounded Rectangle 24">
                <a:extLst>
                  <a:ext uri="{FF2B5EF4-FFF2-40B4-BE49-F238E27FC236}">
                    <a16:creationId xmlns:a16="http://schemas.microsoft.com/office/drawing/2014/main" id="{DA96B977-EA0C-4460-ACA2-A42ECC267718}"/>
                  </a:ext>
                </a:extLst>
              </p:cNvPr>
              <p:cNvSpPr/>
              <p:nvPr userDrawn="1"/>
            </p:nvSpPr>
            <p:spPr>
              <a:xfrm>
                <a:off x="2862987" y="1894632"/>
                <a:ext cx="1417556" cy="244850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0D4BC72-4ED7-4310-8BDF-05093417B4EF}"/>
                  </a:ext>
                </a:extLst>
              </p:cNvPr>
              <p:cNvSpPr/>
              <p:nvPr userDrawn="1"/>
            </p:nvSpPr>
            <p:spPr>
              <a:xfrm>
                <a:off x="3478559" y="2015923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C91A6DA9-FA4B-4649-8996-E4A0BADCC8A8}"/>
                  </a:ext>
                </a:extLst>
              </p:cNvPr>
              <p:cNvGrpSpPr/>
              <p:nvPr userDrawn="1"/>
            </p:nvGrpSpPr>
            <p:grpSpPr>
              <a:xfrm>
                <a:off x="3503099" y="4128565"/>
                <a:ext cx="137331" cy="151064"/>
                <a:chOff x="2453209" y="5151638"/>
                <a:chExt cx="191820" cy="211002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39647197-B250-4EC4-85BF-8E6974939682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31" name="Rounded Rectangle 33">
                  <a:extLst>
                    <a:ext uri="{FF2B5EF4-FFF2-40B4-BE49-F238E27FC236}">
                      <a16:creationId xmlns:a16="http://schemas.microsoft.com/office/drawing/2014/main" id="{200F2D4E-FB85-4064-9601-70961FDDEEA2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70C1568-4390-467D-B72B-F8474EA4CA27}"/>
                  </a:ext>
                </a:extLst>
              </p:cNvPr>
              <p:cNvSpPr/>
              <p:nvPr/>
            </p:nvSpPr>
            <p:spPr>
              <a:xfrm>
                <a:off x="2958987" y="2104137"/>
                <a:ext cx="839496" cy="196777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66DA822-E69D-46B2-91E6-A5137C1742B9}"/>
                </a:ext>
              </a:extLst>
            </p:cNvPr>
            <p:cNvGrpSpPr/>
            <p:nvPr/>
          </p:nvGrpSpPr>
          <p:grpSpPr>
            <a:xfrm>
              <a:off x="3789598" y="1731312"/>
              <a:ext cx="1559139" cy="2693058"/>
              <a:chOff x="3789598" y="1731312"/>
              <a:chExt cx="1559139" cy="2693058"/>
            </a:xfrm>
          </p:grpSpPr>
          <p:sp>
            <p:nvSpPr>
              <p:cNvPr id="20" name="Rounded Rectangle 27">
                <a:extLst>
                  <a:ext uri="{FF2B5EF4-FFF2-40B4-BE49-F238E27FC236}">
                    <a16:creationId xmlns:a16="http://schemas.microsoft.com/office/drawing/2014/main" id="{A0FCC8C2-2DEC-4268-82ED-55150F507D5D}"/>
                  </a:ext>
                </a:extLst>
              </p:cNvPr>
              <p:cNvSpPr/>
              <p:nvPr userDrawn="1"/>
            </p:nvSpPr>
            <p:spPr>
              <a:xfrm>
                <a:off x="3789598" y="1731312"/>
                <a:ext cx="1559139" cy="2693058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D0C98BD-2072-4F44-8676-C96B487BB81D}"/>
                  </a:ext>
                </a:extLst>
              </p:cNvPr>
              <p:cNvSpPr/>
              <p:nvPr userDrawn="1"/>
            </p:nvSpPr>
            <p:spPr>
              <a:xfrm>
                <a:off x="4475963" y="1858631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2E238E7D-DECE-4F17-B55D-D4F249FEC6F4}"/>
                  </a:ext>
                </a:extLst>
              </p:cNvPr>
              <p:cNvGrpSpPr/>
              <p:nvPr userDrawn="1"/>
            </p:nvGrpSpPr>
            <p:grpSpPr>
              <a:xfrm>
                <a:off x="4493644" y="4176986"/>
                <a:ext cx="151047" cy="166152"/>
                <a:chOff x="2453209" y="5151638"/>
                <a:chExt cx="191820" cy="211002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287C69D0-0B3C-4DDD-852A-3D2318E49604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5" name="Rounded Rectangle 31">
                  <a:extLst>
                    <a:ext uri="{FF2B5EF4-FFF2-40B4-BE49-F238E27FC236}">
                      <a16:creationId xmlns:a16="http://schemas.microsoft.com/office/drawing/2014/main" id="{94856362-22D6-4BD2-8C29-B1698049B838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E009B8F-1477-467B-8D16-34DD53C041C5}"/>
                  </a:ext>
                </a:extLst>
              </p:cNvPr>
              <p:cNvSpPr/>
              <p:nvPr/>
            </p:nvSpPr>
            <p:spPr>
              <a:xfrm>
                <a:off x="3888524" y="1953447"/>
                <a:ext cx="1370057" cy="21625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5534E96-E53F-4F78-8A0E-2EDA229B8015}"/>
              </a:ext>
            </a:extLst>
          </p:cNvPr>
          <p:cNvSpPr/>
          <p:nvPr/>
        </p:nvSpPr>
        <p:spPr>
          <a:xfrm>
            <a:off x="1328040" y="2562671"/>
            <a:ext cx="4049677" cy="2507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Analysis –Developing a scoring system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FF18D-5355-69D7-A809-CBAA5DD9AC27}"/>
              </a:ext>
            </a:extLst>
          </p:cNvPr>
          <p:cNvSpPr txBox="1"/>
          <p:nvPr/>
        </p:nvSpPr>
        <p:spPr>
          <a:xfrm>
            <a:off x="524933" y="1405467"/>
            <a:ext cx="10430933" cy="6297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Iskoola Pota" panose="020B0502040204020203" pitchFamily="34" charset="0"/>
              </a:rPr>
              <a:t>Scoring Function:</a:t>
            </a:r>
            <a:endParaRPr lang="en-AU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Iskoola Pot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  <a:t>A scoring function is defined to apply the weights to each normalized feature. The weights are as follows: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</a:b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  <a:t>- `Distance`: -1 (closer to city center is better)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  <a:t>- `Rooms`: 1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  <a:t>- `Bedroom`: 1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  <a:t>- `Bathroom`: 1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  <a:t>- `Car`: 1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  <a:t>- `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  <a:t>Landsize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  <a:t>`: 1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  <a:t>- `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  <a:t>BuildingArea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  <a:t>`: 1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  <a:t>- `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  <a:t>BuildingAge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  <a:t>`: -0.5 (newer buildings might be preferred)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  <a:t>- `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  <a:t>Propertycount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  <a:t>`: 1 (less density is presumed to be better)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Iskoola Pota" panose="020B0502040204020203" pitchFamily="34" charset="0"/>
              </a:rPr>
              <a:t>Calculating Scores:</a:t>
            </a:r>
            <a:endParaRPr lang="en-AU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Iskoola Pot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Iskoola Pota" panose="020B0502040204020203" pitchFamily="34" charset="0"/>
              </a:rPr>
              <a:t>Each property is scored by multiplying its features by their respective weights and summing the results. These scores represent the investment potential of the property, with higher scores indicating a more attractive investment.</a:t>
            </a:r>
            <a:endParaRPr lang="en-AU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Iskoola Pot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AU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Iskoola Pota" panose="020B0502040204020203" pitchFamily="34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333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Analysis –Developing a scoring system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AECF6E-E045-6F7D-3B27-0C5E04068D1A}"/>
              </a:ext>
            </a:extLst>
          </p:cNvPr>
          <p:cNvSpPr txBox="1"/>
          <p:nvPr/>
        </p:nvSpPr>
        <p:spPr>
          <a:xfrm>
            <a:off x="533400" y="1151467"/>
            <a:ext cx="878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order to validate data and address the issue of many outliers which affects the data pattern  , outliers  (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Function to remove top 1% and bottom 1% outliers ) has been included In score calculation 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95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Graph  1 and 2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7AA0A5-6232-50E4-F645-30AC32980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1747368"/>
            <a:ext cx="5248163" cy="35019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E48A5F-7CB6-99DD-D9CC-D878E3A50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135" y="1747368"/>
            <a:ext cx="5614598" cy="359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7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Graph  1 and 2  Explanation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6770E-2898-BCC0-B665-40E49FDEE706}"/>
              </a:ext>
            </a:extLst>
          </p:cNvPr>
          <p:cNvSpPr txBox="1"/>
          <p:nvPr/>
        </p:nvSpPr>
        <p:spPr>
          <a:xfrm>
            <a:off x="567267" y="1490133"/>
            <a:ext cx="103208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</a:rPr>
              <a:t>Explanation  Graph 1: This plot shows the relationship between property prices and land size, differentiated by property type.</a:t>
            </a:r>
          </a:p>
          <a:p>
            <a:r>
              <a:rPr lang="en-GB" sz="1800" dirty="0">
                <a:solidFill>
                  <a:srgbClr val="000000"/>
                </a:solidFill>
              </a:rPr>
              <a:t>Inference: Larger land sizes usually command higher prices, with variations across different property types.</a:t>
            </a:r>
          </a:p>
          <a:p>
            <a:r>
              <a:rPr lang="en-GB" sz="1800" dirty="0">
                <a:solidFill>
                  <a:srgbClr val="000000"/>
                </a:solidFill>
              </a:rPr>
              <a:t>For example houses in remote areas will be higher in land value and lower in Price.</a:t>
            </a:r>
          </a:p>
          <a:p>
            <a:endParaRPr lang="en-GB" dirty="0">
              <a:solidFill>
                <a:srgbClr val="000000"/>
              </a:solidFill>
            </a:endParaRPr>
          </a:p>
          <a:p>
            <a:r>
              <a:rPr lang="en-GB" sz="1800" dirty="0">
                <a:solidFill>
                  <a:srgbClr val="000000"/>
                </a:solidFill>
              </a:rPr>
              <a:t>Explanation  Graph 2: This visualization depicts the correlation between property prices and building area, distinguished by property type.</a:t>
            </a:r>
          </a:p>
          <a:p>
            <a:r>
              <a:rPr lang="en-GB" sz="1800" dirty="0">
                <a:solidFill>
                  <a:srgbClr val="000000"/>
                </a:solidFill>
              </a:rPr>
              <a:t>Inference: Generally, larger building areas are associated with higher property prices, though this varies by type.</a:t>
            </a:r>
          </a:p>
          <a:p>
            <a:endParaRPr lang="en-GB" sz="1800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000000"/>
              </a:solidFill>
            </a:endParaRPr>
          </a:p>
          <a:p>
            <a:endParaRPr lang="en-GB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21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46AECB3-85AF-4BA7-9D96-E685D28FECF9}"/>
              </a:ext>
            </a:extLst>
          </p:cNvPr>
          <p:cNvSpPr/>
          <p:nvPr/>
        </p:nvSpPr>
        <p:spPr>
          <a:xfrm>
            <a:off x="3396202" y="3856404"/>
            <a:ext cx="914400" cy="914400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7562BD-450F-41B2-96AF-10C6BE3FED88}"/>
              </a:ext>
            </a:extLst>
          </p:cNvPr>
          <p:cNvSpPr/>
          <p:nvPr/>
        </p:nvSpPr>
        <p:spPr>
          <a:xfrm>
            <a:off x="5764502" y="2862589"/>
            <a:ext cx="914400" cy="914400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7309CF-32DE-4D57-9E4F-F1106DFB3CB4}"/>
              </a:ext>
            </a:extLst>
          </p:cNvPr>
          <p:cNvSpPr/>
          <p:nvPr/>
        </p:nvSpPr>
        <p:spPr>
          <a:xfrm>
            <a:off x="8132801" y="1939101"/>
            <a:ext cx="914400" cy="914400"/>
          </a:xfrm>
          <a:prstGeom prst="ellipse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6" name="Elbow Connector 7">
            <a:extLst>
              <a:ext uri="{FF2B5EF4-FFF2-40B4-BE49-F238E27FC236}">
                <a16:creationId xmlns:a16="http://schemas.microsoft.com/office/drawing/2014/main" id="{1FC5DFEE-25FC-482D-ABDD-2DF40F6C0A13}"/>
              </a:ext>
            </a:extLst>
          </p:cNvPr>
          <p:cNvCxnSpPr>
            <a:cxnSpLocks/>
          </p:cNvCxnSpPr>
          <p:nvPr/>
        </p:nvCxnSpPr>
        <p:spPr>
          <a:xfrm flipV="1">
            <a:off x="4310599" y="3803520"/>
            <a:ext cx="1911100" cy="504000"/>
          </a:xfrm>
          <a:prstGeom prst="bentConnector2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10">
            <a:extLst>
              <a:ext uri="{FF2B5EF4-FFF2-40B4-BE49-F238E27FC236}">
                <a16:creationId xmlns:a16="http://schemas.microsoft.com/office/drawing/2014/main" id="{038CDC69-DCBD-4125-BF08-106C0BE66A66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6678903" y="2879877"/>
            <a:ext cx="1911099" cy="504000"/>
          </a:xfrm>
          <a:prstGeom prst="bentConnector2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13">
            <a:extLst>
              <a:ext uri="{FF2B5EF4-FFF2-40B4-BE49-F238E27FC236}">
                <a16:creationId xmlns:a16="http://schemas.microsoft.com/office/drawing/2014/main" id="{305BFBEA-45C7-4363-8862-9BEED00FC5E7}"/>
              </a:ext>
            </a:extLst>
          </p:cNvPr>
          <p:cNvCxnSpPr>
            <a:stCxn id="5" idx="6"/>
          </p:cNvCxnSpPr>
          <p:nvPr/>
        </p:nvCxnSpPr>
        <p:spPr>
          <a:xfrm flipV="1">
            <a:off x="9047203" y="871237"/>
            <a:ext cx="2236765" cy="1525064"/>
          </a:xfrm>
          <a:prstGeom prst="bentConnector3">
            <a:avLst>
              <a:gd name="adj1" fmla="val 99375"/>
            </a:avLst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5111DC-D60F-4E3E-B6EA-F05D30A37028}"/>
              </a:ext>
            </a:extLst>
          </p:cNvPr>
          <p:cNvSpPr txBox="1"/>
          <p:nvPr/>
        </p:nvSpPr>
        <p:spPr>
          <a:xfrm>
            <a:off x="4432158" y="3929171"/>
            <a:ext cx="1789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D418B-0588-439C-8712-88A9ACF8E160}"/>
              </a:ext>
            </a:extLst>
          </p:cNvPr>
          <p:cNvSpPr txBox="1"/>
          <p:nvPr/>
        </p:nvSpPr>
        <p:spPr>
          <a:xfrm>
            <a:off x="4309954" y="4366794"/>
            <a:ext cx="2233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C736F-3753-4757-8BF7-5A080ED13E60}"/>
              </a:ext>
            </a:extLst>
          </p:cNvPr>
          <p:cNvSpPr txBox="1"/>
          <p:nvPr/>
        </p:nvSpPr>
        <p:spPr>
          <a:xfrm>
            <a:off x="6791234" y="2940747"/>
            <a:ext cx="1789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4EEE89-8AA1-4F7E-AAFB-9560FEA2CF1B}"/>
              </a:ext>
            </a:extLst>
          </p:cNvPr>
          <p:cNvSpPr txBox="1"/>
          <p:nvPr/>
        </p:nvSpPr>
        <p:spPr>
          <a:xfrm>
            <a:off x="6696296" y="3401320"/>
            <a:ext cx="2233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60E67B-D53A-40A3-8F05-FBA645FE4B64}"/>
              </a:ext>
            </a:extLst>
          </p:cNvPr>
          <p:cNvSpPr txBox="1"/>
          <p:nvPr/>
        </p:nvSpPr>
        <p:spPr>
          <a:xfrm>
            <a:off x="9223312" y="1973825"/>
            <a:ext cx="1789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637B40-737C-431A-BB7B-BBD8B4111453}"/>
              </a:ext>
            </a:extLst>
          </p:cNvPr>
          <p:cNvSpPr txBox="1"/>
          <p:nvPr/>
        </p:nvSpPr>
        <p:spPr>
          <a:xfrm>
            <a:off x="9082637" y="2435846"/>
            <a:ext cx="2233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852F32-0AD7-4FFD-87F9-9A7E200E4D12}"/>
              </a:ext>
            </a:extLst>
          </p:cNvPr>
          <p:cNvSpPr txBox="1"/>
          <p:nvPr/>
        </p:nvSpPr>
        <p:spPr>
          <a:xfrm>
            <a:off x="935698" y="1948458"/>
            <a:ext cx="1947738" cy="276999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6767AD-2F23-4C5C-96B8-9A826E59A7D9}"/>
              </a:ext>
            </a:extLst>
          </p:cNvPr>
          <p:cNvSpPr txBox="1"/>
          <p:nvPr/>
        </p:nvSpPr>
        <p:spPr>
          <a:xfrm>
            <a:off x="935698" y="2408582"/>
            <a:ext cx="389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CC353FB2-6A57-4528-95D7-6AD9E9400F25}"/>
              </a:ext>
            </a:extLst>
          </p:cNvPr>
          <p:cNvSpPr/>
          <p:nvPr/>
        </p:nvSpPr>
        <p:spPr>
          <a:xfrm>
            <a:off x="1028332" y="4832649"/>
            <a:ext cx="914400" cy="914400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8" name="Elbow Connector 7">
            <a:extLst>
              <a:ext uri="{FF2B5EF4-FFF2-40B4-BE49-F238E27FC236}">
                <a16:creationId xmlns:a16="http://schemas.microsoft.com/office/drawing/2014/main" id="{7558E99C-8D48-4BC3-8F7C-6A9CC45601CD}"/>
              </a:ext>
            </a:extLst>
          </p:cNvPr>
          <p:cNvCxnSpPr>
            <a:cxnSpLocks/>
          </p:cNvCxnSpPr>
          <p:nvPr/>
        </p:nvCxnSpPr>
        <p:spPr>
          <a:xfrm flipV="1">
            <a:off x="1951524" y="4788393"/>
            <a:ext cx="1911100" cy="504000"/>
          </a:xfrm>
          <a:prstGeom prst="bentConnector2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E0B622-F85B-454E-862D-493D69191D28}"/>
              </a:ext>
            </a:extLst>
          </p:cNvPr>
          <p:cNvSpPr txBox="1"/>
          <p:nvPr/>
        </p:nvSpPr>
        <p:spPr>
          <a:xfrm>
            <a:off x="2064288" y="4905415"/>
            <a:ext cx="1789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BA0C6A-1A5E-496E-BC8F-3A7F51832590}"/>
              </a:ext>
            </a:extLst>
          </p:cNvPr>
          <p:cNvSpPr txBox="1"/>
          <p:nvPr/>
        </p:nvSpPr>
        <p:spPr>
          <a:xfrm>
            <a:off x="1923612" y="5332269"/>
            <a:ext cx="2233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Donut 24">
            <a:extLst>
              <a:ext uri="{FF2B5EF4-FFF2-40B4-BE49-F238E27FC236}">
                <a16:creationId xmlns:a16="http://schemas.microsoft.com/office/drawing/2014/main" id="{EB579689-6C63-4AB7-BB0A-51FE320F5C2E}"/>
              </a:ext>
            </a:extLst>
          </p:cNvPr>
          <p:cNvSpPr/>
          <p:nvPr/>
        </p:nvSpPr>
        <p:spPr>
          <a:xfrm>
            <a:off x="8375123" y="2171892"/>
            <a:ext cx="448053" cy="451700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4A24C29D-68AA-4EC7-AE9C-F8DFB2639886}"/>
              </a:ext>
            </a:extLst>
          </p:cNvPr>
          <p:cNvSpPr/>
          <p:nvPr/>
        </p:nvSpPr>
        <p:spPr>
          <a:xfrm>
            <a:off x="5947351" y="3130587"/>
            <a:ext cx="550777" cy="354955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01EDD7C8-1A20-426C-AF05-14DB2291B509}"/>
              </a:ext>
            </a:extLst>
          </p:cNvPr>
          <p:cNvSpPr>
            <a:spLocks noChangeAspect="1"/>
          </p:cNvSpPr>
          <p:nvPr/>
        </p:nvSpPr>
        <p:spPr>
          <a:xfrm>
            <a:off x="3606716" y="4166332"/>
            <a:ext cx="509776" cy="259333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자유형 151">
            <a:extLst>
              <a:ext uri="{FF2B5EF4-FFF2-40B4-BE49-F238E27FC236}">
                <a16:creationId xmlns:a16="http://schemas.microsoft.com/office/drawing/2014/main" id="{A7AA54C1-DF4F-4D94-8792-7933400A5436}"/>
              </a:ext>
            </a:extLst>
          </p:cNvPr>
          <p:cNvSpPr/>
          <p:nvPr/>
        </p:nvSpPr>
        <p:spPr>
          <a:xfrm>
            <a:off x="1257519" y="5070261"/>
            <a:ext cx="418435" cy="439177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1DCBF2D-8E31-4017-9397-A69441442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311856"/>
              </p:ext>
            </p:extLst>
          </p:nvPr>
        </p:nvGraphicFramePr>
        <p:xfrm>
          <a:off x="949404" y="2334212"/>
          <a:ext cx="2216560" cy="3718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$15.00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95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F10998-994E-4629-9546-11E942870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725615"/>
              </p:ext>
            </p:extLst>
          </p:nvPr>
        </p:nvGraphicFramePr>
        <p:xfrm>
          <a:off x="3644740" y="2334212"/>
          <a:ext cx="2216560" cy="3718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95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A4EFC6-1C3C-4955-8C3D-FB9F08A54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869101"/>
              </p:ext>
            </p:extLst>
          </p:nvPr>
        </p:nvGraphicFramePr>
        <p:xfrm>
          <a:off x="6340076" y="2334212"/>
          <a:ext cx="2216560" cy="3718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$12.99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95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C7B9DA-577C-40BE-A079-02B5D35A4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77051"/>
              </p:ext>
            </p:extLst>
          </p:nvPr>
        </p:nvGraphicFramePr>
        <p:xfrm>
          <a:off x="9035411" y="2334212"/>
          <a:ext cx="2216560" cy="3718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$9.50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95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B0A484E-39DC-4F97-A96F-E8B06BB3C054}"/>
              </a:ext>
            </a:extLst>
          </p:cNvPr>
          <p:cNvSpPr txBox="1"/>
          <p:nvPr/>
        </p:nvSpPr>
        <p:spPr>
          <a:xfrm>
            <a:off x="860865" y="1748320"/>
            <a:ext cx="1047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B9E7EEA2-944B-4EEC-BFB8-C6F8C1D8A52B}"/>
              </a:ext>
            </a:extLst>
          </p:cNvPr>
          <p:cNvSpPr txBox="1"/>
          <p:nvPr/>
        </p:nvSpPr>
        <p:spPr>
          <a:xfrm>
            <a:off x="972283" y="1121090"/>
            <a:ext cx="3694968" cy="720710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>
              <a:lnSpc>
                <a:spcPts val="4900"/>
              </a:lnSpc>
            </a:pP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Real Estate</a:t>
            </a:r>
            <a:endParaRPr lang="ko-KR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7BC87A-8C20-4EE2-837D-E51AC04D7ED4}"/>
              </a:ext>
            </a:extLst>
          </p:cNvPr>
          <p:cNvSpPr txBox="1"/>
          <p:nvPr/>
        </p:nvSpPr>
        <p:spPr>
          <a:xfrm>
            <a:off x="1024110" y="1869947"/>
            <a:ext cx="360072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b="1" dirty="0">
                <a:solidFill>
                  <a:schemeClr val="accent2"/>
                </a:solidFill>
                <a:cs typeface="Arial" pitchFamily="34" charset="0"/>
              </a:rPr>
              <a:t>ALLPPT Layout </a:t>
            </a:r>
            <a:r>
              <a:rPr lang="en-GB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Clean Text Slide for your Presentation. ALLPPT Layout Clean Text Slide for your Presentation.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3FC562-4E8A-44A2-B951-A1438AD71DDA}"/>
              </a:ext>
            </a:extLst>
          </p:cNvPr>
          <p:cNvGrpSpPr/>
          <p:nvPr/>
        </p:nvGrpSpPr>
        <p:grpSpPr>
          <a:xfrm>
            <a:off x="8234583" y="1081210"/>
            <a:ext cx="3283552" cy="1573950"/>
            <a:chOff x="8234583" y="1119310"/>
            <a:chExt cx="3283552" cy="157395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CFCE3AF-90BC-4834-9A48-ED5EEA207E6B}"/>
                </a:ext>
              </a:extLst>
            </p:cNvPr>
            <p:cNvSpPr txBox="1"/>
            <p:nvPr/>
          </p:nvSpPr>
          <p:spPr>
            <a:xfrm>
              <a:off x="8234583" y="1119310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6E6336-10F9-4CA3-B91D-8ABF5A4FC4AD}"/>
                </a:ext>
              </a:extLst>
            </p:cNvPr>
            <p:cNvSpPr txBox="1"/>
            <p:nvPr/>
          </p:nvSpPr>
          <p:spPr>
            <a:xfrm>
              <a:off x="8234583" y="1440470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Presentation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A5A973-19AD-42E4-AAA3-DB9E891059C8}"/>
                </a:ext>
              </a:extLst>
            </p:cNvPr>
            <p:cNvSpPr txBox="1"/>
            <p:nvPr/>
          </p:nvSpPr>
          <p:spPr>
            <a:xfrm>
              <a:off x="8234583" y="2403950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D3E8C2-BEE6-4623-BB7F-78B471192292}"/>
                </a:ext>
              </a:extLst>
            </p:cNvPr>
            <p:cNvSpPr txBox="1"/>
            <p:nvPr/>
          </p:nvSpPr>
          <p:spPr>
            <a:xfrm>
              <a:off x="8234583" y="2082790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CA8BA63-0462-4162-9C80-C30BFF7803F7}"/>
                </a:ext>
              </a:extLst>
            </p:cNvPr>
            <p:cNvSpPr txBox="1"/>
            <p:nvPr/>
          </p:nvSpPr>
          <p:spPr>
            <a:xfrm>
              <a:off x="8234583" y="1761630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</a:t>
              </a:r>
            </a:p>
          </p:txBody>
        </p:sp>
      </p:grpSp>
      <p:grpSp>
        <p:nvGrpSpPr>
          <p:cNvPr id="28" name="Group 18">
            <a:extLst>
              <a:ext uri="{FF2B5EF4-FFF2-40B4-BE49-F238E27FC236}">
                <a16:creationId xmlns:a16="http://schemas.microsoft.com/office/drawing/2014/main" id="{D790F347-0E6D-42C9-A7A2-7D96F99D478F}"/>
              </a:ext>
            </a:extLst>
          </p:cNvPr>
          <p:cNvGrpSpPr/>
          <p:nvPr/>
        </p:nvGrpSpPr>
        <p:grpSpPr>
          <a:xfrm>
            <a:off x="1024110" y="4143683"/>
            <a:ext cx="3605211" cy="1745035"/>
            <a:chOff x="4822352" y="1916832"/>
            <a:chExt cx="3422056" cy="1745035"/>
          </a:xfrm>
        </p:grpSpPr>
        <p:sp>
          <p:nvSpPr>
            <p:cNvPr id="29" name="Text Placeholder 10">
              <a:extLst>
                <a:ext uri="{FF2B5EF4-FFF2-40B4-BE49-F238E27FC236}">
                  <a16:creationId xmlns:a16="http://schemas.microsoft.com/office/drawing/2014/main" id="{BAA98B53-FE9F-420D-94B9-17CF4FC16917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accent2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99344B4-9CF8-4D32-AF1B-41A188832549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</a:p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</a:t>
              </a:r>
            </a:p>
          </p:txBody>
        </p:sp>
      </p:grp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8A93CBD2-45C7-4524-95ED-0368F5D1C6B3}"/>
              </a:ext>
            </a:extLst>
          </p:cNvPr>
          <p:cNvSpPr txBox="1">
            <a:spLocks/>
          </p:cNvSpPr>
          <p:nvPr/>
        </p:nvSpPr>
        <p:spPr>
          <a:xfrm>
            <a:off x="7912924" y="5454203"/>
            <a:ext cx="3605211" cy="36004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Portfolio  Designed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69E206-EA45-426D-B8D5-5CFC6E770D88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E900423-4E49-4A9B-B1CA-B1AD5046B754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A876B"/>
      </a:accent1>
      <a:accent2>
        <a:srgbClr val="90B141"/>
      </a:accent2>
      <a:accent3>
        <a:srgbClr val="CEDD46"/>
      </a:accent3>
      <a:accent4>
        <a:srgbClr val="399A84"/>
      </a:accent4>
      <a:accent5>
        <a:srgbClr val="429EB3"/>
      </a:accent5>
      <a:accent6>
        <a:srgbClr val="26648C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A876B"/>
      </a:accent1>
      <a:accent2>
        <a:srgbClr val="90B141"/>
      </a:accent2>
      <a:accent3>
        <a:srgbClr val="CEDD46"/>
      </a:accent3>
      <a:accent4>
        <a:srgbClr val="399A84"/>
      </a:accent4>
      <a:accent5>
        <a:srgbClr val="429EB3"/>
      </a:accent5>
      <a:accent6>
        <a:srgbClr val="26648C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A876B"/>
      </a:accent1>
      <a:accent2>
        <a:srgbClr val="90B141"/>
      </a:accent2>
      <a:accent3>
        <a:srgbClr val="CEDD46"/>
      </a:accent3>
      <a:accent4>
        <a:srgbClr val="399A84"/>
      </a:accent4>
      <a:accent5>
        <a:srgbClr val="429EB3"/>
      </a:accent5>
      <a:accent6>
        <a:srgbClr val="26648C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2985</TotalTime>
  <Words>2522</Words>
  <Application>Microsoft Office PowerPoint</Application>
  <PresentationFormat>Widescreen</PresentationFormat>
  <Paragraphs>214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Cambria</vt:lpstr>
      <vt:lpstr>Consolas</vt:lpstr>
      <vt:lpstr>FZShuTi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ayesha abeyakoon</cp:lastModifiedBy>
  <cp:revision>41</cp:revision>
  <dcterms:created xsi:type="dcterms:W3CDTF">2020-01-20T05:08:25Z</dcterms:created>
  <dcterms:modified xsi:type="dcterms:W3CDTF">2024-01-29T10:06:31Z</dcterms:modified>
</cp:coreProperties>
</file>