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9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9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9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D405-5A5F-4F8B-A6D7-85E15D90A3CE}" type="datetimeFigureOut">
              <a:rPr lang="ru-RU" smtClean="0"/>
              <a:t>20.03.2020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5274-E04C-49F1-B2E5-950E6E376A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Учебная практика</a:t>
            </a:r>
            <a:br>
              <a:rPr lang="ru-RU" dirty="0" smtClean="0"/>
            </a:br>
            <a:r>
              <a:rPr lang="ru-RU" dirty="0" smtClean="0"/>
              <a:t>игра</a:t>
            </a:r>
            <a:r>
              <a:rPr lang="en-US" dirty="0" smtClean="0"/>
              <a:t>&lt;&lt;Snake&gt;&gt;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</a:t>
            </a:r>
          </a:p>
          <a:p>
            <a:r>
              <a:rPr lang="ru-RU" dirty="0" smtClean="0"/>
              <a:t>Серебрянников Антон(43 группа)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18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данной практики является создание проекта(игры)</a:t>
            </a:r>
          </a:p>
          <a:p>
            <a:pPr marL="0" indent="0">
              <a:buNone/>
            </a:pPr>
            <a:r>
              <a:rPr lang="en-US" dirty="0" smtClean="0"/>
              <a:t>“Snake”.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7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073" y="2272506"/>
            <a:ext cx="3726872" cy="3768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как можно больше, постоянно расти и как можно дольше не врезаться в стену.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5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Delphi7	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1825625"/>
            <a:ext cx="8175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поле игры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725" y="2124869"/>
            <a:ext cx="2876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7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Учебная практика игра&lt;&lt;Snake&gt;&gt;</vt:lpstr>
      <vt:lpstr>Цели</vt:lpstr>
      <vt:lpstr>Правила игры</vt:lpstr>
      <vt:lpstr>Delphi7 </vt:lpstr>
      <vt:lpstr>Игровое поле игры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игра&lt;&lt;Snake&gt;&gt;</dc:title>
  <dc:creator>Кто там Ку-Ку</dc:creator>
  <cp:lastModifiedBy>Кто там Ку-Ку</cp:lastModifiedBy>
  <cp:revision>3</cp:revision>
  <dcterms:created xsi:type="dcterms:W3CDTF">2020-03-20T10:24:43Z</dcterms:created>
  <dcterms:modified xsi:type="dcterms:W3CDTF">2020-03-20T10:54:56Z</dcterms:modified>
</cp:coreProperties>
</file>