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14"/>
  </p:notesMasterIdLst>
  <p:handoutMasterIdLst>
    <p:handoutMasterId r:id="rId15"/>
  </p:handoutMasterIdLst>
  <p:sldIdLst>
    <p:sldId id="290" r:id="rId5"/>
    <p:sldId id="291" r:id="rId6"/>
    <p:sldId id="297" r:id="rId7"/>
    <p:sldId id="273" r:id="rId8"/>
    <p:sldId id="276" r:id="rId9"/>
    <p:sldId id="278" r:id="rId10"/>
    <p:sldId id="292" r:id="rId11"/>
    <p:sldId id="298" r:id="rId12"/>
    <p:sldId id="289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602" autoAdjust="0"/>
  </p:normalViewPr>
  <p:slideViewPr>
    <p:cSldViewPr snapToGrid="0">
      <p:cViewPr>
        <p:scale>
          <a:sx n="78" d="100"/>
          <a:sy n="78" d="100"/>
        </p:scale>
        <p:origin x="-606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rtl="0"/>
          <a:r>
            <a:rPr lang="es-ES" sz="2100" b="1" noProof="0" dirty="0">
              <a:solidFill>
                <a:schemeClr val="accent1">
                  <a:lumMod val="75000"/>
                </a:schemeClr>
              </a:solidFill>
            </a:rPr>
            <a:t>Pregunta 1.</a:t>
          </a:r>
        </a:p>
        <a:p>
          <a:pPr rtl="0"/>
          <a:r>
            <a:rPr lang="es-ES" sz="1800" noProof="0" dirty="0">
              <a:solidFill>
                <a:schemeClr val="bg2">
                  <a:lumMod val="50000"/>
                </a:schemeClr>
              </a:solidFill>
            </a:rPr>
            <a:t>¿Qué es un sistema embebido?</a:t>
          </a:r>
        </a:p>
      </dgm:t>
    </dgm:pt>
    <dgm:pt modelId="{75374347-884B-4721-8CFF-DF080F5B1C79}" type="parTrans" cxnId="{B3F19EC2-A372-4EC3-BFE0-C62FFDFE3DF6}">
      <dgm:prSet/>
      <dgm:spPr/>
      <dgm:t>
        <a:bodyPr rtlCol="0"/>
        <a:lstStyle/>
        <a:p>
          <a:pPr rtl="0"/>
          <a:endParaRPr lang="es-ES" noProof="0" dirty="0"/>
        </a:p>
      </dgm:t>
    </dgm:pt>
    <dgm:pt modelId="{C99EBBB1-E916-471C-83C9-ABE85B42AC26}" type="sibTrans" cxnId="{B3F19EC2-A372-4EC3-BFE0-C62FFDFE3DF6}">
      <dgm:prSet phldrT="1" phldr="0"/>
      <dgm:spPr/>
      <dgm:t>
        <a:bodyPr rtlCol="0"/>
        <a:lstStyle/>
        <a:p>
          <a:pPr rtl="0"/>
          <a:endParaRPr lang="es-ES" noProof="0" dirty="0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2.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noProof="0" dirty="0">
              <a:solidFill>
                <a:schemeClr val="bg2">
                  <a:lumMod val="50000"/>
                </a:schemeClr>
              </a:solidFill>
            </a:rPr>
            <a:t> Mencione 5 ejemplos de sistemas embebidos.</a:t>
          </a:r>
        </a:p>
      </dgm:t>
    </dgm:pt>
    <dgm:pt modelId="{CD7328D6-9FAE-4506-9BDB-E06A571EC1D4}" type="parTrans" cxnId="{914FACD2-336A-4471-9E99-312B3F8EAB04}">
      <dgm:prSet/>
      <dgm:spPr/>
      <dgm:t>
        <a:bodyPr rtlCol="0"/>
        <a:lstStyle/>
        <a:p>
          <a:pPr rtl="0"/>
          <a:endParaRPr lang="es-ES" noProof="0" dirty="0"/>
        </a:p>
      </dgm:t>
    </dgm:pt>
    <dgm:pt modelId="{6BD5265A-8333-420D-BDB2-65F10B3EBD76}" type="sibTrans" cxnId="{914FACD2-336A-4471-9E99-312B3F8EAB04}">
      <dgm:prSet phldrT="2" phldr="0"/>
      <dgm:spPr/>
      <dgm:t>
        <a:bodyPr rtlCol="0"/>
        <a:lstStyle/>
        <a:p>
          <a:pPr rtl="0"/>
          <a:endParaRPr lang="es-ES" noProof="0" dirty="0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3.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noProof="0" dirty="0">
              <a:solidFill>
                <a:schemeClr val="bg2">
                  <a:lumMod val="50000"/>
                </a:schemeClr>
              </a:solidFill>
            </a:rPr>
            <a:t>Menciona las diferencias o similitudes entre un sistema operativo, un sistema móvil y un sistema embebido.</a:t>
          </a:r>
          <a:endParaRPr lang="es-ES" sz="1800" kern="1200" noProof="0" dirty="0">
            <a:solidFill>
              <a:schemeClr val="bg2">
                <a:lumMod val="50000"/>
              </a:schemeClr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 rtlCol="0"/>
        <a:lstStyle/>
        <a:p>
          <a:pPr rtl="0"/>
          <a:endParaRPr lang="es-ES" noProof="0" dirty="0"/>
        </a:p>
      </dgm:t>
    </dgm:pt>
    <dgm:pt modelId="{A8E2FA08-4DD4-4654-A85D-9A99162D6201}" type="sibTrans" cxnId="{FC7721F0-429B-4CE7-BE98-C2F3C41FE9C7}">
      <dgm:prSet phldrT="3" phldr="0"/>
      <dgm:spPr/>
      <dgm:t>
        <a:bodyPr rtlCol="0"/>
        <a:lstStyle/>
        <a:p>
          <a:pPr rtl="0"/>
          <a:endParaRPr lang="es-ES" noProof="0" dirty="0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4.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noProof="0" dirty="0">
              <a:solidFill>
                <a:schemeClr val="bg2">
                  <a:lumMod val="50000"/>
                </a:schemeClr>
              </a:solidFill>
            </a:rPr>
            <a:t>¿A qué se refieren los términos MCU y MPU?</a:t>
          </a:r>
          <a:endParaRPr lang="es-ES" sz="1800" kern="1200" noProof="0" dirty="0">
            <a:solidFill>
              <a:schemeClr val="bg2">
                <a:lumMod val="50000"/>
              </a:schemeClr>
            </a:solidFill>
          </a:endParaRPr>
        </a:p>
      </dgm:t>
    </dgm:pt>
    <dgm:pt modelId="{2804F27C-9BA9-4D07-AB02-74BE7DFA2C0E}" type="sibTrans" cxnId="{B07163E8-ADEC-492A-8F07-7E5786AB23AE}">
      <dgm:prSet phldrT="4" phldr="0"/>
      <dgm:spPr/>
      <dgm:t>
        <a:bodyPr rtlCol="0"/>
        <a:lstStyle/>
        <a:p>
          <a:pPr rtl="0"/>
          <a:endParaRPr lang="es-ES" noProof="0" dirty="0"/>
        </a:p>
      </dgm:t>
    </dgm:pt>
    <dgm:pt modelId="{790C446F-6917-41E7-BE01-7AFE2676D505}" type="parTrans" cxnId="{B07163E8-ADEC-492A-8F07-7E5786AB23AE}">
      <dgm:prSet/>
      <dgm:spPr/>
      <dgm:t>
        <a:bodyPr rtlCol="0"/>
        <a:lstStyle/>
        <a:p>
          <a:pPr rtl="0"/>
          <a:endParaRPr lang="es-ES" noProof="0" dirty="0"/>
        </a:p>
      </dgm:t>
    </dgm:pt>
    <dgm:pt modelId="{2C5654BD-0F09-4E7F-9D34-58AC5B003798}">
      <dgm:prSet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rtl="0"/>
          <a:r>
            <a:rPr lang="es-ES" b="1" noProof="0" dirty="0">
              <a:solidFill>
                <a:schemeClr val="accent1">
                  <a:lumMod val="75000"/>
                </a:schemeClr>
              </a:solidFill>
            </a:rPr>
            <a:t>Pregunta 5.</a:t>
          </a:r>
        </a:p>
        <a:p>
          <a:pPr rtl="0"/>
          <a:r>
            <a:rPr lang="es-ES" noProof="0" dirty="0">
              <a:solidFill>
                <a:schemeClr val="bg2">
                  <a:lumMod val="50000"/>
                </a:schemeClr>
              </a:solidFill>
            </a:rPr>
            <a:t>¿Cuáles son los pilares de POO?</a:t>
          </a:r>
        </a:p>
      </dgm:t>
    </dgm:pt>
    <dgm:pt modelId="{0E9760D4-286E-4D0C-AD04-3BDE9B8D5DD0}" type="parTrans" cxnId="{8A81E7AE-DFB9-4BA3-9279-91536A109A5A}">
      <dgm:prSet/>
      <dgm:spPr/>
      <dgm:t>
        <a:bodyPr/>
        <a:lstStyle/>
        <a:p>
          <a:endParaRPr lang="es-BO"/>
        </a:p>
      </dgm:t>
    </dgm:pt>
    <dgm:pt modelId="{6A831077-7044-401F-BA5B-EBB511BBF08E}" type="sibTrans" cxnId="{8A81E7AE-DFB9-4BA3-9279-91536A109A5A}">
      <dgm:prSet/>
      <dgm:spPr/>
      <dgm:t>
        <a:bodyPr/>
        <a:lstStyle/>
        <a:p>
          <a:endParaRPr lang="es-BO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5" custScaleX="115064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5" custScaleX="115064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5" custScaleX="115064" custLinFactNeighborX="97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5" custScaleX="115064" custLinFactNeighborX="976">
        <dgm:presLayoutVars>
          <dgm:bulletEnabled val="1"/>
        </dgm:presLayoutVars>
      </dgm:prSet>
      <dgm:spPr/>
    </dgm:pt>
    <dgm:pt modelId="{D4C91FB7-EDF0-419D-9128-6EF17D09847C}" type="pres">
      <dgm:prSet presAssocID="{2804F27C-9BA9-4D07-AB02-74BE7DFA2C0E}" presName="sibTrans" presStyleCnt="0"/>
      <dgm:spPr/>
    </dgm:pt>
    <dgm:pt modelId="{3C8D9B5A-3FC4-4EC6-8A2A-89A0E441552C}" type="pres">
      <dgm:prSet presAssocID="{2C5654BD-0F09-4E7F-9D34-58AC5B003798}" presName="node" presStyleLbl="node1" presStyleIdx="4" presStyleCnt="5" custScaleX="115064" custLinFactNeighborX="976">
        <dgm:presLayoutVars>
          <dgm:bulletEnabled val="1"/>
        </dgm:presLayoutVars>
      </dgm:prSet>
      <dgm:spPr/>
    </dgm:pt>
  </dgm:ptLst>
  <dgm:cxnLst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8A81E7AE-DFB9-4BA3-9279-91536A109A5A}" srcId="{D0F07F19-1F50-4B42-A7A0-278DF9D25BB1}" destId="{2C5654BD-0F09-4E7F-9D34-58AC5B003798}" srcOrd="4" destOrd="0" parTransId="{0E9760D4-286E-4D0C-AD04-3BDE9B8D5DD0}" sibTransId="{6A831077-7044-401F-BA5B-EBB511BBF08E}"/>
    <dgm:cxn modelId="{1941D2B5-F475-46F2-8A6D-4DFC18650F3E}" type="presOf" srcId="{2C5654BD-0F09-4E7F-9D34-58AC5B003798}" destId="{3C8D9B5A-3FC4-4EC6-8A2A-89A0E441552C}" srcOrd="0" destOrd="0" presId="urn:microsoft.com/office/officeart/2005/8/layout/defaul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6686D3F9-FB50-4D5A-B5B8-42D0A7C40957}" type="presParOf" srcId="{40FE0EB9-B287-43F6-ABB4-527CB1B94B4A}" destId="{D4C91FB7-EDF0-419D-9128-6EF17D09847C}" srcOrd="7" destOrd="0" presId="urn:microsoft.com/office/officeart/2005/8/layout/default"/>
    <dgm:cxn modelId="{32ED8DCE-E36A-4073-82D2-D08158E9D764}" type="presParOf" srcId="{40FE0EB9-B287-43F6-ABB4-527CB1B94B4A}" destId="{3C8D9B5A-3FC4-4EC6-8A2A-89A0E441552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rtl="0"/>
          <a:r>
            <a:rPr lang="es-ES" sz="2100" b="1" noProof="0" dirty="0">
              <a:solidFill>
                <a:schemeClr val="accent1">
                  <a:lumMod val="75000"/>
                </a:schemeClr>
              </a:solidFill>
            </a:rPr>
            <a:t>Pregunta 6.</a:t>
          </a:r>
        </a:p>
        <a:p>
          <a:pPr rtl="0"/>
          <a:r>
            <a:rPr lang="es-ES" sz="1800" noProof="0" dirty="0">
              <a:solidFill>
                <a:schemeClr val="bg2">
                  <a:lumMod val="50000"/>
                </a:schemeClr>
              </a:solidFill>
            </a:rPr>
            <a:t>Mencione los componentes en los que se basa POO. Y explicar cada una de ellas.</a:t>
          </a:r>
        </a:p>
      </dgm:t>
    </dgm:pt>
    <dgm:pt modelId="{75374347-884B-4721-8CFF-DF080F5B1C79}" type="parTrans" cxnId="{B3F19EC2-A372-4EC3-BFE0-C62FFDFE3DF6}">
      <dgm:prSet/>
      <dgm:spPr/>
      <dgm:t>
        <a:bodyPr rtlCol="0"/>
        <a:lstStyle/>
        <a:p>
          <a:pPr rtl="0"/>
          <a:endParaRPr lang="es-ES" noProof="0" dirty="0"/>
        </a:p>
      </dgm:t>
    </dgm:pt>
    <dgm:pt modelId="{C99EBBB1-E916-471C-83C9-ABE85B42AC26}" type="sibTrans" cxnId="{B3F19EC2-A372-4EC3-BFE0-C62FFDFE3DF6}">
      <dgm:prSet phldrT="1" phldr="0"/>
      <dgm:spPr/>
      <dgm:t>
        <a:bodyPr rtlCol="0"/>
        <a:lstStyle/>
        <a:p>
          <a:pPr rtl="0"/>
          <a:endParaRPr lang="es-ES" noProof="0" dirty="0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8.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noProof="0" dirty="0">
              <a:solidFill>
                <a:schemeClr val="bg2">
                  <a:lumMod val="50000"/>
                </a:schemeClr>
              </a:solidFill>
            </a:rPr>
            <a:t>Defina a que se refiere cuando se habla de encapsulación y muestre un ejemplo.</a:t>
          </a:r>
          <a:endParaRPr lang="es-ES" sz="1800" kern="1200" noProof="0" dirty="0">
            <a:solidFill>
              <a:schemeClr val="bg2">
                <a:lumMod val="50000"/>
              </a:schemeClr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 rtlCol="0"/>
        <a:lstStyle/>
        <a:p>
          <a:pPr rtl="0"/>
          <a:endParaRPr lang="es-ES" noProof="0" dirty="0"/>
        </a:p>
      </dgm:t>
    </dgm:pt>
    <dgm:pt modelId="{A8E2FA08-4DD4-4654-A85D-9A99162D6201}" type="sibTrans" cxnId="{FC7721F0-429B-4CE7-BE98-C2F3C41FE9C7}">
      <dgm:prSet phldrT="3" phldr="0"/>
      <dgm:spPr/>
      <dgm:t>
        <a:bodyPr rtlCol="0"/>
        <a:lstStyle/>
        <a:p>
          <a:pPr rtl="0"/>
          <a:endParaRPr lang="es-ES" noProof="0" dirty="0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9.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noProof="0" dirty="0">
              <a:solidFill>
                <a:schemeClr val="bg2">
                  <a:lumMod val="50000"/>
                </a:schemeClr>
              </a:solidFill>
            </a:rPr>
            <a:t>Defina a que se refiere cuando se habla de herencia y muestre un ejemplo.</a:t>
          </a:r>
          <a:endParaRPr lang="es-ES" sz="1800" kern="1200" noProof="0" dirty="0">
            <a:solidFill>
              <a:schemeClr val="bg2">
                <a:lumMod val="50000"/>
              </a:schemeClr>
            </a:solidFill>
          </a:endParaRPr>
        </a:p>
      </dgm:t>
    </dgm:pt>
    <dgm:pt modelId="{2804F27C-9BA9-4D07-AB02-74BE7DFA2C0E}" type="sibTrans" cxnId="{B07163E8-ADEC-492A-8F07-7E5786AB23AE}">
      <dgm:prSet phldrT="4" phldr="0"/>
      <dgm:spPr/>
      <dgm:t>
        <a:bodyPr rtlCol="0"/>
        <a:lstStyle/>
        <a:p>
          <a:pPr rtl="0"/>
          <a:endParaRPr lang="es-ES" noProof="0" dirty="0"/>
        </a:p>
      </dgm:t>
    </dgm:pt>
    <dgm:pt modelId="{790C446F-6917-41E7-BE01-7AFE2676D505}" type="parTrans" cxnId="{B07163E8-ADEC-492A-8F07-7E5786AB23AE}">
      <dgm:prSet/>
      <dgm:spPr/>
      <dgm:t>
        <a:bodyPr rtlCol="0"/>
        <a:lstStyle/>
        <a:p>
          <a:pPr rtl="0"/>
          <a:endParaRPr lang="es-ES" noProof="0" dirty="0"/>
        </a:p>
      </dgm:t>
    </dgm:pt>
    <dgm:pt modelId="{2C5654BD-0F09-4E7F-9D34-58AC5B003798}">
      <dgm:prSet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rtl="0"/>
          <a:r>
            <a:rPr lang="es-ES" b="1" noProof="0" dirty="0">
              <a:solidFill>
                <a:schemeClr val="accent1">
                  <a:lumMod val="75000"/>
                </a:schemeClr>
              </a:solidFill>
            </a:rPr>
            <a:t>Pregunta 10.</a:t>
          </a:r>
        </a:p>
        <a:p>
          <a:pPr rtl="0"/>
          <a:r>
            <a:rPr lang="es-ES" noProof="0" dirty="0">
              <a:solidFill>
                <a:schemeClr val="bg2">
                  <a:lumMod val="50000"/>
                </a:schemeClr>
              </a:solidFill>
            </a:rPr>
            <a:t>Defina los siguientes: Clase, Objeto, Instancia.</a:t>
          </a:r>
        </a:p>
      </dgm:t>
    </dgm:pt>
    <dgm:pt modelId="{0E9760D4-286E-4D0C-AD04-3BDE9B8D5DD0}" type="parTrans" cxnId="{8A81E7AE-DFB9-4BA3-9279-91536A109A5A}">
      <dgm:prSet/>
      <dgm:spPr/>
      <dgm:t>
        <a:bodyPr/>
        <a:lstStyle/>
        <a:p>
          <a:endParaRPr lang="es-BO"/>
        </a:p>
      </dgm:t>
    </dgm:pt>
    <dgm:pt modelId="{6A831077-7044-401F-BA5B-EBB511BBF08E}" type="sibTrans" cxnId="{8A81E7AE-DFB9-4BA3-9279-91536A109A5A}">
      <dgm:prSet/>
      <dgm:spPr/>
      <dgm:t>
        <a:bodyPr/>
        <a:lstStyle/>
        <a:p>
          <a:endParaRPr lang="es-BO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7.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noProof="0" dirty="0">
              <a:solidFill>
                <a:schemeClr val="bg2">
                  <a:lumMod val="50000"/>
                </a:schemeClr>
              </a:solidFill>
            </a:rPr>
            <a:t> Defina: Multiplataforma, Multiparadigma, Multipropósito, Lenguaje interpretado.</a:t>
          </a:r>
        </a:p>
      </dgm:t>
    </dgm:pt>
    <dgm:pt modelId="{6BD5265A-8333-420D-BDB2-65F10B3EBD76}" type="sibTrans" cxnId="{914FACD2-336A-4471-9E99-312B3F8EAB04}">
      <dgm:prSet phldrT="2" phldr="0"/>
      <dgm:spPr/>
      <dgm:t>
        <a:bodyPr rtlCol="0"/>
        <a:lstStyle/>
        <a:p>
          <a:pPr rtl="0"/>
          <a:endParaRPr lang="es-ES" noProof="0" dirty="0"/>
        </a:p>
      </dgm:t>
    </dgm:pt>
    <dgm:pt modelId="{CD7328D6-9FAE-4506-9BDB-E06A571EC1D4}" type="parTrans" cxnId="{914FACD2-336A-4471-9E99-312B3F8EAB04}">
      <dgm:prSet/>
      <dgm:spPr/>
      <dgm:t>
        <a:bodyPr rtlCol="0"/>
        <a:lstStyle/>
        <a:p>
          <a:pPr rtl="0"/>
          <a:endParaRPr lang="es-ES" noProof="0" dirty="0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5" custScaleX="115064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5" custScaleX="115064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5" custScaleX="115064" custLinFactNeighborX="97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5" custScaleX="115064" custLinFactNeighborX="976">
        <dgm:presLayoutVars>
          <dgm:bulletEnabled val="1"/>
        </dgm:presLayoutVars>
      </dgm:prSet>
      <dgm:spPr/>
    </dgm:pt>
    <dgm:pt modelId="{D4C91FB7-EDF0-419D-9128-6EF17D09847C}" type="pres">
      <dgm:prSet presAssocID="{2804F27C-9BA9-4D07-AB02-74BE7DFA2C0E}" presName="sibTrans" presStyleCnt="0"/>
      <dgm:spPr/>
    </dgm:pt>
    <dgm:pt modelId="{3C8D9B5A-3FC4-4EC6-8A2A-89A0E441552C}" type="pres">
      <dgm:prSet presAssocID="{2C5654BD-0F09-4E7F-9D34-58AC5B003798}" presName="node" presStyleLbl="node1" presStyleIdx="4" presStyleCnt="5" custScaleX="115064" custLinFactNeighborX="976">
        <dgm:presLayoutVars>
          <dgm:bulletEnabled val="1"/>
        </dgm:presLayoutVars>
      </dgm:prSet>
      <dgm:spPr/>
    </dgm:pt>
  </dgm:ptLst>
  <dgm:cxnLst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8A81E7AE-DFB9-4BA3-9279-91536A109A5A}" srcId="{D0F07F19-1F50-4B42-A7A0-278DF9D25BB1}" destId="{2C5654BD-0F09-4E7F-9D34-58AC5B003798}" srcOrd="4" destOrd="0" parTransId="{0E9760D4-286E-4D0C-AD04-3BDE9B8D5DD0}" sibTransId="{6A831077-7044-401F-BA5B-EBB511BBF08E}"/>
    <dgm:cxn modelId="{1941D2B5-F475-46F2-8A6D-4DFC18650F3E}" type="presOf" srcId="{2C5654BD-0F09-4E7F-9D34-58AC5B003798}" destId="{3C8D9B5A-3FC4-4EC6-8A2A-89A0E441552C}" srcOrd="0" destOrd="0" presId="urn:microsoft.com/office/officeart/2005/8/layout/defaul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6686D3F9-FB50-4D5A-B5B8-42D0A7C40957}" type="presParOf" srcId="{40FE0EB9-B287-43F6-ABB4-527CB1B94B4A}" destId="{D4C91FB7-EDF0-419D-9128-6EF17D09847C}" srcOrd="7" destOrd="0" presId="urn:microsoft.com/office/officeart/2005/8/layout/default"/>
    <dgm:cxn modelId="{32ED8DCE-E36A-4073-82D2-D08158E9D764}" type="presParOf" srcId="{40FE0EB9-B287-43F6-ABB4-527CB1B94B4A}" destId="{3C8D9B5A-3FC4-4EC6-8A2A-89A0E441552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2373DC-11B1-4708-92E2-E1B8EB8D76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2" csCatId="accent5" phldr="1"/>
      <dgm:spPr/>
    </dgm:pt>
    <dgm:pt modelId="{7084B800-7E1D-4DA6-89C0-37EA52DDBCB8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sz="2100" noProof="0" dirty="0">
              <a:solidFill>
                <a:schemeClr val="bg2">
                  <a:lumMod val="50000"/>
                </a:schemeClr>
              </a:solidFill>
            </a:rPr>
            <a:t>INDENTIFICAR ATRIBUTOS</a:t>
          </a:r>
        </a:p>
      </dgm:t>
    </dgm:pt>
    <dgm:pt modelId="{E459F664-A62C-4466-90D1-14D94F7456F9}" type="parTrans" cxnId="{D7BBB8C6-B60F-4050-B5C1-3F3A86AF4294}">
      <dgm:prSet/>
      <dgm:spPr/>
      <dgm:t>
        <a:bodyPr rtlCol="0"/>
        <a:lstStyle/>
        <a:p>
          <a:pPr rtl="0"/>
          <a:endParaRPr lang="es-ES" noProof="0" dirty="0"/>
        </a:p>
      </dgm:t>
    </dgm:pt>
    <dgm:pt modelId="{29667D30-8073-4626-A65C-0442C9DA4455}" type="sibTrans" cxnId="{D7BBB8C6-B60F-4050-B5C1-3F3A86AF4294}">
      <dgm:prSet/>
      <dgm:spPr/>
      <dgm:t>
        <a:bodyPr rtlCol="0"/>
        <a:lstStyle/>
        <a:p>
          <a:pPr rtl="0"/>
          <a:endParaRPr lang="es-ES" noProof="0" dirty="0"/>
        </a:p>
      </dgm:t>
    </dgm:pt>
    <dgm:pt modelId="{5A259F57-B5C4-40C5-939D-A7C21B16FB47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sz="21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DEMÁS PARTES DE TU ANÁLISIS</a:t>
          </a:r>
        </a:p>
      </dgm:t>
    </dgm:pt>
    <dgm:pt modelId="{E359194E-724D-4C60-BA35-9B441D11C55E}" type="parTrans" cxnId="{7865863E-1BC2-47AE-BBFB-F40F27A905AE}">
      <dgm:prSet/>
      <dgm:spPr/>
      <dgm:t>
        <a:bodyPr rtlCol="0"/>
        <a:lstStyle/>
        <a:p>
          <a:pPr rtl="0"/>
          <a:endParaRPr lang="es-ES" noProof="0" dirty="0"/>
        </a:p>
      </dgm:t>
    </dgm:pt>
    <dgm:pt modelId="{57311651-50BE-4613-AB4F-1C634C257620}" type="sibTrans" cxnId="{7865863E-1BC2-47AE-BBFB-F40F27A905AE}">
      <dgm:prSet/>
      <dgm:spPr/>
      <dgm:t>
        <a:bodyPr rtlCol="0"/>
        <a:lstStyle/>
        <a:p>
          <a:pPr rtl="0"/>
          <a:endParaRPr lang="es-ES" noProof="0" dirty="0"/>
        </a:p>
      </dgm:t>
    </dgm:pt>
    <dgm:pt modelId="{4786322A-3DB1-4B13-A039-9C2B4BD33902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sz="21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IDENTIFICAR MÉTODOS.</a:t>
          </a:r>
        </a:p>
      </dgm:t>
    </dgm:pt>
    <dgm:pt modelId="{7D0A801E-90E9-4D73-A31E-D58F04D3BBF2}" type="sibTrans" cxnId="{07D1F65C-7C41-4EB6-A133-CA7F29791640}">
      <dgm:prSet/>
      <dgm:spPr/>
      <dgm:t>
        <a:bodyPr rtlCol="0"/>
        <a:lstStyle/>
        <a:p>
          <a:pPr rtl="0"/>
          <a:endParaRPr lang="es-ES" noProof="0" dirty="0"/>
        </a:p>
      </dgm:t>
    </dgm:pt>
    <dgm:pt modelId="{4F3F2426-EA56-4F79-A02F-DE7A210D680D}" type="parTrans" cxnId="{07D1F65C-7C41-4EB6-A133-CA7F29791640}">
      <dgm:prSet/>
      <dgm:spPr/>
      <dgm:t>
        <a:bodyPr rtlCol="0"/>
        <a:lstStyle/>
        <a:p>
          <a:pPr rtl="0"/>
          <a:endParaRPr lang="es-ES" noProof="0" dirty="0"/>
        </a:p>
      </dgm:t>
    </dgm:pt>
    <dgm:pt modelId="{BEBE168A-5E85-43CC-B9BA-D1974F9A5753}" type="pres">
      <dgm:prSet presAssocID="{592373DC-11B1-4708-92E2-E1B8EB8D76D8}" presName="root" presStyleCnt="0">
        <dgm:presLayoutVars>
          <dgm:dir/>
          <dgm:resizeHandles val="exact"/>
        </dgm:presLayoutVars>
      </dgm:prSet>
      <dgm:spPr/>
    </dgm:pt>
    <dgm:pt modelId="{6F7D1589-E38C-4EEF-8940-633D1FA307AE}" type="pres">
      <dgm:prSet presAssocID="{7084B800-7E1D-4DA6-89C0-37EA52DDBCB8}" presName="compNode" presStyleCnt="0"/>
      <dgm:spPr/>
    </dgm:pt>
    <dgm:pt modelId="{5055791F-FD8B-4C95-BE9E-DCA1684759AE}" type="pres">
      <dgm:prSet presAssocID="{7084B800-7E1D-4DA6-89C0-37EA52DDBCB8}" presName="bgRect" presStyleLbl="bgShp" presStyleIdx="0" presStyleCnt="3"/>
      <dgm:spPr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</dgm:pt>
    <dgm:pt modelId="{3A2A1665-F91D-4C16-A420-BA5DD166AEE3}" type="pres">
      <dgm:prSet presAssocID="{7084B800-7E1D-4DA6-89C0-37EA52DDBC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2BD51AD2-3E0A-4639-9A99-2EB58CCE5B59}" type="pres">
      <dgm:prSet presAssocID="{7084B800-7E1D-4DA6-89C0-37EA52DDBCB8}" presName="spaceRect" presStyleCnt="0"/>
      <dgm:spPr/>
    </dgm:pt>
    <dgm:pt modelId="{C777032A-9475-4396-9274-DE9A78A74CC0}" type="pres">
      <dgm:prSet presAssocID="{7084B800-7E1D-4DA6-89C0-37EA52DDBCB8}" presName="parTx" presStyleLbl="revTx" presStyleIdx="0" presStyleCnt="3" custLinFactNeighborX="-5805">
        <dgm:presLayoutVars>
          <dgm:chMax val="0"/>
          <dgm:chPref val="0"/>
        </dgm:presLayoutVars>
      </dgm:prSet>
      <dgm:spPr/>
    </dgm:pt>
    <dgm:pt modelId="{E8F86784-F939-4DC2-B805-3A2239B0770F}" type="pres">
      <dgm:prSet presAssocID="{29667D30-8073-4626-A65C-0442C9DA4455}" presName="sibTrans" presStyleCnt="0"/>
      <dgm:spPr/>
    </dgm:pt>
    <dgm:pt modelId="{B1715078-3176-4DF1-A2E4-CA69BD0DE3DE}" type="pres">
      <dgm:prSet presAssocID="{4786322A-3DB1-4B13-A039-9C2B4BD33902}" presName="compNode" presStyleCnt="0"/>
      <dgm:spPr/>
    </dgm:pt>
    <dgm:pt modelId="{7CF4F8AE-2437-4954-B698-495A078F9E64}" type="pres">
      <dgm:prSet presAssocID="{4786322A-3DB1-4B13-A039-9C2B4BD33902}" presName="bgRect" presStyleLbl="bgShp" presStyleIdx="1" presStyleCnt="3"/>
      <dgm:spPr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</dgm:pt>
    <dgm:pt modelId="{321B0D94-DDA9-4A26-A4C1-0608CDA16D85}" type="pres">
      <dgm:prSet presAssocID="{4786322A-3DB1-4B13-A039-9C2B4BD339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6B38183A-C137-4797-A6AA-5032FB424C80}" type="pres">
      <dgm:prSet presAssocID="{4786322A-3DB1-4B13-A039-9C2B4BD33902}" presName="spaceRect" presStyleCnt="0"/>
      <dgm:spPr/>
    </dgm:pt>
    <dgm:pt modelId="{8988E990-E700-4C93-BC55-7BF7864AEFFE}" type="pres">
      <dgm:prSet presAssocID="{4786322A-3DB1-4B13-A039-9C2B4BD33902}" presName="parTx" presStyleLbl="revTx" presStyleIdx="1" presStyleCnt="3" custLinFactNeighborX="-5805">
        <dgm:presLayoutVars>
          <dgm:chMax val="0"/>
          <dgm:chPref val="0"/>
        </dgm:presLayoutVars>
      </dgm:prSet>
      <dgm:spPr/>
    </dgm:pt>
    <dgm:pt modelId="{3E0BA4B3-4753-4805-92FA-4429EA7CC897}" type="pres">
      <dgm:prSet presAssocID="{7D0A801E-90E9-4D73-A31E-D58F04D3BBF2}" presName="sibTrans" presStyleCnt="0"/>
      <dgm:spPr/>
    </dgm:pt>
    <dgm:pt modelId="{8AC38D62-D40A-4C03-90E4-2F61E807B6F4}" type="pres">
      <dgm:prSet presAssocID="{5A259F57-B5C4-40C5-939D-A7C21B16FB47}" presName="compNode" presStyleCnt="0"/>
      <dgm:spPr/>
    </dgm:pt>
    <dgm:pt modelId="{362B79DA-BFF8-4895-8DC9-BC10460633E8}" type="pres">
      <dgm:prSet presAssocID="{5A259F57-B5C4-40C5-939D-A7C21B16FB47}" presName="bgRect" presStyleLbl="bgShp" presStyleIdx="2" presStyleCnt="3"/>
      <dgm:spPr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</dgm:pt>
    <dgm:pt modelId="{A71047BA-937F-4A10-B7D6-5EC59061C5B1}" type="pres">
      <dgm:prSet presAssocID="{5A259F57-B5C4-40C5-939D-A7C21B16FB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B9852C8-8257-43A9-A364-D7E0EB36D00C}" type="pres">
      <dgm:prSet presAssocID="{5A259F57-B5C4-40C5-939D-A7C21B16FB47}" presName="spaceRect" presStyleCnt="0"/>
      <dgm:spPr/>
    </dgm:pt>
    <dgm:pt modelId="{11601319-DCBD-4A85-BAD2-A1583DEC0D33}" type="pres">
      <dgm:prSet presAssocID="{5A259F57-B5C4-40C5-939D-A7C21B16FB47}" presName="parTx" presStyleLbl="revTx" presStyleIdx="2" presStyleCnt="3" custLinFactNeighborX="-5805">
        <dgm:presLayoutVars>
          <dgm:chMax val="0"/>
          <dgm:chPref val="0"/>
        </dgm:presLayoutVars>
      </dgm:prSet>
      <dgm:spPr/>
    </dgm:pt>
  </dgm:ptLst>
  <dgm:cxnLst>
    <dgm:cxn modelId="{F2303A0F-C26C-A347-822C-DA097F252A6B}" type="presOf" srcId="{5A259F57-B5C4-40C5-939D-A7C21B16FB47}" destId="{11601319-DCBD-4A85-BAD2-A1583DEC0D33}" srcOrd="0" destOrd="0" presId="urn:microsoft.com/office/officeart/2018/2/layout/IconVerticalSolidList"/>
    <dgm:cxn modelId="{63841A12-C18B-1141-BB66-67F94352C339}" type="presOf" srcId="{7084B800-7E1D-4DA6-89C0-37EA52DDBCB8}" destId="{C777032A-9475-4396-9274-DE9A78A74CC0}" srcOrd="0" destOrd="0" presId="urn:microsoft.com/office/officeart/2018/2/layout/IconVerticalSolidList"/>
    <dgm:cxn modelId="{7865863E-1BC2-47AE-BBFB-F40F27A905AE}" srcId="{592373DC-11B1-4708-92E2-E1B8EB8D76D8}" destId="{5A259F57-B5C4-40C5-939D-A7C21B16FB47}" srcOrd="2" destOrd="0" parTransId="{E359194E-724D-4C60-BA35-9B441D11C55E}" sibTransId="{57311651-50BE-4613-AB4F-1C634C257620}"/>
    <dgm:cxn modelId="{07D1F65C-7C41-4EB6-A133-CA7F29791640}" srcId="{592373DC-11B1-4708-92E2-E1B8EB8D76D8}" destId="{4786322A-3DB1-4B13-A039-9C2B4BD33902}" srcOrd="1" destOrd="0" parTransId="{4F3F2426-EA56-4F79-A02F-DE7A210D680D}" sibTransId="{7D0A801E-90E9-4D73-A31E-D58F04D3BBF2}"/>
    <dgm:cxn modelId="{9B527D63-3134-1743-961D-BB943F9BC328}" type="presOf" srcId="{4786322A-3DB1-4B13-A039-9C2B4BD33902}" destId="{8988E990-E700-4C93-BC55-7BF7864AEFFE}" srcOrd="0" destOrd="0" presId="urn:microsoft.com/office/officeart/2018/2/layout/IconVerticalSolidList"/>
    <dgm:cxn modelId="{99FCC3A2-7D1A-B343-BC04-AA140FF8D6F7}" type="presOf" srcId="{592373DC-11B1-4708-92E2-E1B8EB8D76D8}" destId="{BEBE168A-5E85-43CC-B9BA-D1974F9A5753}" srcOrd="0" destOrd="0" presId="urn:microsoft.com/office/officeart/2018/2/layout/IconVerticalSolidList"/>
    <dgm:cxn modelId="{D7BBB8C6-B60F-4050-B5C1-3F3A86AF4294}" srcId="{592373DC-11B1-4708-92E2-E1B8EB8D76D8}" destId="{7084B800-7E1D-4DA6-89C0-37EA52DDBCB8}" srcOrd="0" destOrd="0" parTransId="{E459F664-A62C-4466-90D1-14D94F7456F9}" sibTransId="{29667D30-8073-4626-A65C-0442C9DA4455}"/>
    <dgm:cxn modelId="{EC6A6010-62D0-E741-9ED3-0E0A4F187C22}" type="presParOf" srcId="{BEBE168A-5E85-43CC-B9BA-D1974F9A5753}" destId="{6F7D1589-E38C-4EEF-8940-633D1FA307AE}" srcOrd="0" destOrd="0" presId="urn:microsoft.com/office/officeart/2018/2/layout/IconVerticalSolidList"/>
    <dgm:cxn modelId="{3651A24D-686D-D14B-8701-AFB991DD91A7}" type="presParOf" srcId="{6F7D1589-E38C-4EEF-8940-633D1FA307AE}" destId="{5055791F-FD8B-4C95-BE9E-DCA1684759AE}" srcOrd="0" destOrd="0" presId="urn:microsoft.com/office/officeart/2018/2/layout/IconVerticalSolidList"/>
    <dgm:cxn modelId="{7B546F74-9BC9-8B4A-907D-549F35C2FD3E}" type="presParOf" srcId="{6F7D1589-E38C-4EEF-8940-633D1FA307AE}" destId="{3A2A1665-F91D-4C16-A420-BA5DD166AEE3}" srcOrd="1" destOrd="0" presId="urn:microsoft.com/office/officeart/2018/2/layout/IconVerticalSolidList"/>
    <dgm:cxn modelId="{E8DFB209-C627-2849-A9A8-82FA4FE3CBC9}" type="presParOf" srcId="{6F7D1589-E38C-4EEF-8940-633D1FA307AE}" destId="{2BD51AD2-3E0A-4639-9A99-2EB58CCE5B59}" srcOrd="2" destOrd="0" presId="urn:microsoft.com/office/officeart/2018/2/layout/IconVerticalSolidList"/>
    <dgm:cxn modelId="{366B5496-FD7E-304F-8B99-D11946F94228}" type="presParOf" srcId="{6F7D1589-E38C-4EEF-8940-633D1FA307AE}" destId="{C777032A-9475-4396-9274-DE9A78A74CC0}" srcOrd="3" destOrd="0" presId="urn:microsoft.com/office/officeart/2018/2/layout/IconVerticalSolidList"/>
    <dgm:cxn modelId="{DE81DE76-EB46-0649-BD1A-C07B117C077E}" type="presParOf" srcId="{BEBE168A-5E85-43CC-B9BA-D1974F9A5753}" destId="{E8F86784-F939-4DC2-B805-3A2239B0770F}" srcOrd="1" destOrd="0" presId="urn:microsoft.com/office/officeart/2018/2/layout/IconVerticalSolidList"/>
    <dgm:cxn modelId="{81974EFD-7ED7-404C-A7EA-97800BA1897B}" type="presParOf" srcId="{BEBE168A-5E85-43CC-B9BA-D1974F9A5753}" destId="{B1715078-3176-4DF1-A2E4-CA69BD0DE3DE}" srcOrd="2" destOrd="0" presId="urn:microsoft.com/office/officeart/2018/2/layout/IconVerticalSolidList"/>
    <dgm:cxn modelId="{7B2034C8-584E-E84E-8A99-1E4DA478C58D}" type="presParOf" srcId="{B1715078-3176-4DF1-A2E4-CA69BD0DE3DE}" destId="{7CF4F8AE-2437-4954-B698-495A078F9E64}" srcOrd="0" destOrd="0" presId="urn:microsoft.com/office/officeart/2018/2/layout/IconVerticalSolidList"/>
    <dgm:cxn modelId="{EBEFAFAD-B5F2-8F47-8319-9C351553D79B}" type="presParOf" srcId="{B1715078-3176-4DF1-A2E4-CA69BD0DE3DE}" destId="{321B0D94-DDA9-4A26-A4C1-0608CDA16D85}" srcOrd="1" destOrd="0" presId="urn:microsoft.com/office/officeart/2018/2/layout/IconVerticalSolidList"/>
    <dgm:cxn modelId="{0C0BCCB3-B2AC-DB41-9209-8BD32F39E7CA}" type="presParOf" srcId="{B1715078-3176-4DF1-A2E4-CA69BD0DE3DE}" destId="{6B38183A-C137-4797-A6AA-5032FB424C80}" srcOrd="2" destOrd="0" presId="urn:microsoft.com/office/officeart/2018/2/layout/IconVerticalSolidList"/>
    <dgm:cxn modelId="{6AF7860D-FDAE-D944-A15C-8365DBB36ED6}" type="presParOf" srcId="{B1715078-3176-4DF1-A2E4-CA69BD0DE3DE}" destId="{8988E990-E700-4C93-BC55-7BF7864AEFFE}" srcOrd="3" destOrd="0" presId="urn:microsoft.com/office/officeart/2018/2/layout/IconVerticalSolidList"/>
    <dgm:cxn modelId="{CD041CC3-1B2B-0A49-8583-652223566037}" type="presParOf" srcId="{BEBE168A-5E85-43CC-B9BA-D1974F9A5753}" destId="{3E0BA4B3-4753-4805-92FA-4429EA7CC897}" srcOrd="3" destOrd="0" presId="urn:microsoft.com/office/officeart/2018/2/layout/IconVerticalSolidList"/>
    <dgm:cxn modelId="{C79D7556-5663-3B45-856D-8AD7077904A0}" type="presParOf" srcId="{BEBE168A-5E85-43CC-B9BA-D1974F9A5753}" destId="{8AC38D62-D40A-4C03-90E4-2F61E807B6F4}" srcOrd="4" destOrd="0" presId="urn:microsoft.com/office/officeart/2018/2/layout/IconVerticalSolidList"/>
    <dgm:cxn modelId="{85E93609-D9D6-D04C-A00A-F1246F71060D}" type="presParOf" srcId="{8AC38D62-D40A-4C03-90E4-2F61E807B6F4}" destId="{362B79DA-BFF8-4895-8DC9-BC10460633E8}" srcOrd="0" destOrd="0" presId="urn:microsoft.com/office/officeart/2018/2/layout/IconVerticalSolidList"/>
    <dgm:cxn modelId="{5ED59C04-8791-F04A-BB21-4A3CDC5678C0}" type="presParOf" srcId="{8AC38D62-D40A-4C03-90E4-2F61E807B6F4}" destId="{A71047BA-937F-4A10-B7D6-5EC59061C5B1}" srcOrd="1" destOrd="0" presId="urn:microsoft.com/office/officeart/2018/2/layout/IconVerticalSolidList"/>
    <dgm:cxn modelId="{4BDF84FC-270E-6145-849A-05FD8C710ACF}" type="presParOf" srcId="{8AC38D62-D40A-4C03-90E4-2F61E807B6F4}" destId="{EB9852C8-8257-43A9-A364-D7E0EB36D00C}" srcOrd="2" destOrd="0" presId="urn:microsoft.com/office/officeart/2018/2/layout/IconVerticalSolidList"/>
    <dgm:cxn modelId="{8AF7C97D-0296-3E48-98E6-5ABF5F48FAE1}" type="presParOf" srcId="{8AC38D62-D40A-4C03-90E4-2F61E807B6F4}" destId="{11601319-DCBD-4A85-BAD2-A1583DEC0D33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EADBE2-93AA-466B-880C-993DFA124A7B}" type="doc">
      <dgm:prSet loTypeId="urn:microsoft.com/office/officeart/2005/8/layout/orgChart1" loCatId="hierarchy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s-BO"/>
        </a:p>
      </dgm:t>
    </dgm:pt>
    <dgm:pt modelId="{4D9C1E4E-24F2-4A30-89D7-63A0FA2373E4}">
      <dgm:prSet phldrT="[Texto]"/>
      <dgm:spPr/>
      <dgm:t>
        <a:bodyPr/>
        <a:lstStyle/>
        <a:p>
          <a:r>
            <a:rPr lang="es-BO" dirty="0"/>
            <a:t>Mascota</a:t>
          </a:r>
        </a:p>
      </dgm:t>
    </dgm:pt>
    <dgm:pt modelId="{5A0F6738-C4B0-4A28-9D16-ADEB399F0221}" type="parTrans" cxnId="{CF7B8EBA-ACD9-46C6-A9C9-9DB38AC43800}">
      <dgm:prSet/>
      <dgm:spPr/>
      <dgm:t>
        <a:bodyPr/>
        <a:lstStyle/>
        <a:p>
          <a:endParaRPr lang="es-BO"/>
        </a:p>
      </dgm:t>
    </dgm:pt>
    <dgm:pt modelId="{30AD5FF7-A98F-4DD2-808A-791680D6EA39}" type="sibTrans" cxnId="{CF7B8EBA-ACD9-46C6-A9C9-9DB38AC43800}">
      <dgm:prSet/>
      <dgm:spPr/>
      <dgm:t>
        <a:bodyPr/>
        <a:lstStyle/>
        <a:p>
          <a:endParaRPr lang="es-BO"/>
        </a:p>
      </dgm:t>
    </dgm:pt>
    <dgm:pt modelId="{07D1E010-9667-40A2-A7CF-0BA5EBC4309D}">
      <dgm:prSet phldrT="[Texto]"/>
      <dgm:spPr/>
      <dgm:t>
        <a:bodyPr/>
        <a:lstStyle/>
        <a:p>
          <a:r>
            <a:rPr lang="es-BO" dirty="0"/>
            <a:t>Dueño</a:t>
          </a:r>
        </a:p>
      </dgm:t>
    </dgm:pt>
    <dgm:pt modelId="{FC7ACB89-2A16-4189-BC9B-95CC5BD6E876}" type="parTrans" cxnId="{733A6440-9196-4A06-A74B-F2F910C3C9A2}">
      <dgm:prSet/>
      <dgm:spPr/>
      <dgm:t>
        <a:bodyPr/>
        <a:lstStyle/>
        <a:p>
          <a:endParaRPr lang="es-BO"/>
        </a:p>
      </dgm:t>
    </dgm:pt>
    <dgm:pt modelId="{E9515893-2839-4D35-967B-2B0496CB6472}" type="sibTrans" cxnId="{733A6440-9196-4A06-A74B-F2F910C3C9A2}">
      <dgm:prSet/>
      <dgm:spPr/>
      <dgm:t>
        <a:bodyPr/>
        <a:lstStyle/>
        <a:p>
          <a:endParaRPr lang="es-BO"/>
        </a:p>
      </dgm:t>
    </dgm:pt>
    <dgm:pt modelId="{9AE380D2-C6EE-448D-9794-72F32BC88B26}">
      <dgm:prSet phldrT="[Texto]"/>
      <dgm:spPr/>
      <dgm:t>
        <a:bodyPr/>
        <a:lstStyle/>
        <a:p>
          <a:r>
            <a:rPr lang="es-BO" dirty="0"/>
            <a:t>Historial</a:t>
          </a:r>
        </a:p>
      </dgm:t>
    </dgm:pt>
    <dgm:pt modelId="{29EE404F-038F-491E-850E-89436A73BE55}" type="parTrans" cxnId="{AD8475F4-10C8-4534-9BFF-EC1075A238A4}">
      <dgm:prSet/>
      <dgm:spPr/>
      <dgm:t>
        <a:bodyPr/>
        <a:lstStyle/>
        <a:p>
          <a:endParaRPr lang="es-BO"/>
        </a:p>
      </dgm:t>
    </dgm:pt>
    <dgm:pt modelId="{CBF8AB8F-41A9-46E1-B8DC-7028FDDAB16F}" type="sibTrans" cxnId="{AD8475F4-10C8-4534-9BFF-EC1075A238A4}">
      <dgm:prSet/>
      <dgm:spPr/>
      <dgm:t>
        <a:bodyPr/>
        <a:lstStyle/>
        <a:p>
          <a:endParaRPr lang="es-BO"/>
        </a:p>
      </dgm:t>
    </dgm:pt>
    <dgm:pt modelId="{81BDABEE-F25E-40D5-B82F-FB7EFEB3066A}" type="pres">
      <dgm:prSet presAssocID="{B6EADBE2-93AA-466B-880C-993DFA124A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1B58D1E-A89D-4A8B-ABEE-DE1CCD72F133}" type="pres">
      <dgm:prSet presAssocID="{4D9C1E4E-24F2-4A30-89D7-63A0FA2373E4}" presName="hierRoot1" presStyleCnt="0">
        <dgm:presLayoutVars>
          <dgm:hierBranch val="init"/>
        </dgm:presLayoutVars>
      </dgm:prSet>
      <dgm:spPr/>
    </dgm:pt>
    <dgm:pt modelId="{6E9F8D20-795F-463C-8DFC-7F0B72CA8F66}" type="pres">
      <dgm:prSet presAssocID="{4D9C1E4E-24F2-4A30-89D7-63A0FA2373E4}" presName="rootComposite1" presStyleCnt="0"/>
      <dgm:spPr/>
    </dgm:pt>
    <dgm:pt modelId="{843D4E81-40CC-4D56-BC63-C29DBDFBC7A4}" type="pres">
      <dgm:prSet presAssocID="{4D9C1E4E-24F2-4A30-89D7-63A0FA2373E4}" presName="rootText1" presStyleLbl="node0" presStyleIdx="0" presStyleCnt="1">
        <dgm:presLayoutVars>
          <dgm:chPref val="3"/>
        </dgm:presLayoutVars>
      </dgm:prSet>
      <dgm:spPr/>
    </dgm:pt>
    <dgm:pt modelId="{78F0A7BF-20F4-4A0D-9006-E2E1E2C742BB}" type="pres">
      <dgm:prSet presAssocID="{4D9C1E4E-24F2-4A30-89D7-63A0FA2373E4}" presName="rootConnector1" presStyleLbl="node1" presStyleIdx="0" presStyleCnt="0"/>
      <dgm:spPr/>
    </dgm:pt>
    <dgm:pt modelId="{B7376D2B-6774-436E-9471-2FFE4E66BD7B}" type="pres">
      <dgm:prSet presAssocID="{4D9C1E4E-24F2-4A30-89D7-63A0FA2373E4}" presName="hierChild2" presStyleCnt="0"/>
      <dgm:spPr/>
    </dgm:pt>
    <dgm:pt modelId="{9B7F7121-7C96-40FC-8225-9F73DF83FAC7}" type="pres">
      <dgm:prSet presAssocID="{FC7ACB89-2A16-4189-BC9B-95CC5BD6E876}" presName="Name37" presStyleLbl="parChTrans1D2" presStyleIdx="0" presStyleCnt="2"/>
      <dgm:spPr/>
    </dgm:pt>
    <dgm:pt modelId="{DEB0D0A0-7F30-4EC0-9849-21188ED2761A}" type="pres">
      <dgm:prSet presAssocID="{07D1E010-9667-40A2-A7CF-0BA5EBC4309D}" presName="hierRoot2" presStyleCnt="0">
        <dgm:presLayoutVars>
          <dgm:hierBranch val="init"/>
        </dgm:presLayoutVars>
      </dgm:prSet>
      <dgm:spPr/>
    </dgm:pt>
    <dgm:pt modelId="{81B7D213-EC0D-402A-94DE-3D3BA1D41D1C}" type="pres">
      <dgm:prSet presAssocID="{07D1E010-9667-40A2-A7CF-0BA5EBC4309D}" presName="rootComposite" presStyleCnt="0"/>
      <dgm:spPr/>
    </dgm:pt>
    <dgm:pt modelId="{FB954201-7956-40CF-89E4-C5E99E83BB3C}" type="pres">
      <dgm:prSet presAssocID="{07D1E010-9667-40A2-A7CF-0BA5EBC4309D}" presName="rootText" presStyleLbl="node2" presStyleIdx="0" presStyleCnt="2">
        <dgm:presLayoutVars>
          <dgm:chPref val="3"/>
        </dgm:presLayoutVars>
      </dgm:prSet>
      <dgm:spPr/>
    </dgm:pt>
    <dgm:pt modelId="{F5596B58-8824-4128-9037-9F8173753591}" type="pres">
      <dgm:prSet presAssocID="{07D1E010-9667-40A2-A7CF-0BA5EBC4309D}" presName="rootConnector" presStyleLbl="node2" presStyleIdx="0" presStyleCnt="2"/>
      <dgm:spPr/>
    </dgm:pt>
    <dgm:pt modelId="{D7FF8EC7-07F7-432D-ABBA-088C58772310}" type="pres">
      <dgm:prSet presAssocID="{07D1E010-9667-40A2-A7CF-0BA5EBC4309D}" presName="hierChild4" presStyleCnt="0"/>
      <dgm:spPr/>
    </dgm:pt>
    <dgm:pt modelId="{B17B9F6B-1A20-4396-A986-1598EF9B2942}" type="pres">
      <dgm:prSet presAssocID="{07D1E010-9667-40A2-A7CF-0BA5EBC4309D}" presName="hierChild5" presStyleCnt="0"/>
      <dgm:spPr/>
    </dgm:pt>
    <dgm:pt modelId="{4FC8F979-A3A0-4798-8333-5B0E05484568}" type="pres">
      <dgm:prSet presAssocID="{29EE404F-038F-491E-850E-89436A73BE55}" presName="Name37" presStyleLbl="parChTrans1D2" presStyleIdx="1" presStyleCnt="2"/>
      <dgm:spPr/>
    </dgm:pt>
    <dgm:pt modelId="{0DAD6DDF-EF1F-41BC-9913-3B82D1B3240A}" type="pres">
      <dgm:prSet presAssocID="{9AE380D2-C6EE-448D-9794-72F32BC88B26}" presName="hierRoot2" presStyleCnt="0">
        <dgm:presLayoutVars>
          <dgm:hierBranch val="init"/>
        </dgm:presLayoutVars>
      </dgm:prSet>
      <dgm:spPr/>
    </dgm:pt>
    <dgm:pt modelId="{B0923310-214C-49FF-BFA2-F5423B7805E0}" type="pres">
      <dgm:prSet presAssocID="{9AE380D2-C6EE-448D-9794-72F32BC88B26}" presName="rootComposite" presStyleCnt="0"/>
      <dgm:spPr/>
    </dgm:pt>
    <dgm:pt modelId="{F9D504C5-32F6-4785-A860-677F521E487D}" type="pres">
      <dgm:prSet presAssocID="{9AE380D2-C6EE-448D-9794-72F32BC88B26}" presName="rootText" presStyleLbl="node2" presStyleIdx="1" presStyleCnt="2">
        <dgm:presLayoutVars>
          <dgm:chPref val="3"/>
        </dgm:presLayoutVars>
      </dgm:prSet>
      <dgm:spPr/>
    </dgm:pt>
    <dgm:pt modelId="{3E3C52E0-685E-498D-A257-A9C44E12A578}" type="pres">
      <dgm:prSet presAssocID="{9AE380D2-C6EE-448D-9794-72F32BC88B26}" presName="rootConnector" presStyleLbl="node2" presStyleIdx="1" presStyleCnt="2"/>
      <dgm:spPr/>
    </dgm:pt>
    <dgm:pt modelId="{47048709-5973-4D3B-9705-2A12216B98C8}" type="pres">
      <dgm:prSet presAssocID="{9AE380D2-C6EE-448D-9794-72F32BC88B26}" presName="hierChild4" presStyleCnt="0"/>
      <dgm:spPr/>
    </dgm:pt>
    <dgm:pt modelId="{09442646-FA4E-4790-A357-2F456B19A2FA}" type="pres">
      <dgm:prSet presAssocID="{9AE380D2-C6EE-448D-9794-72F32BC88B26}" presName="hierChild5" presStyleCnt="0"/>
      <dgm:spPr/>
    </dgm:pt>
    <dgm:pt modelId="{B4D5FC4F-B466-4EA5-909C-4F3CA117D2B3}" type="pres">
      <dgm:prSet presAssocID="{4D9C1E4E-24F2-4A30-89D7-63A0FA2373E4}" presName="hierChild3" presStyleCnt="0"/>
      <dgm:spPr/>
    </dgm:pt>
  </dgm:ptLst>
  <dgm:cxnLst>
    <dgm:cxn modelId="{9A089C09-263F-4687-961B-3D50C0081130}" type="presOf" srcId="{9AE380D2-C6EE-448D-9794-72F32BC88B26}" destId="{3E3C52E0-685E-498D-A257-A9C44E12A578}" srcOrd="1" destOrd="0" presId="urn:microsoft.com/office/officeart/2005/8/layout/orgChart1"/>
    <dgm:cxn modelId="{D0A86510-9437-425C-9164-E27F9EABE437}" type="presOf" srcId="{07D1E010-9667-40A2-A7CF-0BA5EBC4309D}" destId="{F5596B58-8824-4128-9037-9F8173753591}" srcOrd="1" destOrd="0" presId="urn:microsoft.com/office/officeart/2005/8/layout/orgChart1"/>
    <dgm:cxn modelId="{AB6F2913-24E7-4617-9574-08838095E2B5}" type="presOf" srcId="{4D9C1E4E-24F2-4A30-89D7-63A0FA2373E4}" destId="{843D4E81-40CC-4D56-BC63-C29DBDFBC7A4}" srcOrd="0" destOrd="0" presId="urn:microsoft.com/office/officeart/2005/8/layout/orgChart1"/>
    <dgm:cxn modelId="{C2F96E27-D2D8-4B01-A903-5B3F9B1B9CA4}" type="presOf" srcId="{B6EADBE2-93AA-466B-880C-993DFA124A7B}" destId="{81BDABEE-F25E-40D5-B82F-FB7EFEB3066A}" srcOrd="0" destOrd="0" presId="urn:microsoft.com/office/officeart/2005/8/layout/orgChart1"/>
    <dgm:cxn modelId="{733A6440-9196-4A06-A74B-F2F910C3C9A2}" srcId="{4D9C1E4E-24F2-4A30-89D7-63A0FA2373E4}" destId="{07D1E010-9667-40A2-A7CF-0BA5EBC4309D}" srcOrd="0" destOrd="0" parTransId="{FC7ACB89-2A16-4189-BC9B-95CC5BD6E876}" sibTransId="{E9515893-2839-4D35-967B-2B0496CB6472}"/>
    <dgm:cxn modelId="{F18EA85D-A8D7-4EF8-B5C3-445BF5946D59}" type="presOf" srcId="{07D1E010-9667-40A2-A7CF-0BA5EBC4309D}" destId="{FB954201-7956-40CF-89E4-C5E99E83BB3C}" srcOrd="0" destOrd="0" presId="urn:microsoft.com/office/officeart/2005/8/layout/orgChart1"/>
    <dgm:cxn modelId="{C6C5D754-2155-46DD-8DF3-A40EAFB51FC9}" type="presOf" srcId="{FC7ACB89-2A16-4189-BC9B-95CC5BD6E876}" destId="{9B7F7121-7C96-40FC-8225-9F73DF83FAC7}" srcOrd="0" destOrd="0" presId="urn:microsoft.com/office/officeart/2005/8/layout/orgChart1"/>
    <dgm:cxn modelId="{5A607DB6-9D9B-402B-8DB6-A7ADBC8A5CE5}" type="presOf" srcId="{4D9C1E4E-24F2-4A30-89D7-63A0FA2373E4}" destId="{78F0A7BF-20F4-4A0D-9006-E2E1E2C742BB}" srcOrd="1" destOrd="0" presId="urn:microsoft.com/office/officeart/2005/8/layout/orgChart1"/>
    <dgm:cxn modelId="{CF7B8EBA-ACD9-46C6-A9C9-9DB38AC43800}" srcId="{B6EADBE2-93AA-466B-880C-993DFA124A7B}" destId="{4D9C1E4E-24F2-4A30-89D7-63A0FA2373E4}" srcOrd="0" destOrd="0" parTransId="{5A0F6738-C4B0-4A28-9D16-ADEB399F0221}" sibTransId="{30AD5FF7-A98F-4DD2-808A-791680D6EA39}"/>
    <dgm:cxn modelId="{6D606BCC-AF4F-41F9-AF0C-B8E1231FC4AD}" type="presOf" srcId="{29EE404F-038F-491E-850E-89436A73BE55}" destId="{4FC8F979-A3A0-4798-8333-5B0E05484568}" srcOrd="0" destOrd="0" presId="urn:microsoft.com/office/officeart/2005/8/layout/orgChart1"/>
    <dgm:cxn modelId="{5E8ECDD4-A255-4644-B9F4-989B73B6A83C}" type="presOf" srcId="{9AE380D2-C6EE-448D-9794-72F32BC88B26}" destId="{F9D504C5-32F6-4785-A860-677F521E487D}" srcOrd="0" destOrd="0" presId="urn:microsoft.com/office/officeart/2005/8/layout/orgChart1"/>
    <dgm:cxn modelId="{AD8475F4-10C8-4534-9BFF-EC1075A238A4}" srcId="{4D9C1E4E-24F2-4A30-89D7-63A0FA2373E4}" destId="{9AE380D2-C6EE-448D-9794-72F32BC88B26}" srcOrd="1" destOrd="0" parTransId="{29EE404F-038F-491E-850E-89436A73BE55}" sibTransId="{CBF8AB8F-41A9-46E1-B8DC-7028FDDAB16F}"/>
    <dgm:cxn modelId="{52351B62-631F-459D-8B6F-82D1AE535BEA}" type="presParOf" srcId="{81BDABEE-F25E-40D5-B82F-FB7EFEB3066A}" destId="{D1B58D1E-A89D-4A8B-ABEE-DE1CCD72F133}" srcOrd="0" destOrd="0" presId="urn:microsoft.com/office/officeart/2005/8/layout/orgChart1"/>
    <dgm:cxn modelId="{3D081DF8-39E7-4728-A2FA-41D895382FC6}" type="presParOf" srcId="{D1B58D1E-A89D-4A8B-ABEE-DE1CCD72F133}" destId="{6E9F8D20-795F-463C-8DFC-7F0B72CA8F66}" srcOrd="0" destOrd="0" presId="urn:microsoft.com/office/officeart/2005/8/layout/orgChart1"/>
    <dgm:cxn modelId="{56B9F75E-411A-4B81-8FC8-3C0441A8D351}" type="presParOf" srcId="{6E9F8D20-795F-463C-8DFC-7F0B72CA8F66}" destId="{843D4E81-40CC-4D56-BC63-C29DBDFBC7A4}" srcOrd="0" destOrd="0" presId="urn:microsoft.com/office/officeart/2005/8/layout/orgChart1"/>
    <dgm:cxn modelId="{7F1109AB-D7C9-4B4E-8905-AB413814EC69}" type="presParOf" srcId="{6E9F8D20-795F-463C-8DFC-7F0B72CA8F66}" destId="{78F0A7BF-20F4-4A0D-9006-E2E1E2C742BB}" srcOrd="1" destOrd="0" presId="urn:microsoft.com/office/officeart/2005/8/layout/orgChart1"/>
    <dgm:cxn modelId="{BF71D75A-4F03-427C-B53B-4E0C381B6508}" type="presParOf" srcId="{D1B58D1E-A89D-4A8B-ABEE-DE1CCD72F133}" destId="{B7376D2B-6774-436E-9471-2FFE4E66BD7B}" srcOrd="1" destOrd="0" presId="urn:microsoft.com/office/officeart/2005/8/layout/orgChart1"/>
    <dgm:cxn modelId="{914E3353-5299-42C8-9A94-DD67A146B1AD}" type="presParOf" srcId="{B7376D2B-6774-436E-9471-2FFE4E66BD7B}" destId="{9B7F7121-7C96-40FC-8225-9F73DF83FAC7}" srcOrd="0" destOrd="0" presId="urn:microsoft.com/office/officeart/2005/8/layout/orgChart1"/>
    <dgm:cxn modelId="{C1D0CC50-1622-4CF9-9C85-BD19380D56FE}" type="presParOf" srcId="{B7376D2B-6774-436E-9471-2FFE4E66BD7B}" destId="{DEB0D0A0-7F30-4EC0-9849-21188ED2761A}" srcOrd="1" destOrd="0" presId="urn:microsoft.com/office/officeart/2005/8/layout/orgChart1"/>
    <dgm:cxn modelId="{09C3B2FB-5A43-4A10-8C9E-E4771C17DC43}" type="presParOf" srcId="{DEB0D0A0-7F30-4EC0-9849-21188ED2761A}" destId="{81B7D213-EC0D-402A-94DE-3D3BA1D41D1C}" srcOrd="0" destOrd="0" presId="urn:microsoft.com/office/officeart/2005/8/layout/orgChart1"/>
    <dgm:cxn modelId="{E4C99673-0C48-4A85-B007-BE202F4999BC}" type="presParOf" srcId="{81B7D213-EC0D-402A-94DE-3D3BA1D41D1C}" destId="{FB954201-7956-40CF-89E4-C5E99E83BB3C}" srcOrd="0" destOrd="0" presId="urn:microsoft.com/office/officeart/2005/8/layout/orgChart1"/>
    <dgm:cxn modelId="{962053F2-9ACD-4377-A7F9-AD0886EA92F5}" type="presParOf" srcId="{81B7D213-EC0D-402A-94DE-3D3BA1D41D1C}" destId="{F5596B58-8824-4128-9037-9F8173753591}" srcOrd="1" destOrd="0" presId="urn:microsoft.com/office/officeart/2005/8/layout/orgChart1"/>
    <dgm:cxn modelId="{2CAFF5A1-F389-4535-9A61-0984DB079B35}" type="presParOf" srcId="{DEB0D0A0-7F30-4EC0-9849-21188ED2761A}" destId="{D7FF8EC7-07F7-432D-ABBA-088C58772310}" srcOrd="1" destOrd="0" presId="urn:microsoft.com/office/officeart/2005/8/layout/orgChart1"/>
    <dgm:cxn modelId="{98409FF3-FD40-4B55-9F58-338EA9D1DA71}" type="presParOf" srcId="{DEB0D0A0-7F30-4EC0-9849-21188ED2761A}" destId="{B17B9F6B-1A20-4396-A986-1598EF9B2942}" srcOrd="2" destOrd="0" presId="urn:microsoft.com/office/officeart/2005/8/layout/orgChart1"/>
    <dgm:cxn modelId="{97782A26-B262-4B1D-A017-30B00BDD57EE}" type="presParOf" srcId="{B7376D2B-6774-436E-9471-2FFE4E66BD7B}" destId="{4FC8F979-A3A0-4798-8333-5B0E05484568}" srcOrd="2" destOrd="0" presId="urn:microsoft.com/office/officeart/2005/8/layout/orgChart1"/>
    <dgm:cxn modelId="{69DAB9F0-5FDA-495C-A491-E73373DB4333}" type="presParOf" srcId="{B7376D2B-6774-436E-9471-2FFE4E66BD7B}" destId="{0DAD6DDF-EF1F-41BC-9913-3B82D1B3240A}" srcOrd="3" destOrd="0" presId="urn:microsoft.com/office/officeart/2005/8/layout/orgChart1"/>
    <dgm:cxn modelId="{3DAB7D0E-C5E3-4CF0-9601-8173F2105A19}" type="presParOf" srcId="{0DAD6DDF-EF1F-41BC-9913-3B82D1B3240A}" destId="{B0923310-214C-49FF-BFA2-F5423B7805E0}" srcOrd="0" destOrd="0" presId="urn:microsoft.com/office/officeart/2005/8/layout/orgChart1"/>
    <dgm:cxn modelId="{1E3FD66A-15DA-4C4F-93DD-C3FD9F2FB75F}" type="presParOf" srcId="{B0923310-214C-49FF-BFA2-F5423B7805E0}" destId="{F9D504C5-32F6-4785-A860-677F521E487D}" srcOrd="0" destOrd="0" presId="urn:microsoft.com/office/officeart/2005/8/layout/orgChart1"/>
    <dgm:cxn modelId="{DDC4740B-F03C-4FFE-BCD9-B2F30F56E25A}" type="presParOf" srcId="{B0923310-214C-49FF-BFA2-F5423B7805E0}" destId="{3E3C52E0-685E-498D-A257-A9C44E12A578}" srcOrd="1" destOrd="0" presId="urn:microsoft.com/office/officeart/2005/8/layout/orgChart1"/>
    <dgm:cxn modelId="{0FBCAA03-3B6D-44EB-8A52-E3900ECB0299}" type="presParOf" srcId="{0DAD6DDF-EF1F-41BC-9913-3B82D1B3240A}" destId="{47048709-5973-4D3B-9705-2A12216B98C8}" srcOrd="1" destOrd="0" presId="urn:microsoft.com/office/officeart/2005/8/layout/orgChart1"/>
    <dgm:cxn modelId="{91CC4A02-DE94-41D4-96B9-987F16E7937D}" type="presParOf" srcId="{0DAD6DDF-EF1F-41BC-9913-3B82D1B3240A}" destId="{09442646-FA4E-4790-A357-2F456B19A2FA}" srcOrd="2" destOrd="0" presId="urn:microsoft.com/office/officeart/2005/8/layout/orgChart1"/>
    <dgm:cxn modelId="{B0AF076E-6D9D-4F25-8909-371E5D250AAC}" type="presParOf" srcId="{D1B58D1E-A89D-4A8B-ABEE-DE1CCD72F133}" destId="{B4D5FC4F-B466-4EA5-909C-4F3CA117D2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477859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1.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>
              <a:solidFill>
                <a:schemeClr val="bg2">
                  <a:lumMod val="50000"/>
                </a:schemeClr>
              </a:solidFill>
            </a:rPr>
            <a:t>¿Qué es un sistema embebido?</a:t>
          </a:r>
        </a:p>
      </dsp:txBody>
      <dsp:txXfrm>
        <a:off x="477859" y="656"/>
        <a:ext cx="3123798" cy="1628901"/>
      </dsp:txXfrm>
    </dsp:sp>
    <dsp:sp modelId="{B86E23A3-742D-4587-88CF-2D56A8442149}">
      <dsp:nvSpPr>
        <dsp:cNvPr id="0" name=""/>
        <dsp:cNvSpPr/>
      </dsp:nvSpPr>
      <dsp:spPr>
        <a:xfrm>
          <a:off x="3873141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2.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>
              <a:solidFill>
                <a:schemeClr val="bg2">
                  <a:lumMod val="50000"/>
                </a:schemeClr>
              </a:solidFill>
            </a:rPr>
            <a:t> Mencione 5 ejemplos de sistemas embebidos.</a:t>
          </a:r>
        </a:p>
      </dsp:txBody>
      <dsp:txXfrm>
        <a:off x="3873141" y="656"/>
        <a:ext cx="3123798" cy="1628901"/>
      </dsp:txXfrm>
    </dsp:sp>
    <dsp:sp modelId="{D64973A5-4E87-44F1-B369-B0D5E0C2A462}">
      <dsp:nvSpPr>
        <dsp:cNvPr id="0" name=""/>
        <dsp:cNvSpPr/>
      </dsp:nvSpPr>
      <dsp:spPr>
        <a:xfrm>
          <a:off x="7268423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3.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0" dirty="0">
              <a:solidFill>
                <a:schemeClr val="bg2">
                  <a:lumMod val="50000"/>
                </a:schemeClr>
              </a:solidFill>
            </a:rPr>
            <a:t>Menciona las diferencias o similitudes entre un sistema operativo, un sistema móvil y un sistema embebido.</a:t>
          </a:r>
          <a:endParaRPr lang="es-ES" sz="18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7268423" y="656"/>
        <a:ext cx="3123798" cy="1628901"/>
      </dsp:txXfrm>
    </dsp:sp>
    <dsp:sp modelId="{18405FE4-7B27-4C69-B6FE-12C8B84249EF}">
      <dsp:nvSpPr>
        <dsp:cNvPr id="0" name=""/>
        <dsp:cNvSpPr/>
      </dsp:nvSpPr>
      <dsp:spPr>
        <a:xfrm>
          <a:off x="2175500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4.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0" dirty="0">
              <a:solidFill>
                <a:schemeClr val="bg2">
                  <a:lumMod val="50000"/>
                </a:schemeClr>
              </a:solidFill>
            </a:rPr>
            <a:t>¿A qué se refieren los términos MCU y MPU?</a:t>
          </a:r>
          <a:endParaRPr lang="es-ES" sz="18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2175500" y="1901041"/>
        <a:ext cx="3123798" cy="1628901"/>
      </dsp:txXfrm>
    </dsp:sp>
    <dsp:sp modelId="{3C8D9B5A-3FC4-4EC6-8A2A-89A0E441552C}">
      <dsp:nvSpPr>
        <dsp:cNvPr id="0" name=""/>
        <dsp:cNvSpPr/>
      </dsp:nvSpPr>
      <dsp:spPr>
        <a:xfrm>
          <a:off x="5570782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118110" rIns="72000" bIns="118110" numCol="1" spcCol="1270" rtlCol="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b="1" kern="1200" noProof="0" dirty="0">
              <a:solidFill>
                <a:schemeClr val="accent1">
                  <a:lumMod val="75000"/>
                </a:schemeClr>
              </a:solidFill>
            </a:rPr>
            <a:t>Pregunta 5.</a:t>
          </a:r>
        </a:p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noProof="0" dirty="0">
              <a:solidFill>
                <a:schemeClr val="bg2">
                  <a:lumMod val="50000"/>
                </a:schemeClr>
              </a:solidFill>
            </a:rPr>
            <a:t>¿Cuáles son los pilares de POO?</a:t>
          </a:r>
        </a:p>
      </dsp:txBody>
      <dsp:txXfrm>
        <a:off x="5570782" y="1901041"/>
        <a:ext cx="3123798" cy="1628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477859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6.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>
              <a:solidFill>
                <a:schemeClr val="bg2">
                  <a:lumMod val="50000"/>
                </a:schemeClr>
              </a:solidFill>
            </a:rPr>
            <a:t>Mencione los componentes en los que se basa POO. Y explicar cada una de ellas.</a:t>
          </a:r>
        </a:p>
      </dsp:txBody>
      <dsp:txXfrm>
        <a:off x="477859" y="656"/>
        <a:ext cx="3123798" cy="1628901"/>
      </dsp:txXfrm>
    </dsp:sp>
    <dsp:sp modelId="{B86E23A3-742D-4587-88CF-2D56A8442149}">
      <dsp:nvSpPr>
        <dsp:cNvPr id="0" name=""/>
        <dsp:cNvSpPr/>
      </dsp:nvSpPr>
      <dsp:spPr>
        <a:xfrm>
          <a:off x="3873141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7.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>
              <a:solidFill>
                <a:schemeClr val="bg2">
                  <a:lumMod val="50000"/>
                </a:schemeClr>
              </a:solidFill>
            </a:rPr>
            <a:t> Defina: Multiplataforma, Multiparadigma, Multipropósito, Lenguaje interpretado.</a:t>
          </a:r>
        </a:p>
      </dsp:txBody>
      <dsp:txXfrm>
        <a:off x="3873141" y="656"/>
        <a:ext cx="3123798" cy="1628901"/>
      </dsp:txXfrm>
    </dsp:sp>
    <dsp:sp modelId="{D64973A5-4E87-44F1-B369-B0D5E0C2A462}">
      <dsp:nvSpPr>
        <dsp:cNvPr id="0" name=""/>
        <dsp:cNvSpPr/>
      </dsp:nvSpPr>
      <dsp:spPr>
        <a:xfrm>
          <a:off x="7268423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8.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0" dirty="0">
              <a:solidFill>
                <a:schemeClr val="bg2">
                  <a:lumMod val="50000"/>
                </a:schemeClr>
              </a:solidFill>
            </a:rPr>
            <a:t>Defina a que se refiere cuando se habla de encapsulación y muestre un ejemplo.</a:t>
          </a:r>
          <a:endParaRPr lang="es-ES" sz="18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7268423" y="656"/>
        <a:ext cx="3123798" cy="1628901"/>
      </dsp:txXfrm>
    </dsp:sp>
    <dsp:sp modelId="{18405FE4-7B27-4C69-B6FE-12C8B84249EF}">
      <dsp:nvSpPr>
        <dsp:cNvPr id="0" name=""/>
        <dsp:cNvSpPr/>
      </dsp:nvSpPr>
      <dsp:spPr>
        <a:xfrm>
          <a:off x="2175500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9.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0" dirty="0">
              <a:solidFill>
                <a:schemeClr val="bg2">
                  <a:lumMod val="50000"/>
                </a:schemeClr>
              </a:solidFill>
            </a:rPr>
            <a:t>Defina a que se refiere cuando se habla de herencia y muestre un ejemplo.</a:t>
          </a:r>
          <a:endParaRPr lang="es-ES" sz="18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2175500" y="1901041"/>
        <a:ext cx="3123798" cy="1628901"/>
      </dsp:txXfrm>
    </dsp:sp>
    <dsp:sp modelId="{3C8D9B5A-3FC4-4EC6-8A2A-89A0E441552C}">
      <dsp:nvSpPr>
        <dsp:cNvPr id="0" name=""/>
        <dsp:cNvSpPr/>
      </dsp:nvSpPr>
      <dsp:spPr>
        <a:xfrm>
          <a:off x="5570782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5250" rIns="72000" bIns="95250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noProof="0" dirty="0">
              <a:solidFill>
                <a:schemeClr val="accent1">
                  <a:lumMod val="75000"/>
                </a:schemeClr>
              </a:solidFill>
            </a:rPr>
            <a:t>Pregunta 10.</a:t>
          </a:r>
        </a:p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2">
                  <a:lumMod val="50000"/>
                </a:schemeClr>
              </a:solidFill>
            </a:rPr>
            <a:t>Defina los siguientes: Clase, Objeto, Instancia.</a:t>
          </a:r>
        </a:p>
      </dsp:txBody>
      <dsp:txXfrm>
        <a:off x="5570782" y="1901041"/>
        <a:ext cx="3123798" cy="1628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5791F-FD8B-4C95-BE9E-DCA1684759AE}">
      <dsp:nvSpPr>
        <dsp:cNvPr id="0" name=""/>
        <dsp:cNvSpPr/>
      </dsp:nvSpPr>
      <dsp:spPr>
        <a:xfrm>
          <a:off x="0" y="457"/>
          <a:ext cx="4664075" cy="1070620"/>
        </a:xfrm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A1665-F91D-4C16-A420-BA5DD166AEE3}">
      <dsp:nvSpPr>
        <dsp:cNvPr id="0" name=""/>
        <dsp:cNvSpPr/>
      </dsp:nvSpPr>
      <dsp:spPr>
        <a:xfrm>
          <a:off x="323862" y="241347"/>
          <a:ext cx="588841" cy="588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7032A-9475-4396-9274-DE9A78A74CC0}">
      <dsp:nvSpPr>
        <dsp:cNvPr id="0" name=""/>
        <dsp:cNvSpPr/>
      </dsp:nvSpPr>
      <dsp:spPr>
        <a:xfrm>
          <a:off x="1037599" y="457"/>
          <a:ext cx="3427508" cy="107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7" tIns="113307" rIns="113307" bIns="113307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0" dirty="0">
              <a:solidFill>
                <a:schemeClr val="bg2">
                  <a:lumMod val="50000"/>
                </a:schemeClr>
              </a:solidFill>
            </a:rPr>
            <a:t>INDENTIFICAR ATRIBUTOS</a:t>
          </a:r>
        </a:p>
      </dsp:txBody>
      <dsp:txXfrm>
        <a:off x="1037599" y="457"/>
        <a:ext cx="3427508" cy="1070620"/>
      </dsp:txXfrm>
    </dsp:sp>
    <dsp:sp modelId="{7CF4F8AE-2437-4954-B698-495A078F9E64}">
      <dsp:nvSpPr>
        <dsp:cNvPr id="0" name=""/>
        <dsp:cNvSpPr/>
      </dsp:nvSpPr>
      <dsp:spPr>
        <a:xfrm>
          <a:off x="0" y="1338733"/>
          <a:ext cx="4664075" cy="1070620"/>
        </a:xfrm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B0D94-DDA9-4A26-A4C1-0608CDA16D85}">
      <dsp:nvSpPr>
        <dsp:cNvPr id="0" name=""/>
        <dsp:cNvSpPr/>
      </dsp:nvSpPr>
      <dsp:spPr>
        <a:xfrm>
          <a:off x="323862" y="1579622"/>
          <a:ext cx="588841" cy="588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8E990-E700-4C93-BC55-7BF7864AEFFE}">
      <dsp:nvSpPr>
        <dsp:cNvPr id="0" name=""/>
        <dsp:cNvSpPr/>
      </dsp:nvSpPr>
      <dsp:spPr>
        <a:xfrm>
          <a:off x="1037599" y="1338733"/>
          <a:ext cx="3427508" cy="107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7" tIns="113307" rIns="113307" bIns="113307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IDENTIFICAR MÉTODOS.</a:t>
          </a:r>
        </a:p>
      </dsp:txBody>
      <dsp:txXfrm>
        <a:off x="1037599" y="1338733"/>
        <a:ext cx="3427508" cy="1070620"/>
      </dsp:txXfrm>
    </dsp:sp>
    <dsp:sp modelId="{362B79DA-BFF8-4895-8DC9-BC10460633E8}">
      <dsp:nvSpPr>
        <dsp:cNvPr id="0" name=""/>
        <dsp:cNvSpPr/>
      </dsp:nvSpPr>
      <dsp:spPr>
        <a:xfrm>
          <a:off x="0" y="2677008"/>
          <a:ext cx="4664075" cy="1070620"/>
        </a:xfrm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047BA-937F-4A10-B7D6-5EC59061C5B1}">
      <dsp:nvSpPr>
        <dsp:cNvPr id="0" name=""/>
        <dsp:cNvSpPr/>
      </dsp:nvSpPr>
      <dsp:spPr>
        <a:xfrm>
          <a:off x="323862" y="2917898"/>
          <a:ext cx="588841" cy="588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01319-DCBD-4A85-BAD2-A1583DEC0D33}">
      <dsp:nvSpPr>
        <dsp:cNvPr id="0" name=""/>
        <dsp:cNvSpPr/>
      </dsp:nvSpPr>
      <dsp:spPr>
        <a:xfrm>
          <a:off x="1037599" y="2677008"/>
          <a:ext cx="3427508" cy="107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7" tIns="113307" rIns="113307" bIns="113307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DEMÁS PARTES DE TU ANÁLISIS</a:t>
          </a:r>
        </a:p>
      </dsp:txBody>
      <dsp:txXfrm>
        <a:off x="1037599" y="2677008"/>
        <a:ext cx="3427508" cy="10706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8F979-A3A0-4798-8333-5B0E05484568}">
      <dsp:nvSpPr>
        <dsp:cNvPr id="0" name=""/>
        <dsp:cNvSpPr/>
      </dsp:nvSpPr>
      <dsp:spPr>
        <a:xfrm>
          <a:off x="3200400" y="2539904"/>
          <a:ext cx="1751410" cy="607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963"/>
              </a:lnTo>
              <a:lnTo>
                <a:pt x="1751410" y="303963"/>
              </a:lnTo>
              <a:lnTo>
                <a:pt x="1751410" y="607927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F7121-7C96-40FC-8225-9F73DF83FAC7}">
      <dsp:nvSpPr>
        <dsp:cNvPr id="0" name=""/>
        <dsp:cNvSpPr/>
      </dsp:nvSpPr>
      <dsp:spPr>
        <a:xfrm>
          <a:off x="1448989" y="2539904"/>
          <a:ext cx="1751410" cy="607927"/>
        </a:xfrm>
        <a:custGeom>
          <a:avLst/>
          <a:gdLst/>
          <a:ahLst/>
          <a:cxnLst/>
          <a:rect l="0" t="0" r="0" b="0"/>
          <a:pathLst>
            <a:path>
              <a:moveTo>
                <a:pt x="1751410" y="0"/>
              </a:moveTo>
              <a:lnTo>
                <a:pt x="1751410" y="303963"/>
              </a:lnTo>
              <a:lnTo>
                <a:pt x="0" y="303963"/>
              </a:lnTo>
              <a:lnTo>
                <a:pt x="0" y="607927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D4E81-40CC-4D56-BC63-C29DBDFBC7A4}">
      <dsp:nvSpPr>
        <dsp:cNvPr id="0" name=""/>
        <dsp:cNvSpPr/>
      </dsp:nvSpPr>
      <dsp:spPr>
        <a:xfrm>
          <a:off x="1752953" y="1092457"/>
          <a:ext cx="2894893" cy="1447446"/>
        </a:xfrm>
        <a:prstGeom prst="rect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6500" kern="1200" dirty="0"/>
            <a:t>Mascota</a:t>
          </a:r>
        </a:p>
      </dsp:txBody>
      <dsp:txXfrm>
        <a:off x="1752953" y="1092457"/>
        <a:ext cx="2894893" cy="1447446"/>
      </dsp:txXfrm>
    </dsp:sp>
    <dsp:sp modelId="{FB954201-7956-40CF-89E4-C5E99E83BB3C}">
      <dsp:nvSpPr>
        <dsp:cNvPr id="0" name=""/>
        <dsp:cNvSpPr/>
      </dsp:nvSpPr>
      <dsp:spPr>
        <a:xfrm>
          <a:off x="1543" y="3147831"/>
          <a:ext cx="2894893" cy="1447446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6500" kern="1200" dirty="0"/>
            <a:t>Dueño</a:t>
          </a:r>
        </a:p>
      </dsp:txBody>
      <dsp:txXfrm>
        <a:off x="1543" y="3147831"/>
        <a:ext cx="2894893" cy="1447446"/>
      </dsp:txXfrm>
    </dsp:sp>
    <dsp:sp modelId="{F9D504C5-32F6-4785-A860-677F521E487D}">
      <dsp:nvSpPr>
        <dsp:cNvPr id="0" name=""/>
        <dsp:cNvSpPr/>
      </dsp:nvSpPr>
      <dsp:spPr>
        <a:xfrm>
          <a:off x="3504363" y="3147831"/>
          <a:ext cx="2894893" cy="1447446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6500" kern="1200" dirty="0"/>
            <a:t>Historial</a:t>
          </a:r>
        </a:p>
      </dsp:txBody>
      <dsp:txXfrm>
        <a:off x="3504363" y="3147831"/>
        <a:ext cx="2894893" cy="1447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FC9924-390A-43CD-9A5F-FD31409A8BC3}" type="datetime1">
              <a:rPr lang="es-ES" smtClean="0"/>
              <a:t>05/04/2022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8CD4AB-B9A2-4248-B31F-8EBC71546D8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B62B8-53C9-40A3-BD5F-B206C99B0F65}" type="datetime1">
              <a:rPr lang="es-ES" smtClean="0"/>
              <a:pPr/>
              <a:t>05/04/2022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BE9C73-6CDE-45E2-97F8-E3C5308FA23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257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7758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8854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5041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0" name="Marcador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0517127-517C-4BCC-BCB6-0AE7D1B87E17}" type="datetime1">
              <a:rPr lang="es-ES" noProof="0" smtClean="0"/>
              <a:t>05/04/2022</a:t>
            </a:fld>
            <a:endParaRPr lang="es-ES" noProof="0" dirty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0FC5B80F-3B08-426A-A2A0-3282CBADA712}" type="datetime1">
              <a:rPr lang="es-ES" noProof="0" smtClean="0"/>
              <a:t>05/04/2022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EF3AE9B-883C-446C-AF98-B7792342A321}" type="datetime1">
              <a:rPr lang="es-ES" noProof="0" smtClean="0"/>
              <a:t>05/04/2022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AD0B968A-3BD6-45FA-94FE-92D46BF360D2}" type="datetime1">
              <a:rPr lang="es-ES" noProof="0" smtClean="0"/>
              <a:t>05/04/2022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FC92B-C74C-4F25-8225-AD6BB439FEF4}" type="datetime1">
              <a:rPr lang="es-ES" noProof="0" smtClean="0"/>
              <a:t>05/04/2022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 useBgFill="1"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C49AFE2-3430-46BE-85DB-B0C45A4635E5}" type="datetime1">
              <a:rPr lang="es-ES" noProof="0" smtClean="0"/>
              <a:t>05/04/2022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EC6216-7BE4-455C-91A0-B1DBA47076B8}" type="datetime1">
              <a:rPr lang="es-ES" noProof="0" smtClean="0"/>
              <a:t>05/04/2022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FA2CA-A3A7-492B-B980-D757253257C8}" type="datetime1">
              <a:rPr lang="es-ES" noProof="0" smtClean="0"/>
              <a:t>05/04/2022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790254-B8BC-4444-AEB1-0E0A795AE0D9}" type="datetime1">
              <a:rPr lang="es-ES" noProof="0" smtClean="0"/>
              <a:t>05/04/2022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71FD0B-1489-4700-B5E9-A7F48A228747}" type="datetime1">
              <a:rPr lang="es-ES" noProof="0" smtClean="0"/>
              <a:t>05/04/2022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479D8-5BD4-4B26-B5B1-2CF114CC1872}" type="datetime1">
              <a:rPr lang="es-ES" noProof="0" smtClean="0"/>
              <a:t>05/04/2022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6F8E090A-1D45-43DA-9424-70A9B39249B0}" type="datetime1">
              <a:rPr lang="es-ES" noProof="0" smtClean="0"/>
              <a:t>05/04/2022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ACD31FB-48AB-43E4-9E7E-E0CD7FA14C5F}" type="datetime1">
              <a:rPr lang="es-ES" noProof="0" smtClean="0"/>
              <a:t>05/04/2022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jpeg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jpeg"/><Relationship Id="rId4" Type="http://schemas.openxmlformats.org/officeDocument/2006/relationships/diagramData" Target="../diagrams/data1.xm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2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1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10.png"/><Relationship Id="rId4" Type="http://schemas.openxmlformats.org/officeDocument/2006/relationships/diagramData" Target="../diagrams/data2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9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5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4" name="Imagen 3" descr="Un hombre con auriculares y un portátil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Programación EN SISTEMAS EMBEBIDOS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sz="2400" dirty="0">
                <a:solidFill>
                  <a:schemeClr val="tx2">
                    <a:lumMod val="90000"/>
                  </a:schemeClr>
                </a:solidFill>
              </a:rPr>
              <a:t>ANTONIO MANUEL GONZALES TICONA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1028" name="Picture 4" descr="Universidad Privada Franz Tamayo">
            <a:extLst>
              <a:ext uri="{FF2B5EF4-FFF2-40B4-BE49-F238E27FC236}">
                <a16:creationId xmlns:a16="http://schemas.microsoft.com/office/drawing/2014/main" id="{E352392C-45E8-47C3-9AC3-1289B76AD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129" y="78410"/>
            <a:ext cx="1307859" cy="13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Trabajo de un grupo de personas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Preguntas Teóricas 1-5.</a:t>
            </a:r>
          </a:p>
        </p:txBody>
      </p:sp>
      <p:graphicFrame>
        <p:nvGraphicFramePr>
          <p:cNvPr id="5" name="Marcador de contenido 2" descr="Objeto SmartArt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608131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2" name="Picture 4" descr="Sistemas Embebidos I">
            <a:extLst>
              <a:ext uri="{FF2B5EF4-FFF2-40B4-BE49-F238E27FC236}">
                <a16:creationId xmlns:a16="http://schemas.microsoft.com/office/drawing/2014/main" id="{3279F0BA-8961-4551-8785-800F381E4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86" y="3084073"/>
            <a:ext cx="1077097" cy="107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istemas Operativos para Sistemas Embebidos">
            <a:extLst>
              <a:ext uri="{FF2B5EF4-FFF2-40B4-BE49-F238E27FC236}">
                <a16:creationId xmlns:a16="http://schemas.microsoft.com/office/drawing/2014/main" id="{4B7E11B3-6839-4738-AF73-9ACDCAF8C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t="13766" r="1767" b="8868"/>
          <a:stretch/>
        </p:blipFill>
        <p:spPr bwMode="auto">
          <a:xfrm>
            <a:off x="4979467" y="3264571"/>
            <a:ext cx="1799498" cy="107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82D4219-A940-49EA-B94F-5D7F25EF2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362729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istemas Embebidos SoC - GENERA TECNOLOGÍAS - EMPRESA ...">
            <a:extLst>
              <a:ext uri="{FF2B5EF4-FFF2-40B4-BE49-F238E27FC236}">
                <a16:creationId xmlns:a16="http://schemas.microsoft.com/office/drawing/2014/main" id="{4A3208E3-63FE-492A-B138-BE41CDB4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94" y="5255247"/>
            <a:ext cx="1837509" cy="113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¿Qué es la programación orientada a objetos?)">
            <a:extLst>
              <a:ext uri="{FF2B5EF4-FFF2-40B4-BE49-F238E27FC236}">
                <a16:creationId xmlns:a16="http://schemas.microsoft.com/office/drawing/2014/main" id="{86E9E2F5-BD23-4807-B550-E3EB974E25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6" r="10426" b="5227"/>
          <a:stretch/>
        </p:blipFill>
        <p:spPr bwMode="auto">
          <a:xfrm>
            <a:off x="7396769" y="5433041"/>
            <a:ext cx="1054626" cy="94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Trabajo de un grupo de personas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Preguntas Teóricas 6-10.</a:t>
            </a:r>
          </a:p>
        </p:txBody>
      </p:sp>
      <p:graphicFrame>
        <p:nvGraphicFramePr>
          <p:cNvPr id="5" name="Marcador de contenido 2" descr="Objeto SmartArt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48241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12" descr="¿Qué es la programación orientada a objetos?)">
            <a:extLst>
              <a:ext uri="{FF2B5EF4-FFF2-40B4-BE49-F238E27FC236}">
                <a16:creationId xmlns:a16="http://schemas.microsoft.com/office/drawing/2014/main" id="{1F4423BA-31EE-4304-A117-98D519DF7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6" r="10426" b="5227"/>
          <a:stretch/>
        </p:blipFill>
        <p:spPr bwMode="auto">
          <a:xfrm>
            <a:off x="2157504" y="3429000"/>
            <a:ext cx="1054626" cy="94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rogramación multiparadigma en lenguajes orientados a objetos">
            <a:extLst>
              <a:ext uri="{FF2B5EF4-FFF2-40B4-BE49-F238E27FC236}">
                <a16:creationId xmlns:a16="http://schemas.microsoft.com/office/drawing/2014/main" id="{9B026E92-48E0-4CDB-943E-ABECBC619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206" y="456104"/>
            <a:ext cx="2335426" cy="158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Java4Us / Java Programming - Simple Program in Java ...">
            <a:extLst>
              <a:ext uri="{FF2B5EF4-FFF2-40B4-BE49-F238E27FC236}">
                <a16:creationId xmlns:a16="http://schemas.microsoft.com/office/drawing/2014/main" id="{CD1F5600-0F1F-43AF-B470-1B4F57C51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06" b="9370"/>
          <a:stretch/>
        </p:blipFill>
        <p:spPr bwMode="auto">
          <a:xfrm>
            <a:off x="9613988" y="3635226"/>
            <a:ext cx="2116755" cy="14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erencia en Java: Tipos y Ejemplos - Java desde Cero">
            <a:extLst>
              <a:ext uri="{FF2B5EF4-FFF2-40B4-BE49-F238E27FC236}">
                <a16:creationId xmlns:a16="http://schemas.microsoft.com/office/drawing/2014/main" id="{5D050094-4AB2-4BD7-A597-B247B80C8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5259" r="12216" b="11914"/>
          <a:stretch/>
        </p:blipFill>
        <p:spPr bwMode="auto">
          <a:xfrm>
            <a:off x="930441" y="4534537"/>
            <a:ext cx="1941196" cy="186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71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ángulo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6" name="Marcador de posición de imagen 5" descr="Hombre joven que está escribiendo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</a:pPr>
            <a:r>
              <a:rPr lang="es-ES" sz="4800" dirty="0">
                <a:solidFill>
                  <a:schemeClr val="bg2">
                    <a:lumMod val="50000"/>
                  </a:schemeClr>
                </a:solidFill>
              </a:rPr>
              <a:t>Parte Práctica.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AD4A91-7AB8-40C3-9C11-950FF5FC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043" y="2057162"/>
            <a:ext cx="4602152" cy="3480066"/>
          </a:xfrm>
        </p:spPr>
        <p:txBody>
          <a:bodyPr vert="horz" lIns="91440" tIns="45720" rIns="91440" bIns="45720"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11. Convertir el siguiente código JAVA a Python.</a:t>
            </a:r>
          </a:p>
          <a:p>
            <a:pPr rtl="0">
              <a:lnSpc>
                <a:spcPct val="100000"/>
              </a:lnSpc>
            </a:pP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8A8B58-6723-4655-B88D-3A33F7A17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16" y="2837753"/>
            <a:ext cx="4054632" cy="314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Hombre mostrando algo en el portátil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800" dirty="0">
                <a:solidFill>
                  <a:schemeClr val="bg2">
                    <a:lumMod val="50000"/>
                  </a:schemeClr>
                </a:solidFill>
              </a:rPr>
              <a:t>Parte Práctica.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3"/>
            <a:ext cx="3144774" cy="3759383"/>
          </a:xfrm>
        </p:spPr>
        <p:txBody>
          <a:bodyPr rtlCol="0">
            <a:normAutofit/>
          </a:bodyPr>
          <a:lstStyle/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12. Crear el código JAVA y Python para el siguiente análisis.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CCEF9D-6F99-49D3-87A8-0364EAE8F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795" y="3776483"/>
            <a:ext cx="3529684" cy="166418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246F634-DEFB-4AE6-B56E-3B1379941B3F}"/>
              </a:ext>
            </a:extLst>
          </p:cNvPr>
          <p:cNvSpPr txBox="1"/>
          <p:nvPr/>
        </p:nvSpPr>
        <p:spPr>
          <a:xfrm>
            <a:off x="228599" y="264289"/>
            <a:ext cx="5711510" cy="63555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Persona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 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genero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nationality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s-BO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constructor</a:t>
            </a:r>
            <a:endParaRPr lang="es-BO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Persona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s-BO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genero</a:t>
            </a:r>
            <a:r>
              <a:rPr lang="es-BO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nacionalidad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BO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BO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B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BO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genero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B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genero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BO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nationality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B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nacionalidad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//Métodos</a:t>
            </a:r>
            <a:endParaRPr lang="es-BO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escribeLibro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s-BO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BO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BO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BO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BO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"Escribió un libro"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escribePelicula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s-BO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BO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BO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BO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BO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"Escribió una </a:t>
            </a:r>
            <a:r>
              <a:rPr lang="es-BO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pelicula</a:t>
            </a:r>
            <a:r>
              <a:rPr lang="es-BO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//Método para establecer nacionalidad</a:t>
            </a:r>
            <a:endParaRPr lang="es-BO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setNationality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nuevaNatio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nationality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nuevaNatio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//Método para establecer nuevo email</a:t>
            </a:r>
            <a:endParaRPr lang="es-BO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setEmail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nuevoEmail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B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nuevoEmail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ángulo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6" name="Marcador de contenido 5" descr="Hombre joven con el portátil">
            <a:extLst>
              <a:ext uri="{FF2B5EF4-FFF2-40B4-BE49-F238E27FC236}">
                <a16:creationId xmlns:a16="http://schemas.microsoft.com/office/drawing/2014/main" id="{B1DE2944-CBE6-437E-B09B-0F786EE86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" y="0"/>
            <a:ext cx="6391275" cy="6858000"/>
          </a:xfrm>
          <a:prstGeom prst="rect">
            <a:avLst/>
          </a:prstGeom>
          <a:noFill/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</a:pPr>
            <a:r>
              <a:rPr lang="es-ES" sz="4800" dirty="0">
                <a:solidFill>
                  <a:schemeClr val="bg2">
                    <a:lumMod val="50000"/>
                  </a:schemeClr>
                </a:solidFill>
              </a:rPr>
              <a:t>Parte práctica.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09993" y="1765991"/>
            <a:ext cx="4336421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13. crear un Programa Python que genere los primeros N números de la serie Fibonacci. 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14. Crear las clases necesarias para resolver el siguiente planteamiento.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424238-FE71-4EA7-A8D0-5B3B11CEF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973" y="3625936"/>
            <a:ext cx="4748463" cy="280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Personas que debaten sobre unos documentos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15. Realizar un análisis para el siguiente escenario.</a:t>
            </a:r>
          </a:p>
        </p:txBody>
      </p:sp>
      <p:graphicFrame>
        <p:nvGraphicFramePr>
          <p:cNvPr id="13" name="Marcador de contenido 14" descr="Objeto SmartArt">
            <a:extLst>
              <a:ext uri="{FF2B5EF4-FFF2-40B4-BE49-F238E27FC236}">
                <a16:creationId xmlns:a16="http://schemas.microsoft.com/office/drawing/2014/main" id="{DDF6050D-62DF-4914-93B9-C337839FF3B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90132831"/>
              </p:ext>
            </p:extLst>
          </p:nvPr>
        </p:nvGraphicFramePr>
        <p:xfrm>
          <a:off x="6461125" y="2103438"/>
          <a:ext cx="4664075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99044C2B-E3E4-49AB-8800-2E212F4CD9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9"/>
          <a:srcRect l="10354" r="10354"/>
          <a:stretch/>
        </p:blipFill>
        <p:spPr/>
      </p:pic>
    </p:spTree>
    <p:extLst>
      <p:ext uri="{BB962C8B-B14F-4D97-AF65-F5344CB8AC3E}">
        <p14:creationId xmlns:p14="http://schemas.microsoft.com/office/powerpoint/2010/main" val="91261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Hombre mostrando algo en el portátil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sz="4800" dirty="0">
                <a:solidFill>
                  <a:schemeClr val="bg2">
                    <a:lumMod val="50000"/>
                  </a:schemeClr>
                </a:solidFill>
              </a:rPr>
              <a:t>Parte Práctica.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3"/>
            <a:ext cx="3144774" cy="3759383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es-ES" sz="2800" dirty="0">
                <a:solidFill>
                  <a:schemeClr val="bg2">
                    <a:lumMod val="50000"/>
                  </a:schemeClr>
                </a:solidFill>
              </a:rPr>
              <a:t>16. Ejercicio de Planteamiento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Identificar un problema cualquiera del mundo real.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Mostrar el uso de encapsulación.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Mostrar el uso de la herencia simple.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Mostrar el uso de herencia múltiple.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E32C2EDC-28B7-418B-8067-509F2FA4C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364689"/>
              </p:ext>
            </p:extLst>
          </p:nvPr>
        </p:nvGraphicFramePr>
        <p:xfrm>
          <a:off x="1082180" y="458230"/>
          <a:ext cx="6400800" cy="5687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764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ángulo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 useBgFill="1">
        <p:nvSpPr>
          <p:cNvPr id="108" name="Rectángulo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10" name="Marcador de posición de imagen 9" descr="Portátil y bloc de notas en la mesa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Rectángulo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472" y="2801568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83000"/>
              </a:lnSpc>
            </a:pPr>
            <a:r>
              <a:rPr lang="es-ES" sz="4400" cap="all" spc="-100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37_TF89747358.potx" id="{3B43029A-A627-4EA5-B6BD-0DA81882FCA2}" vid="{AD5D6A85-DF03-4123-9197-A7F31C268824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para enseñar un curso</Template>
  <TotalTime>290</TotalTime>
  <Words>585</Words>
  <Application>Microsoft Office PowerPoint</Application>
  <PresentationFormat>Panorámica</PresentationFormat>
  <Paragraphs>86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Garamond</vt:lpstr>
      <vt:lpstr>SavonVTI</vt:lpstr>
      <vt:lpstr>Programación EN SISTEMAS EMBEBIDOS</vt:lpstr>
      <vt:lpstr>Preguntas Teóricas 1-5.</vt:lpstr>
      <vt:lpstr>Preguntas Teóricas 6-10.</vt:lpstr>
      <vt:lpstr>Parte Práctica.</vt:lpstr>
      <vt:lpstr>Parte Práctica.</vt:lpstr>
      <vt:lpstr>Parte práctica.</vt:lpstr>
      <vt:lpstr>15. Realizar un análisis para el siguiente escenario.</vt:lpstr>
      <vt:lpstr>Parte Práctica.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SISTEMAS EMBEBIDOS</dc:title>
  <dc:creator>Antonio Gonzales</dc:creator>
  <cp:lastModifiedBy>Antonio Gonzales</cp:lastModifiedBy>
  <cp:revision>9</cp:revision>
  <dcterms:created xsi:type="dcterms:W3CDTF">2022-04-05T19:11:42Z</dcterms:created>
  <dcterms:modified xsi:type="dcterms:W3CDTF">2022-04-06T03:26:41Z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