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D9AA7-E667-46C3-8062-5B4F20B66715}" v="519" dt="2022-04-08T06:40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mir Moilanen" userId="S::kasmir21000@student.hamk.fi::5d220e67-8cf2-4104-965c-e9055e3e6e6f" providerId="AD" clId="Web-{5CAD9AA7-E667-46C3-8062-5B4F20B66715}"/>
    <pc:docChg chg="addSld modSld">
      <pc:chgData name="Kasmir Moilanen" userId="S::kasmir21000@student.hamk.fi::5d220e67-8cf2-4104-965c-e9055e3e6e6f" providerId="AD" clId="Web-{5CAD9AA7-E667-46C3-8062-5B4F20B66715}" dt="2022-04-08T06:40:09.153" v="512" actId="20577"/>
      <pc:docMkLst>
        <pc:docMk/>
      </pc:docMkLst>
      <pc:sldChg chg="modSp">
        <pc:chgData name="Kasmir Moilanen" userId="S::kasmir21000@student.hamk.fi::5d220e67-8cf2-4104-965c-e9055e3e6e6f" providerId="AD" clId="Web-{5CAD9AA7-E667-46C3-8062-5B4F20B66715}" dt="2022-04-08T06:22:20.787" v="38" actId="20577"/>
        <pc:sldMkLst>
          <pc:docMk/>
          <pc:sldMk cId="3220235682" sldId="279"/>
        </pc:sldMkLst>
        <pc:spChg chg="mod">
          <ac:chgData name="Kasmir Moilanen" userId="S::kasmir21000@student.hamk.fi::5d220e67-8cf2-4104-965c-e9055e3e6e6f" providerId="AD" clId="Web-{5CAD9AA7-E667-46C3-8062-5B4F20B66715}" dt="2022-04-08T06:22:20.787" v="38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new">
        <pc:chgData name="Kasmir Moilanen" userId="S::kasmir21000@student.hamk.fi::5d220e67-8cf2-4104-965c-e9055e3e6e6f" providerId="AD" clId="Web-{5CAD9AA7-E667-46C3-8062-5B4F20B66715}" dt="2022-04-08T06:24:38.415" v="221" actId="20577"/>
        <pc:sldMkLst>
          <pc:docMk/>
          <pc:sldMk cId="1215191615" sldId="280"/>
        </pc:sldMkLst>
        <pc:spChg chg="mod">
          <ac:chgData name="Kasmir Moilanen" userId="S::kasmir21000@student.hamk.fi::5d220e67-8cf2-4104-965c-e9055e3e6e6f" providerId="AD" clId="Web-{5CAD9AA7-E667-46C3-8062-5B4F20B66715}" dt="2022-04-08T06:22:35.600" v="46" actId="20577"/>
          <ac:spMkLst>
            <pc:docMk/>
            <pc:sldMk cId="1215191615" sldId="280"/>
            <ac:spMk id="2" creationId="{EFD227BE-6437-64D8-67DE-1B5362C8301B}"/>
          </ac:spMkLst>
        </pc:spChg>
        <pc:spChg chg="mod">
          <ac:chgData name="Kasmir Moilanen" userId="S::kasmir21000@student.hamk.fi::5d220e67-8cf2-4104-965c-e9055e3e6e6f" providerId="AD" clId="Web-{5CAD9AA7-E667-46C3-8062-5B4F20B66715}" dt="2022-04-08T06:24:38.415" v="221" actId="20577"/>
          <ac:spMkLst>
            <pc:docMk/>
            <pc:sldMk cId="1215191615" sldId="280"/>
            <ac:spMk id="3" creationId="{855314E4-2B8E-9E49-9168-19D98410D499}"/>
          </ac:spMkLst>
        </pc:spChg>
      </pc:sldChg>
      <pc:sldChg chg="modSp new">
        <pc:chgData name="Kasmir Moilanen" userId="S::kasmir21000@student.hamk.fi::5d220e67-8cf2-4104-965c-e9055e3e6e6f" providerId="AD" clId="Web-{5CAD9AA7-E667-46C3-8062-5B4F20B66715}" dt="2022-04-08T06:32:00.736" v="483" actId="20577"/>
        <pc:sldMkLst>
          <pc:docMk/>
          <pc:sldMk cId="1258119795" sldId="281"/>
        </pc:sldMkLst>
        <pc:spChg chg="mod">
          <ac:chgData name="Kasmir Moilanen" userId="S::kasmir21000@student.hamk.fi::5d220e67-8cf2-4104-965c-e9055e3e6e6f" providerId="AD" clId="Web-{5CAD9AA7-E667-46C3-8062-5B4F20B66715}" dt="2022-04-08T06:24:44.571" v="224" actId="20577"/>
          <ac:spMkLst>
            <pc:docMk/>
            <pc:sldMk cId="1258119795" sldId="281"/>
            <ac:spMk id="2" creationId="{DDAD074A-D353-BDC1-E57E-BD0BCF98CF3B}"/>
          </ac:spMkLst>
        </pc:spChg>
        <pc:spChg chg="mod">
          <ac:chgData name="Kasmir Moilanen" userId="S::kasmir21000@student.hamk.fi::5d220e67-8cf2-4104-965c-e9055e3e6e6f" providerId="AD" clId="Web-{5CAD9AA7-E667-46C3-8062-5B4F20B66715}" dt="2022-04-08T06:32:00.736" v="483" actId="20577"/>
          <ac:spMkLst>
            <pc:docMk/>
            <pc:sldMk cId="1258119795" sldId="281"/>
            <ac:spMk id="3" creationId="{D65AD786-938D-5FB0-B68F-3096A6DAB32A}"/>
          </ac:spMkLst>
        </pc:spChg>
      </pc:sldChg>
      <pc:sldChg chg="modSp new">
        <pc:chgData name="Kasmir Moilanen" userId="S::kasmir21000@student.hamk.fi::5d220e67-8cf2-4104-965c-e9055e3e6e6f" providerId="AD" clId="Web-{5CAD9AA7-E667-46C3-8062-5B4F20B66715}" dt="2022-04-08T06:40:09.153" v="512" actId="20577"/>
        <pc:sldMkLst>
          <pc:docMk/>
          <pc:sldMk cId="3119962936" sldId="282"/>
        </pc:sldMkLst>
        <pc:spChg chg="mod">
          <ac:chgData name="Kasmir Moilanen" userId="S::kasmir21000@student.hamk.fi::5d220e67-8cf2-4104-965c-e9055e3e6e6f" providerId="AD" clId="Web-{5CAD9AA7-E667-46C3-8062-5B4F20B66715}" dt="2022-04-08T06:27:01.183" v="303" actId="20577"/>
          <ac:spMkLst>
            <pc:docMk/>
            <pc:sldMk cId="3119962936" sldId="282"/>
            <ac:spMk id="2" creationId="{E907AB7E-A65A-4471-9F7E-3EA1E6A4B190}"/>
          </ac:spMkLst>
        </pc:spChg>
        <pc:spChg chg="mod">
          <ac:chgData name="Kasmir Moilanen" userId="S::kasmir21000@student.hamk.fi::5d220e67-8cf2-4104-965c-e9055e3e6e6f" providerId="AD" clId="Web-{5CAD9AA7-E667-46C3-8062-5B4F20B66715}" dt="2022-04-08T06:40:09.153" v="512" actId="20577"/>
          <ac:spMkLst>
            <pc:docMk/>
            <pc:sldMk cId="3119962936" sldId="282"/>
            <ac:spMk id="3" creationId="{B9267225-5E7B-7A52-E517-A41B7411E7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Server Programming Project Team1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Anton </a:t>
            </a:r>
            <a:r>
              <a:rPr lang="en-US" dirty="0" err="1"/>
              <a:t>Satalin,Mohammed</a:t>
            </a:r>
            <a:r>
              <a:rPr lang="en-US" dirty="0"/>
              <a:t> Al-</a:t>
            </a:r>
            <a:r>
              <a:rPr lang="en-US" dirty="0" err="1"/>
              <a:t>Saadi,Kasmir</a:t>
            </a:r>
            <a:r>
              <a:rPr lang="en-US" dirty="0"/>
              <a:t> </a:t>
            </a:r>
            <a:r>
              <a:rPr lang="en-US" dirty="0" err="1"/>
              <a:t>Moilainen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Overview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2400" dirty="0"/>
              <a:t>The project’s main purpose was to create functionality for : </a:t>
            </a:r>
          </a:p>
          <a:p>
            <a:pPr indent="-342900">
              <a:lnSpc>
                <a:spcPct val="107000"/>
              </a:lnSpc>
            </a:pPr>
            <a:r>
              <a:rPr lang="en-US" sz="2400" dirty="0"/>
              <a:t>Editing ,adding and removing candidates</a:t>
            </a:r>
          </a:p>
          <a:p>
            <a:pPr indent="-342900">
              <a:lnSpc>
                <a:spcPct val="107000"/>
              </a:lnSpc>
            </a:pPr>
            <a:r>
              <a:rPr lang="en-US" sz="2400" dirty="0"/>
              <a:t>Editing ,adding and removing questions</a:t>
            </a:r>
          </a:p>
          <a:p>
            <a:pPr indent="-342900">
              <a:lnSpc>
                <a:spcPct val="107000"/>
              </a:lnSpc>
            </a:pPr>
            <a:r>
              <a:rPr lang="en-US" sz="2400" dirty="0"/>
              <a:t>The project does not have a login. Only original </a:t>
            </a:r>
            <a:r>
              <a:rPr lang="en-US" sz="2400" dirty="0" err="1"/>
              <a:t>db</a:t>
            </a:r>
            <a:r>
              <a:rPr lang="en-US" sz="2400" dirty="0"/>
              <a:t> user: </a:t>
            </a:r>
            <a:r>
              <a:rPr lang="en-US" sz="2400" dirty="0" err="1"/>
              <a:t>pena,kukkuu</a:t>
            </a:r>
            <a:endParaRPr lang="en-US" sz="2400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D227BE-6437-64D8-67DE-1B5362C8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questions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5314E4-2B8E-9E49-9168-19D98410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All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stuff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use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questions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table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made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kasmir</a:t>
            </a:r>
          </a:p>
          <a:p>
            <a:pPr indent="-305435"/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Index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has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links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to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new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questions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a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listview</a:t>
            </a:r>
          </a:p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Listview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lists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all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questions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has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links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to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editing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removing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them</a:t>
            </a:r>
          </a:p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All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codes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work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except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when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using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ä and ö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letters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Couldnt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get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it to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work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1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AD074A-D353-BDC1-E57E-BD0BCF98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candidates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5AD786-938D-5FB0-B68F-3096A6D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Candidates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done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anton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mohammed</a:t>
            </a:r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Mohammed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did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listview,remove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</a:t>
            </a:r>
          </a:p>
          <a:p>
            <a:pPr indent="-305435"/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Anton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did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editing</a:t>
            </a:r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1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07AB7E-A65A-4471-9F7E-3EA1E6A4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How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project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went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267225-5E7B-7A52-E517-A41B7411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Everything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went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until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started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combining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branches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in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github</a:t>
            </a:r>
            <a:endParaRPr lang="fi-FI" dirty="0" err="1"/>
          </a:p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Spent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last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2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days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trying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to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fix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problems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with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that</a:t>
            </a:r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difficult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technical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problems</a:t>
            </a:r>
            <a:endParaRPr lang="fi-FI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Anton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had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problems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with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eclipse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not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loading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dependencies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or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maven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libraries</a:t>
            </a:r>
          </a:p>
          <a:p>
            <a:pPr indent="-305435"/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also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had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problems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with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eclipses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github</a:t>
            </a:r>
            <a:r>
              <a:rPr lang="fi-FI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fi-FI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11996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8923DE94C33324DAF7A30732011505F" ma:contentTypeVersion="2" ma:contentTypeDescription="Luo uusi asiakirja." ma:contentTypeScope="" ma:versionID="ecb40590c46e3a54c55c8453abb8c112">
  <xsd:schema xmlns:xsd="http://www.w3.org/2001/XMLSchema" xmlns:xs="http://www.w3.org/2001/XMLSchema" xmlns:p="http://schemas.microsoft.com/office/2006/metadata/properties" xmlns:ns2="ff2de5b1-0ea7-4017-8aec-3025bc0a740e" targetNamespace="http://schemas.microsoft.com/office/2006/metadata/properties" ma:root="true" ma:fieldsID="f43084a68cf560208e73a021d78e5be2" ns2:_="">
    <xsd:import namespace="ff2de5b1-0ea7-4017-8aec-3025bc0a7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de5b1-0ea7-4017-8aec-3025bc0a7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F02092A-B5C7-4404-BAE3-E7AB534082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2de5b1-0ea7-4017-8aec-3025bc0a7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{E9BD1730-5D38-46BF-9166-E7D7796AADEC}tf55705232_win32</Template>
  <TotalTime>51</TotalTime>
  <Words>45</Words>
  <Application>Microsoft Office PowerPoint</Application>
  <PresentationFormat>Laajakuva</PresentationFormat>
  <Paragraphs>8</Paragraphs>
  <Slides>5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6" baseType="lpstr">
      <vt:lpstr>SlateVTI</vt:lpstr>
      <vt:lpstr>Server Programming Project Team1</vt:lpstr>
      <vt:lpstr>Project Overview </vt:lpstr>
      <vt:lpstr>questions</vt:lpstr>
      <vt:lpstr>candidates</vt:lpstr>
      <vt:lpstr>How the project went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Programming Project Team1</dc:title>
  <dc:creator>Anton Satalin</dc:creator>
  <cp:lastModifiedBy>Anton Satalin</cp:lastModifiedBy>
  <cp:revision>63</cp:revision>
  <dcterms:created xsi:type="dcterms:W3CDTF">2022-04-07T13:54:30Z</dcterms:created>
  <dcterms:modified xsi:type="dcterms:W3CDTF">2022-04-08T06:40:13Z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0x01010028923DE94C33324DAF7A30732011505F</vt:lpwstr>
  </property>
</Properties>
</file>