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9100"/>
    <a:srgbClr val="006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51" y="-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0794"/>
            <a:ext cx="5829300" cy="33840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05390"/>
            <a:ext cx="5143500" cy="23468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7514"/>
            <a:ext cx="1478756" cy="823747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7514"/>
            <a:ext cx="4350544" cy="823747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9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1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23319"/>
            <a:ext cx="5915025" cy="40433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504930"/>
            <a:ext cx="5915025" cy="212630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4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7571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7571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5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17516"/>
            <a:ext cx="5915025" cy="18788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82816"/>
            <a:ext cx="2901255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50596"/>
            <a:ext cx="2901255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382816"/>
            <a:ext cx="2915543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550596"/>
            <a:ext cx="2915543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1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79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0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399541"/>
            <a:ext cx="3471863" cy="69076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80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0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399541"/>
            <a:ext cx="3471863" cy="690768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80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33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17516"/>
            <a:ext cx="5915025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587571"/>
            <a:ext cx="5915025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09247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C536E-9663-4587-A7E7-B5055B5F9C6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009247"/>
            <a:ext cx="231457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09247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7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CC0E19-EE58-4D7C-8AB5-463F77E0A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58000" cy="9720263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1416467A-5CB1-4CD2-8649-CD0CF58D0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74" y="3743134"/>
            <a:ext cx="4900247" cy="9432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693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name</a:t>
            </a:r>
            <a:endParaRPr lang="ru-RU" sz="3200" dirty="0">
              <a:solidFill>
                <a:srgbClr val="006939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26D25833-FC53-4D41-9C72-A7A311C8A05A}"/>
              </a:ext>
            </a:extLst>
          </p:cNvPr>
          <p:cNvSpPr txBox="1">
            <a:spLocks/>
          </p:cNvSpPr>
          <p:nvPr/>
        </p:nvSpPr>
        <p:spPr>
          <a:xfrm>
            <a:off x="1225060" y="6245791"/>
            <a:ext cx="4407877" cy="380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2AA7"/>
                </a:solidFill>
                <a:latin typeface="BankGothic RUSS" panose="020B7200000000000000" pitchFamily="34" charset="0"/>
                <a:ea typeface="Roboto Medium" panose="02000000000000000000" pitchFamily="2" charset="0"/>
              </a:rPr>
              <a:t>age</a:t>
            </a:r>
            <a:endParaRPr lang="ru-RU" sz="1600" dirty="0">
              <a:solidFill>
                <a:srgbClr val="002AA7"/>
              </a:solidFill>
              <a:latin typeface="BankGothic RUSS" panose="020B7200000000000000" pitchFamily="34" charset="0"/>
              <a:ea typeface="Roboto Medium" panose="02000000000000000000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DFFE73-5B57-4E21-84C9-0CEC8A490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92" y="6749180"/>
            <a:ext cx="1512253" cy="773711"/>
          </a:xfrm>
          <a:prstGeom prst="rect">
            <a:avLst/>
          </a:prstGeom>
        </p:spPr>
      </p:pic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2321326D-DF99-423A-84B5-449493CB996F}"/>
              </a:ext>
            </a:extLst>
          </p:cNvPr>
          <p:cNvSpPr txBox="1">
            <a:spLocks/>
          </p:cNvSpPr>
          <p:nvPr/>
        </p:nvSpPr>
        <p:spPr>
          <a:xfrm>
            <a:off x="2185034" y="4918905"/>
            <a:ext cx="335281" cy="38004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Roboto Medium" panose="02000000000000000000" pitchFamily="2" charset="0"/>
                <a:ea typeface="Roboto Medium" panose="02000000000000000000" pitchFamily="2" charset="0"/>
              </a:rPr>
              <a:t>q</a:t>
            </a:r>
            <a:endParaRPr lang="ru-RU" sz="2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05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</Words>
  <Application>Microsoft Office PowerPoint</Application>
  <PresentationFormat>Произвольный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BankGothic RUSS</vt:lpstr>
      <vt:lpstr>Calibri</vt:lpstr>
      <vt:lpstr>Calibri Light</vt:lpstr>
      <vt:lpstr>Roboto Medium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Кондратов</dc:creator>
  <cp:lastModifiedBy>Антон Кондратов</cp:lastModifiedBy>
  <cp:revision>9</cp:revision>
  <dcterms:created xsi:type="dcterms:W3CDTF">2022-05-12T04:15:50Z</dcterms:created>
  <dcterms:modified xsi:type="dcterms:W3CDTF">2022-06-04T05:49:23Z</dcterms:modified>
</cp:coreProperties>
</file>