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9100"/>
    <a:srgbClr val="006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09" y="-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90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9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1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23319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504930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1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1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5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17516"/>
            <a:ext cx="5915025" cy="18788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6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382816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550596"/>
            <a:ext cx="2915543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9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0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99541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80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5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99541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80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3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587571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7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536E-9663-4587-A7E7-B5055B5F9C66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009247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7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4170-F04D-4662-AAF9-CE4E3D5CBE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7A93A4-F67B-474C-8A94-6129AD2CF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58000" cy="9720263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F04FA35-44A3-4777-A255-646755A62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66665"/>
            <a:ext cx="6857999" cy="943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19100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name</a:t>
            </a:r>
            <a:endParaRPr lang="ru-RU" sz="3200" dirty="0">
              <a:solidFill>
                <a:srgbClr val="F19100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E7B855F-9B53-41B9-9429-82F4FB55E9D3}"/>
              </a:ext>
            </a:extLst>
          </p:cNvPr>
          <p:cNvSpPr txBox="1">
            <a:spLocks/>
          </p:cNvSpPr>
          <p:nvPr/>
        </p:nvSpPr>
        <p:spPr>
          <a:xfrm>
            <a:off x="3538220" y="5490210"/>
            <a:ext cx="2896232" cy="325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</a:t>
            </a:r>
            <a:endParaRPr lang="ru-RU" sz="16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C4159FFC-2FB2-47A3-BBA7-750C20C5F9F1}"/>
              </a:ext>
            </a:extLst>
          </p:cNvPr>
          <p:cNvSpPr txBox="1">
            <a:spLocks/>
          </p:cNvSpPr>
          <p:nvPr/>
        </p:nvSpPr>
        <p:spPr>
          <a:xfrm>
            <a:off x="3858260" y="5977128"/>
            <a:ext cx="3116106" cy="325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endParaRPr lang="ru-RU" sz="13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056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</Words>
  <Application>Microsoft Office PowerPoint</Application>
  <PresentationFormat>Произвольный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Кондратов</dc:creator>
  <cp:lastModifiedBy>Антон Кондратов</cp:lastModifiedBy>
  <cp:revision>7</cp:revision>
  <dcterms:created xsi:type="dcterms:W3CDTF">2022-05-12T04:15:50Z</dcterms:created>
  <dcterms:modified xsi:type="dcterms:W3CDTF">2022-06-03T03:27:35Z</dcterms:modified>
</cp:coreProperties>
</file>