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25C"/>
    <a:srgbClr val="F18B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2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4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A934-5987-4122-829A-5C2029ED8DC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6E55B7-E708-4CDA-81DC-B222AF98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720264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0E3F3BE-91BF-4D7D-BC45-63543350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061" y="4314550"/>
            <a:ext cx="5169877" cy="109116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9225C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2800" dirty="0">
              <a:solidFill>
                <a:srgbClr val="29225C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189130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18B35"/>
                </a:solidFill>
              </a:rPr>
              <a:t>Id</a:t>
            </a:r>
            <a:endParaRPr lang="ru-RU" dirty="0">
              <a:solidFill>
                <a:srgbClr val="F18B35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E28071C3-C201-4FC5-8F77-81735C1BC092}"/>
              </a:ext>
            </a:extLst>
          </p:cNvPr>
          <p:cNvSpPr txBox="1">
            <a:spLocks/>
          </p:cNvSpPr>
          <p:nvPr/>
        </p:nvSpPr>
        <p:spPr>
          <a:xfrm>
            <a:off x="844060" y="5831429"/>
            <a:ext cx="5169877" cy="1091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konkurs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06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DATA</dc:creator>
  <cp:lastModifiedBy>Антон Кондратов</cp:lastModifiedBy>
  <cp:revision>9</cp:revision>
  <dcterms:created xsi:type="dcterms:W3CDTF">2021-12-13T02:51:14Z</dcterms:created>
  <dcterms:modified xsi:type="dcterms:W3CDTF">2022-06-23T03:29:43Z</dcterms:modified>
</cp:coreProperties>
</file>