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AA7"/>
    <a:srgbClr val="006939"/>
    <a:srgbClr val="000000"/>
    <a:srgbClr val="F1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24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0794"/>
            <a:ext cx="5829300" cy="338409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105390"/>
            <a:ext cx="5143500" cy="234681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6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8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17514"/>
            <a:ext cx="1478756" cy="823747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17514"/>
            <a:ext cx="4350544" cy="823747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09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11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423319"/>
            <a:ext cx="5915025" cy="40433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504930"/>
            <a:ext cx="5915025" cy="212630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34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587571"/>
            <a:ext cx="2914650" cy="616741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587571"/>
            <a:ext cx="2914650" cy="616741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5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517516"/>
            <a:ext cx="5915025" cy="18788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382816"/>
            <a:ext cx="2901255" cy="116778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550596"/>
            <a:ext cx="2901255" cy="52223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382816"/>
            <a:ext cx="2915543" cy="116778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3550596"/>
            <a:ext cx="2915543" cy="52223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91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79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00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8018"/>
            <a:ext cx="2211884" cy="22680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399541"/>
            <a:ext cx="3471863" cy="690768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16080"/>
            <a:ext cx="2211884" cy="540239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50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8018"/>
            <a:ext cx="2211884" cy="22680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399541"/>
            <a:ext cx="3471863" cy="690768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16080"/>
            <a:ext cx="2211884" cy="540239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33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517516"/>
            <a:ext cx="5915025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2587571"/>
            <a:ext cx="5915025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009247"/>
            <a:ext cx="154305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C536E-9663-4587-A7E7-B5055B5F9C6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9009247"/>
            <a:ext cx="2314575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009247"/>
            <a:ext cx="154305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71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CF89DE-1BA9-42ED-95DB-F1CED894D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858000" cy="9720263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BF04FA35-44A3-4777-A255-646755A62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74" y="3743134"/>
            <a:ext cx="4900247" cy="943289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6939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name</a:t>
            </a:r>
            <a:endParaRPr lang="ru-RU" sz="3200" dirty="0">
              <a:solidFill>
                <a:srgbClr val="006939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C4159FFC-2FB2-47A3-BBA7-750C20C5F9F1}"/>
              </a:ext>
            </a:extLst>
          </p:cNvPr>
          <p:cNvSpPr txBox="1">
            <a:spLocks/>
          </p:cNvSpPr>
          <p:nvPr/>
        </p:nvSpPr>
        <p:spPr>
          <a:xfrm>
            <a:off x="1225060" y="6245791"/>
            <a:ext cx="4407877" cy="380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2AA7"/>
                </a:solidFill>
                <a:latin typeface="BankGothic RUSS" panose="020B7200000000000000" pitchFamily="34" charset="0"/>
                <a:ea typeface="Roboto Medium" panose="02000000000000000000" pitchFamily="2" charset="0"/>
              </a:rPr>
              <a:t>age</a:t>
            </a:r>
            <a:endParaRPr lang="ru-RU" sz="1600" dirty="0">
              <a:solidFill>
                <a:srgbClr val="002AA7"/>
              </a:solidFill>
              <a:latin typeface="BankGothic RUSS" panose="020B7200000000000000" pitchFamily="34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4056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</Words>
  <Application>Microsoft Office PowerPoint</Application>
  <PresentationFormat>Произвольный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BankGothic RUSS</vt:lpstr>
      <vt:lpstr>Calibri</vt:lpstr>
      <vt:lpstr>Calibri Light</vt:lpstr>
      <vt:lpstr>Roboto Medium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Кондратов</dc:creator>
  <cp:lastModifiedBy>Антон Кондратов</cp:lastModifiedBy>
  <cp:revision>12</cp:revision>
  <dcterms:created xsi:type="dcterms:W3CDTF">2022-05-12T04:15:50Z</dcterms:created>
  <dcterms:modified xsi:type="dcterms:W3CDTF">2022-06-04T05:11:50Z</dcterms:modified>
</cp:coreProperties>
</file>