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9F"/>
    <a:srgbClr val="000000"/>
    <a:srgbClr val="F19100"/>
    <a:srgbClr val="006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90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9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1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23319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504930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1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1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17516"/>
            <a:ext cx="5915025" cy="18788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6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382816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550596"/>
            <a:ext cx="2915543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9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0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99541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80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99541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80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3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587571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7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536E-9663-4587-A7E7-B5055B5F9C66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009247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7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D5920-5F18-4F64-98EE-5C184D6C2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7999" cy="9720263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F04FA35-44A3-4777-A255-646755A62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705927"/>
            <a:ext cx="5908431" cy="943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319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name</a:t>
            </a:r>
            <a:endParaRPr lang="ru-RU" sz="3200" dirty="0">
              <a:solidFill>
                <a:srgbClr val="00319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05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Medium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Кондратов</dc:creator>
  <cp:lastModifiedBy>Антон Кондратов</cp:lastModifiedBy>
  <cp:revision>8</cp:revision>
  <dcterms:created xsi:type="dcterms:W3CDTF">2022-05-12T04:15:50Z</dcterms:created>
  <dcterms:modified xsi:type="dcterms:W3CDTF">2022-06-07T02:46:25Z</dcterms:modified>
</cp:coreProperties>
</file>