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7202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230" y="-11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122363"/>
            <a:ext cx="826222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602038"/>
            <a:ext cx="72901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03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68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5125"/>
            <a:ext cx="2095932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5125"/>
            <a:ext cx="6166292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88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87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709740"/>
            <a:ext cx="838372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4589465"/>
            <a:ext cx="83837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7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5625"/>
            <a:ext cx="4131112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5625"/>
            <a:ext cx="4131112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50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5127"/>
            <a:ext cx="838372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81163"/>
            <a:ext cx="41121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505075"/>
            <a:ext cx="411212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81163"/>
            <a:ext cx="41323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505075"/>
            <a:ext cx="413237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31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87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47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7427"/>
            <a:ext cx="49208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89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7427"/>
            <a:ext cx="49208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57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5127"/>
            <a:ext cx="8383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5625"/>
            <a:ext cx="8383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4CDC5-2E67-4811-84B6-DF2A1F54FDDB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2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EB6E5C-0280-43C1-8F84-94D7D9815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720264" cy="68580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BABAE-BF01-4A6D-8662-2B3909A33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131" y="2257964"/>
            <a:ext cx="9144000" cy="972767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Roboto Medium" panose="02000000000000000000" pitchFamily="2" charset="0"/>
                <a:ea typeface="Roboto Medium" panose="02000000000000000000" pitchFamily="2" charset="0"/>
              </a:rPr>
              <a:t>name</a:t>
            </a:r>
            <a:endParaRPr lang="ru-RU" sz="32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5B42F02-2BF3-44B3-9B47-35D3AE0B9269}"/>
              </a:ext>
            </a:extLst>
          </p:cNvPr>
          <p:cNvSpPr txBox="1">
            <a:spLocks/>
          </p:cNvSpPr>
          <p:nvPr/>
        </p:nvSpPr>
        <p:spPr>
          <a:xfrm>
            <a:off x="288131" y="1470072"/>
            <a:ext cx="9144000" cy="9727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C70A71C0-DC99-4E7E-8059-BC9D1F94AF56}"/>
              </a:ext>
            </a:extLst>
          </p:cNvPr>
          <p:cNvSpPr txBox="1">
            <a:spLocks/>
          </p:cNvSpPr>
          <p:nvPr/>
        </p:nvSpPr>
        <p:spPr>
          <a:xfrm>
            <a:off x="-1235870" y="6626364"/>
            <a:ext cx="5557421" cy="23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/>
              <a:t>id</a:t>
            </a:r>
            <a:endParaRPr lang="ru-RU" sz="900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8A9B4F3-997D-4326-8587-BF256B79543E}"/>
              </a:ext>
            </a:extLst>
          </p:cNvPr>
          <p:cNvSpPr txBox="1">
            <a:spLocks/>
          </p:cNvSpPr>
          <p:nvPr/>
        </p:nvSpPr>
        <p:spPr>
          <a:xfrm>
            <a:off x="9586011" y="6519834"/>
            <a:ext cx="1370120" cy="3381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date</a:t>
            </a:r>
            <a:endParaRPr lang="ru-RU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-1235870" y="1"/>
            <a:ext cx="415637" cy="3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gg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06B3ADC-6324-4C46-A8B1-CA0FED5F030B}"/>
              </a:ext>
            </a:extLst>
          </p:cNvPr>
          <p:cNvSpPr txBox="1">
            <a:spLocks/>
          </p:cNvSpPr>
          <p:nvPr/>
        </p:nvSpPr>
        <p:spPr>
          <a:xfrm>
            <a:off x="5433059" y="3108672"/>
            <a:ext cx="746761" cy="27270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00" dirty="0">
                <a:latin typeface="Roboto" panose="02000000000000000000" pitchFamily="2" charset="0"/>
                <a:ea typeface="Roboto" panose="02000000000000000000" pitchFamily="2" charset="0"/>
              </a:rPr>
              <a:t>sex</a:t>
            </a:r>
            <a:endParaRPr lang="ru-RU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0C9F3445-F2C7-4799-AE58-C444399A5AEE}"/>
              </a:ext>
            </a:extLst>
          </p:cNvPr>
          <p:cNvSpPr txBox="1">
            <a:spLocks/>
          </p:cNvSpPr>
          <p:nvPr/>
        </p:nvSpPr>
        <p:spPr>
          <a:xfrm>
            <a:off x="3203574" y="3367236"/>
            <a:ext cx="746761" cy="27270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300" dirty="0">
                <a:latin typeface="Roboto" panose="02000000000000000000" pitchFamily="2" charset="0"/>
                <a:ea typeface="Roboto" panose="02000000000000000000" pitchFamily="2" charset="0"/>
              </a:rPr>
              <a:t>se</a:t>
            </a:r>
            <a:endParaRPr lang="ru-RU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6B12F9BA-C796-4EF7-A64E-A935C0E67472}"/>
              </a:ext>
            </a:extLst>
          </p:cNvPr>
          <p:cNvSpPr txBox="1">
            <a:spLocks/>
          </p:cNvSpPr>
          <p:nvPr/>
        </p:nvSpPr>
        <p:spPr>
          <a:xfrm>
            <a:off x="2503793" y="3609728"/>
            <a:ext cx="4712677" cy="4745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program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31BB3AFB-E478-4324-A9FB-F6E7B36667F3}"/>
              </a:ext>
            </a:extLst>
          </p:cNvPr>
          <p:cNvSpPr txBox="1">
            <a:spLocks/>
          </p:cNvSpPr>
          <p:nvPr/>
        </p:nvSpPr>
        <p:spPr>
          <a:xfrm>
            <a:off x="1888331" y="4089557"/>
            <a:ext cx="5943600" cy="33004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level</a:t>
            </a:r>
            <a:endParaRPr lang="ru-RU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D58F9CD1-FC6B-40BD-84DE-8323F0437CEB}"/>
              </a:ext>
            </a:extLst>
          </p:cNvPr>
          <p:cNvSpPr txBox="1">
            <a:spLocks/>
          </p:cNvSpPr>
          <p:nvPr/>
        </p:nvSpPr>
        <p:spPr>
          <a:xfrm>
            <a:off x="5006339" y="4354550"/>
            <a:ext cx="3235547" cy="33004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300" dirty="0">
                <a:latin typeface="Roboto" panose="02000000000000000000" pitchFamily="2" charset="0"/>
                <a:ea typeface="Roboto" panose="02000000000000000000" pitchFamily="2" charset="0"/>
              </a:rPr>
              <a:t>volume</a:t>
            </a:r>
            <a:endParaRPr lang="ru-RU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B3ABED28-FE99-45EE-B9D8-D53DB74885F7}"/>
              </a:ext>
            </a:extLst>
          </p:cNvPr>
          <p:cNvSpPr txBox="1">
            <a:spLocks/>
          </p:cNvSpPr>
          <p:nvPr/>
        </p:nvSpPr>
        <p:spPr>
          <a:xfrm>
            <a:off x="5167883" y="4619543"/>
            <a:ext cx="3235547" cy="33004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300" dirty="0"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ru-RU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4949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10</Words>
  <Application>Microsoft Office PowerPoint</Application>
  <PresentationFormat>Произвольный</PresentationFormat>
  <Paragraphs>10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Roboto Medium</vt:lpstr>
      <vt:lpstr>Тема Office</vt:lpstr>
      <vt:lpstr>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Type1</dc:title>
  <dc:creator>IT1-01-Балухтин</dc:creator>
  <cp:lastModifiedBy>Антон Кондратов</cp:lastModifiedBy>
  <cp:revision>13</cp:revision>
  <dcterms:created xsi:type="dcterms:W3CDTF">2021-10-11T12:29:12Z</dcterms:created>
  <dcterms:modified xsi:type="dcterms:W3CDTF">2022-06-17T05:46:29Z</dcterms:modified>
</cp:coreProperties>
</file>