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0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03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8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8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0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7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7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7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CDC5-2E67-4811-84B6-DF2A1F54FDDB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B7428A-A710-4142-803B-141B52D1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2026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BABAE-BF01-4A6D-8662-2B3909A3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31" y="2257964"/>
            <a:ext cx="9144000" cy="972767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3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B42F02-2BF3-44B3-9B47-35D3AE0B9269}"/>
              </a:ext>
            </a:extLst>
          </p:cNvPr>
          <p:cNvSpPr txBox="1">
            <a:spLocks/>
          </p:cNvSpPr>
          <p:nvPr/>
        </p:nvSpPr>
        <p:spPr>
          <a:xfrm>
            <a:off x="288131" y="1470072"/>
            <a:ext cx="9144000" cy="972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06B3ADC-6324-4C46-A8B1-CA0FED5F030B}"/>
              </a:ext>
            </a:extLst>
          </p:cNvPr>
          <p:cNvSpPr txBox="1">
            <a:spLocks/>
          </p:cNvSpPr>
          <p:nvPr/>
        </p:nvSpPr>
        <p:spPr>
          <a:xfrm>
            <a:off x="2872069" y="3108672"/>
            <a:ext cx="746761" cy="2727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sex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2F9BA-C796-4EF7-A64E-A935C0E67472}"/>
              </a:ext>
            </a:extLst>
          </p:cNvPr>
          <p:cNvSpPr txBox="1">
            <a:spLocks/>
          </p:cNvSpPr>
          <p:nvPr/>
        </p:nvSpPr>
        <p:spPr>
          <a:xfrm>
            <a:off x="2503793" y="3609728"/>
            <a:ext cx="4712677" cy="4745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direction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31BB3AFB-E478-4324-A9FB-F6E7B36667F3}"/>
              </a:ext>
            </a:extLst>
          </p:cNvPr>
          <p:cNvSpPr txBox="1">
            <a:spLocks/>
          </p:cNvSpPr>
          <p:nvPr/>
        </p:nvSpPr>
        <p:spPr>
          <a:xfrm>
            <a:off x="1888331" y="4089557"/>
            <a:ext cx="5943600" cy="3300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level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3ABED28-FE99-45EE-B9D8-D53DB74885F7}"/>
              </a:ext>
            </a:extLst>
          </p:cNvPr>
          <p:cNvSpPr txBox="1">
            <a:spLocks/>
          </p:cNvSpPr>
          <p:nvPr/>
        </p:nvSpPr>
        <p:spPr>
          <a:xfrm>
            <a:off x="5279135" y="4553111"/>
            <a:ext cx="3235547" cy="3300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9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</Words>
  <Application>Microsoft Office PowerPoint</Application>
  <PresentationFormat>Произвольный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Тема Office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Type1</dc:title>
  <dc:creator>IT1-01-Балухтин</dc:creator>
  <cp:lastModifiedBy>Антон Кондратов</cp:lastModifiedBy>
  <cp:revision>15</cp:revision>
  <dcterms:created xsi:type="dcterms:W3CDTF">2021-10-11T12:29:12Z</dcterms:created>
  <dcterms:modified xsi:type="dcterms:W3CDTF">2022-06-30T06:48:33Z</dcterms:modified>
</cp:coreProperties>
</file>