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3FBF7-F6BE-E887-AF20-65418B7F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BBE426-655D-C994-C4CE-4A3CC0B48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F674D-1292-9386-A794-64D446CE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88DB4-486B-8915-CE7A-264115D3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B47EB-1E62-0E2D-108F-7EC5F9DA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6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8BCFD-4D5B-8DE2-AEB7-1644AE8D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A412E-34C9-A8EB-1796-8D89049C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44627-E71D-B65A-A705-5E543C14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C23BDE-C571-405A-22B5-524A965F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835FD3-016E-2D3F-16B0-B86AD01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5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372FB6-9B1A-293D-24F8-D9E5F1385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48B33-9898-3D42-ED84-18E42EBF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086CC-E93E-FB74-8016-968AED7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C5CA8-A0AC-8813-2A66-6BF4A85E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D0C46-3E04-D73A-856C-4A96758C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84D7D-633C-8023-BE7A-D0B33FA8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DF243-A789-18C8-939C-B8B0E7D2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3D841-9CB7-6ECF-89DE-F6DD427F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91AC1-DA64-D54B-9A5E-57DE641C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80F9F-183D-3006-5583-F2F6997C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9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CD1F9-C923-8558-B68D-9A0221F9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5D7556-D1F4-E264-B688-6923A1E6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CD9AE-0290-A491-0A06-046D8676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D36BA8-F3B4-12E6-989D-5F3055BC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F7FF2-4D7A-1399-5382-5F69BB05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D71D-6535-BD74-DEC9-7BD52A16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A878A-1C1C-9634-01C3-3ED1FE61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6F52F5-F46E-405A-E455-2DA42EC58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3B1AFC-C102-7E96-F541-07AC7960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4D70D-E47A-9F95-7A41-E031F5E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3D7D56-FB1C-E433-5D34-8B737FA1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BB23C-16A1-08B4-BF5A-91D9D275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24163B-CBB6-D021-1CB4-1176C31D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10AA9B-F018-8FD4-DA93-026A7556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12A1E8-9919-5BB1-BC03-82485C9CF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B8391C-4DE2-19DD-7A57-41EB58AF8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83CA08-58FB-3D9A-30C4-BE32A95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EE4F9A-7CB2-995D-A501-06554F1A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5899E7-6283-3EDC-DF22-9CCB3E72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04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E27EC-BF76-A3C5-7FAC-C90F143B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A07BA5-8A4B-B71D-C6D3-D99A5662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BA37CB-FCD1-3E78-B286-0773C04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F2A694-DB3A-DA49-33A6-2FDDA183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34B014-198B-9489-5583-103B7AFF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5682B0-ABF7-5589-C9AE-EFD7812D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E0ACF1-0393-79B7-4C92-A575B2B3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F188C-73B5-DE9A-C72E-801624D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83F49-EE47-02D6-AE7C-051397C2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E074F-153D-C0F8-9821-DAD3970D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FDEFD-DF5B-07AB-831B-02076804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356619-65E0-3FEA-6A8F-84192353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88D3A-17DD-50FC-7D5B-4456B925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2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A9703-268A-745C-3A43-3A03162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E9395B-EA01-F223-0065-38FE2BB5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9E4106-D723-86A3-73BC-4C0DF6C5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3FF234-2593-6E53-59B9-6F961355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B49924-1000-4C1E-6C9E-1EBCB801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CC78B1-2E43-BED8-901F-1B7D67D5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9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10864-74BF-41DF-08C9-13F7E7E9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822A49-147D-BCFC-7495-2207B731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40C9E-FD9C-B14D-6AE9-2F617D1B3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7379-8EDB-4E6E-B319-029A5926D738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6F9E8-6E82-88F9-945D-02202B83B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DE358-ADC7-F8CF-7676-592F4A1CF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1A69-FF97-4253-B4B6-DC6596B90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2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1BA5A4-11BE-46CA-D40C-B704F9F86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7326C5B-C809-571E-CD98-E8494AA3978C}"/>
              </a:ext>
            </a:extLst>
          </p:cNvPr>
          <p:cNvGrpSpPr/>
          <p:nvPr/>
        </p:nvGrpSpPr>
        <p:grpSpPr>
          <a:xfrm>
            <a:off x="3142129" y="0"/>
            <a:ext cx="5907741" cy="6889590"/>
            <a:chOff x="3142129" y="0"/>
            <a:chExt cx="5907741" cy="6889590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FFF063-AD95-FD9D-861A-EE05499E0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29" y="0"/>
              <a:ext cx="5907741" cy="6889590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76BA6FA-1C2A-7CF5-A477-FE36C4553C39}"/>
                </a:ext>
              </a:extLst>
            </p:cNvPr>
            <p:cNvSpPr/>
            <p:nvPr/>
          </p:nvSpPr>
          <p:spPr>
            <a:xfrm>
              <a:off x="7288304" y="6382871"/>
              <a:ext cx="1559860" cy="475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ru-RU" sz="1100" kern="1300" dirty="0">
                  <a:solidFill>
                    <a:srgbClr val="0231A1"/>
                  </a:solidFill>
                  <a:latin typeface="BankGothic RUSS" panose="020B7200000000000000" pitchFamily="34" charset="0"/>
                </a:rPr>
                <a:t>КВАНТОРИУМ</a:t>
              </a:r>
            </a:p>
            <a:p>
              <a:pPr algn="ctr"/>
              <a:r>
                <a:rPr lang="ru-RU" sz="1100" kern="1300" dirty="0">
                  <a:solidFill>
                    <a:srgbClr val="0231A1"/>
                  </a:solidFill>
                  <a:latin typeface="BankGothic RUSS" panose="020B7200000000000000" pitchFamily="34" charset="0"/>
                </a:rPr>
                <a:t>НОВОСИБИРСКОЙ</a:t>
              </a:r>
              <a:br>
                <a:rPr lang="ru-RU" sz="1100" kern="1300" dirty="0">
                  <a:solidFill>
                    <a:srgbClr val="0231A1"/>
                  </a:solidFill>
                  <a:latin typeface="BankGothic RUSS" panose="020B7200000000000000" pitchFamily="34" charset="0"/>
                </a:rPr>
              </a:br>
              <a:r>
                <a:rPr lang="ru-RU" sz="1100" kern="1300" dirty="0">
                  <a:solidFill>
                    <a:srgbClr val="0231A1"/>
                  </a:solidFill>
                  <a:latin typeface="BankGothic RUSS" panose="020B7200000000000000" pitchFamily="34" charset="0"/>
                </a:rPr>
                <a:t>ОБЛАСТИ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475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BankGothic RUSS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2022-05-19T04:31:26Z</dcterms:created>
  <dcterms:modified xsi:type="dcterms:W3CDTF">2022-05-20T10:16:20Z</dcterms:modified>
</cp:coreProperties>
</file>