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AE1B15-5038-3E5C-3F20-EF6528338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996214-CA13-0CA3-FC39-636A76079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5E55E3-A6FA-1B64-31D6-77AEB265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38D1-E7DE-413F-B4D7-2C73B4EA4278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B9AA0B-1659-759C-97C6-0E377417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71A0E6-CFFB-6DBB-DD72-9B2997B5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6CAF-BA64-4B38-A13A-24E9A028A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27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D1C9C-A965-A1D2-50EC-81B63900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B9BA09-F019-714D-FED6-4F1032E05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A22715-CB6D-63F9-AABE-BA9693255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38D1-E7DE-413F-B4D7-2C73B4EA4278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826A6D-510D-B144-ACEC-310A0AA6E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D8A281-C557-869D-7689-9FFE976D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6CAF-BA64-4B38-A13A-24E9A028A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29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207B3E9-F4FE-C9C9-2206-147201EB8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8A7D7B4-6CAD-AF00-2DE1-6834AE94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0C6B87-0E9F-CC7D-60B4-2798388B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38D1-E7DE-413F-B4D7-2C73B4EA4278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B6BEC4-5E67-87E2-ABE8-B86EE6AC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4E2F43-FA6C-6CA9-D531-9A5E6E91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6CAF-BA64-4B38-A13A-24E9A028A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87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B5F2F-45E3-197B-8EA2-86FC4AB0C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6AAD6E-447A-1509-058B-71ABF35A9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0A1825-BD48-B637-DC97-4D7DF56C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38D1-E7DE-413F-B4D7-2C73B4EA4278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9B8406-F3E4-D6F8-73AE-92075A6A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B681E1-4561-C4ED-A8A5-A3F6D801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6CAF-BA64-4B38-A13A-24E9A028A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04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F5C14-5AF4-E010-7C2F-DC49F20A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4A1F15-5AC5-1EBE-3C97-AC7B94F32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4EEFAC-6B94-9874-209A-599B0574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38D1-E7DE-413F-B4D7-2C73B4EA4278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F9EA5C-2022-08F6-43E3-F9FF857A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879D76-3B85-7A55-80D9-FE821CB5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6CAF-BA64-4B38-A13A-24E9A028A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85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E6A78-0AC3-F6CB-DE4E-7CD0A498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C60C24-9CDC-51B5-22BC-D1617824B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8A77F5-7141-319C-D266-3C275CBB7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6AB902-74BF-150A-D8EA-92ECEFCDF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38D1-E7DE-413F-B4D7-2C73B4EA4278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2385AF-AF7B-29D7-6817-E56E4FA3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C5018D-DDAD-2451-02F1-70A5C61E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6CAF-BA64-4B38-A13A-24E9A028A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75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7CC55A-36EE-19F1-01FB-72E59C01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0E8893-69B4-73CC-AA6A-97C7993A5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B571F4-55F9-5C96-32DF-9491E76C5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2A66CF1-4584-4088-8389-781D861A9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268F2E-0ACB-F4DA-3AB7-59F2CF960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977A285-82EC-F41B-CA77-83932FF0A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38D1-E7DE-413F-B4D7-2C73B4EA4278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5C5CB61-2115-BD79-DF3C-98DEE929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8AC6922-6161-DBB9-CA73-C11BCDD9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6CAF-BA64-4B38-A13A-24E9A028A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64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5F302-A9BD-5D5B-52BE-F63DE4BA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5127E9-8352-8520-8109-81490F6A7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38D1-E7DE-413F-B4D7-2C73B4EA4278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EF54C5C-0DB1-68D5-B610-0454882A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4B40B16-12BD-F49E-2B1F-B52B0831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6CAF-BA64-4B38-A13A-24E9A028A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37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333F66F-0D02-E464-4ADA-486F642C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38D1-E7DE-413F-B4D7-2C73B4EA4278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B836FD2-E253-31A6-F215-F1F89C3F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368C2A-2353-783D-B3BC-B3A36351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6CAF-BA64-4B38-A13A-24E9A028A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1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53A23-BC9B-F843-CBFD-FD7EEB24D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A9CD1A-38A7-F6C0-C2C4-16B21E1B5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CC06F8-F97C-DEBA-BEDF-74A898F0D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5E4ED1-D274-DC84-F1FE-BFB9E054F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38D1-E7DE-413F-B4D7-2C73B4EA4278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307095-599A-7B0E-BAA0-8C5DB192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8759C3-F158-5EE5-867E-3F38A8C19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6CAF-BA64-4B38-A13A-24E9A028A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41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F3342A-D823-EBDE-07C0-2AE55107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CFD742E-8E8F-1CB1-2959-2F390E0EC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79BF1F-CC45-89D1-1AED-1108F2E79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E8902A-6F6F-39DB-DBE0-B22C830D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38D1-E7DE-413F-B4D7-2C73B4EA4278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E52B40-5858-4D59-6CD7-4E596D96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398DAE-9384-ECAA-23BF-1A6ED7FA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6CAF-BA64-4B38-A13A-24E9A028A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9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3FDE4-EA66-2CD3-722F-5C5D10A54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2B3283-5EB9-40DB-8EBD-539C3549B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879251-D6E4-E5F3-F5D0-BFC6C871B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638D1-E7DE-413F-B4D7-2C73B4EA4278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24492F-E581-5A0E-76E9-4CF4D8092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0E79CD-2148-E44F-2C2A-A6447246F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06CAF-BA64-4B38-A13A-24E9A028A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3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FE1BE1-3370-FD7B-4D46-CFECF7271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8609132-0F8A-6221-BC1C-235820DAA11B}"/>
              </a:ext>
            </a:extLst>
          </p:cNvPr>
          <p:cNvSpPr/>
          <p:nvPr/>
        </p:nvSpPr>
        <p:spPr>
          <a:xfrm>
            <a:off x="0" y="0"/>
            <a:ext cx="2667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9BA7132-2471-9D59-82A9-921EBEFA418E}"/>
              </a:ext>
            </a:extLst>
          </p:cNvPr>
          <p:cNvSpPr/>
          <p:nvPr/>
        </p:nvSpPr>
        <p:spPr>
          <a:xfrm>
            <a:off x="9525000" y="0"/>
            <a:ext cx="2667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56E6FB6-2214-49E3-42A5-296754C17E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25"/>
          <a:stretch/>
        </p:blipFill>
        <p:spPr>
          <a:xfrm>
            <a:off x="0" y="0"/>
            <a:ext cx="2667000" cy="6858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068BDC4-24E7-DF02-7F2A-696EBC8086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4"/>
          <a:stretch/>
        </p:blipFill>
        <p:spPr>
          <a:xfrm>
            <a:off x="9524998" y="0"/>
            <a:ext cx="2667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366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</cp:revision>
  <dcterms:created xsi:type="dcterms:W3CDTF">2022-05-31T04:01:46Z</dcterms:created>
  <dcterms:modified xsi:type="dcterms:W3CDTF">2022-06-01T04:04:13Z</dcterms:modified>
</cp:coreProperties>
</file>