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Хочу сертификат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2f6d5e30ca2946b89fb4f023055ab14b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