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Хочу сертификат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34a73572d4e5475aa71fb52d1a5a2dfd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